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50" r:id="rId3"/>
    <p:sldId id="357" r:id="rId4"/>
    <p:sldId id="298" r:id="rId5"/>
    <p:sldId id="358" r:id="rId6"/>
    <p:sldId id="340" r:id="rId7"/>
    <p:sldId id="346" r:id="rId8"/>
    <p:sldId id="339" r:id="rId9"/>
  </p:sldIdLst>
  <p:sldSz cx="9144000" cy="6858000" type="screen4x3"/>
  <p:notesSz cx="685800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AA6"/>
    <a:srgbClr val="C2CD23"/>
    <a:srgbClr val="A80000"/>
    <a:srgbClr val="BF7329"/>
    <a:srgbClr val="8C944D"/>
    <a:srgbClr val="CCA147"/>
    <a:srgbClr val="B5C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3" autoAdjust="0"/>
    <p:restoredTop sz="93783" autoAdjust="0"/>
  </p:normalViewPr>
  <p:slideViewPr>
    <p:cSldViewPr>
      <p:cViewPr>
        <p:scale>
          <a:sx n="70" d="100"/>
          <a:sy n="70" d="100"/>
        </p:scale>
        <p:origin x="-159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C23F3-D759-44CF-952F-F5A5C6404CCD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696913"/>
            <a:ext cx="46418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2774"/>
            <a:ext cx="5486400" cy="4180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9CFA3-2E2C-4BD9-B21A-60590C649C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None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9CFA3-2E2C-4BD9-B21A-60590C649C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0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E11F-6F8B-4C6B-B927-95FEC4E3CB41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A96C-88EA-4AF7-BEA9-8F65D378D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ollegehumor.com/video/6905817/every-tech-commerc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9513" y="2182170"/>
            <a:ext cx="9223513" cy="2923230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-1"/>
            <a:ext cx="1828800" cy="1828801"/>
          </a:xfrm>
          <a:prstGeom prst="rect">
            <a:avLst/>
          </a:prstGeom>
          <a:solidFill>
            <a:srgbClr val="C2CD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501348"/>
            <a:ext cx="9144000" cy="221331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16477"/>
            <a:ext cx="1790700" cy="1383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643" y="2957913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Project Meeting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September 24, 2013</a:t>
            </a:r>
          </a:p>
        </p:txBody>
      </p:sp>
      <p:pic>
        <p:nvPicPr>
          <p:cNvPr id="1026" name="Picture 2" descr="C:\Users\Josh Kaplan\Pictures\EWB\2009_JC_Haiti\646_72530591392_2498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82752"/>
            <a:ext cx="3681859" cy="2450509"/>
          </a:xfrm>
          <a:prstGeom prst="rect">
            <a:avLst/>
          </a:prstGeom>
          <a:noFill/>
          <a:ln w="85725" cap="sq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261" y="-5917"/>
            <a:ext cx="9223513" cy="1682317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42046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yriad Pro" pitchFamily="34" charset="0"/>
              </a:rPr>
              <a:t>Tonight’s Agenda</a:t>
            </a:r>
            <a:endParaRPr lang="en-US" sz="2400" b="1" dirty="0">
              <a:solidFill>
                <a:schemeClr val="bg1"/>
              </a:solidFill>
              <a:latin typeface="Trajan Pro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1752600"/>
            <a:ext cx="8686800" cy="4876800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1336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Introductions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Admin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en-US" sz="2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502 Report &amp; </a:t>
            </a:r>
            <a:r>
              <a:rPr lang="en-US" sz="2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Assignments</a:t>
            </a:r>
            <a:endParaRPr lang="en-US" sz="2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20984162">
            <a:off x="-11106" y="307895"/>
            <a:ext cx="807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>
                <a:solidFill>
                  <a:schemeClr val="bg1"/>
                </a:solidFill>
                <a:latin typeface="Arial Black" pitchFamily="34" charset="0"/>
              </a:rPr>
              <a:t>EWB-USA NY Professionals:</a:t>
            </a:r>
          </a:p>
          <a:p>
            <a:r>
              <a:rPr lang="en-US" sz="3300" dirty="0" smtClean="0">
                <a:solidFill>
                  <a:schemeClr val="bg1"/>
                </a:solidFill>
                <a:latin typeface="Arial Black" pitchFamily="34" charset="0"/>
              </a:rPr>
              <a:t>Come join us…</a:t>
            </a:r>
            <a:endParaRPr lang="en-US" sz="33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2286000"/>
            <a:ext cx="7696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2200" y="4572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yriad Pro" pitchFamily="34" charset="0"/>
              </a:rPr>
              <a:t>Admin Business</a:t>
            </a:r>
            <a:endParaRPr lang="en-US" sz="2400" b="1" dirty="0" smtClean="0">
              <a:solidFill>
                <a:schemeClr val="bg1"/>
              </a:solidFill>
              <a:latin typeface="Trajan Pro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524000"/>
            <a:ext cx="838200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2CD23"/>
                </a:solidFill>
                <a:latin typeface="Arial Black" pitchFamily="34" charset="0"/>
              </a:rPr>
              <a:t>Dues: </a:t>
            </a: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Pay Dues to Jorge (Treasurer)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$15/semester or $20/year</a:t>
            </a:r>
          </a:p>
          <a:p>
            <a:endParaRPr lang="en-US" sz="1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2CD23"/>
                </a:solidFill>
                <a:latin typeface="Arial Black" pitchFamily="34" charset="0"/>
              </a:rPr>
              <a:t>Conference: </a:t>
            </a: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SE Regional Conference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Oct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. 4</a:t>
            </a:r>
            <a:r>
              <a:rPr lang="en-US" sz="1400" baseline="300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– 6</a:t>
            </a:r>
            <a:r>
              <a:rPr lang="en-US" sz="1400" baseline="300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at Georgia 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Tech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Talk to Maya for details</a:t>
            </a:r>
          </a:p>
          <a:p>
            <a:endParaRPr lang="en-US" sz="1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2CD23"/>
                </a:solidFill>
                <a:latin typeface="Arial Black" pitchFamily="34" charset="0"/>
              </a:rPr>
              <a:t>Project Website: </a:t>
            </a: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Create Accounts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project.ewbucf.org</a:t>
            </a:r>
          </a:p>
          <a:p>
            <a:endParaRPr lang="en-US" sz="1400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Web Development</a:t>
            </a:r>
            <a:endParaRPr lang="en-US" sz="1400" b="1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If interested, talk to me after meeting.</a:t>
            </a:r>
            <a:endParaRPr lang="en-US" sz="1400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2CD23"/>
                </a:solidFill>
                <a:latin typeface="Arial Black" pitchFamily="34" charset="0"/>
              </a:rPr>
              <a:t>EWB-USA: </a:t>
            </a: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Sign Up for EWB-USA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www.ewb-usa.org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Access to open programs list 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EWB documents &amp; resources</a:t>
            </a:r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8626" y="1477863"/>
            <a:ext cx="40005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2CD23"/>
                </a:solidFill>
                <a:latin typeface="Arial Black" pitchFamily="34" charset="0"/>
              </a:rPr>
              <a:t>Starting a Program: </a:t>
            </a: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501 &amp; 502 Report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502 – due Oct. 15</a:t>
            </a:r>
            <a:r>
              <a:rPr lang="en-US" sz="1400" baseline="300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Delegating sections of 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502</a:t>
            </a:r>
            <a:endParaRPr lang="en-US" sz="1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C2CD23"/>
                </a:solidFill>
                <a:latin typeface="Arial Black" pitchFamily="34" charset="0"/>
              </a:rPr>
              <a:t>Office Hours: </a:t>
            </a:r>
          </a:p>
          <a:p>
            <a:r>
              <a:rPr lang="en-US" sz="1400" b="1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ENG1 #144</a:t>
            </a:r>
          </a:p>
          <a:p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M/W/F 	9:00 – 10:00 am</a:t>
            </a:r>
          </a:p>
          <a:p>
            <a:r>
              <a:rPr lang="en-US" sz="1400" dirty="0" err="1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Tu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       	10:30 – 11:45 am</a:t>
            </a:r>
          </a:p>
          <a:p>
            <a:r>
              <a:rPr lang="en-US" sz="1400" dirty="0" err="1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4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       	10:30 am – 1:00 pm (occasional)</a:t>
            </a:r>
          </a:p>
          <a:p>
            <a:endParaRPr lang="en-US" sz="14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46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261" y="-5917"/>
            <a:ext cx="9223513" cy="1682317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23572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Myriad Pro" pitchFamily="34" charset="0"/>
              </a:rPr>
              <a:t>Arduino</a:t>
            </a:r>
            <a:r>
              <a:rPr lang="en-US" sz="3600" b="1" dirty="0" smtClean="0">
                <a:solidFill>
                  <a:schemeClr val="bg1"/>
                </a:solidFill>
                <a:latin typeface="Myriad Pro" pitchFamily="34" charset="0"/>
              </a:rPr>
              <a:t> Uno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29200" y="2173271"/>
            <a:ext cx="4128052" cy="4139956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1600" y="2184644"/>
            <a:ext cx="39756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95AA6"/>
                </a:solidFill>
              </a:rPr>
              <a:t>Microcontoller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95AA6"/>
                </a:solidFill>
              </a:rPr>
              <a:t>Input/Output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Programmed in C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Why </a:t>
            </a:r>
            <a:r>
              <a:rPr lang="en-US" sz="2000" b="1" dirty="0" err="1" smtClean="0">
                <a:solidFill>
                  <a:srgbClr val="095AA6"/>
                </a:solidFill>
              </a:rPr>
              <a:t>Arduino</a:t>
            </a:r>
            <a:r>
              <a:rPr lang="en-US" sz="2000" b="1" dirty="0" smtClean="0">
                <a:solidFill>
                  <a:srgbClr val="095AA6"/>
                </a:solidFill>
              </a:rPr>
              <a:t>?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Cheap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Easy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Open </a:t>
            </a:r>
            <a:r>
              <a:rPr lang="en-US" sz="2000" b="1" dirty="0" smtClean="0">
                <a:solidFill>
                  <a:srgbClr val="095AA6"/>
                </a:solidFill>
              </a:rPr>
              <a:t>Source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000" b="1" dirty="0" smtClean="0">
              <a:solidFill>
                <a:srgbClr val="095AA6"/>
              </a:solidFill>
            </a:endParaRPr>
          </a:p>
          <a:p>
            <a:pPr algn="ctr"/>
            <a:endParaRPr lang="en-US" sz="2000" b="1" dirty="0">
              <a:solidFill>
                <a:srgbClr val="095AA6"/>
              </a:solidFill>
            </a:endParaRPr>
          </a:p>
        </p:txBody>
      </p:sp>
      <p:pic>
        <p:nvPicPr>
          <p:cNvPr id="9" name="Picture 2" descr="http://upload.wikimedia.org/wikipedia/commons/7/71/Arduino-uno-perspective-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870" y="1703133"/>
            <a:ext cx="5257800" cy="46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261" y="-5917"/>
            <a:ext cx="9223513" cy="1682317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23572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yriad Pro" pitchFamily="34" charset="0"/>
              </a:rPr>
              <a:t>Blinking LED</a:t>
            </a:r>
            <a:endParaRPr lang="en-US" sz="3600" b="1" dirty="0" smtClean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5948" y="2260844"/>
            <a:ext cx="4128052" cy="4139956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1600" y="2362200"/>
            <a:ext cx="39756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Setup &amp; Loop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#define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Functions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95AA6"/>
                </a:solidFill>
              </a:rPr>
              <a:t>pinMode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err="1" smtClean="0">
                <a:solidFill>
                  <a:srgbClr val="095AA6"/>
                </a:solidFill>
              </a:rPr>
              <a:t>digitalWrite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Delay</a:t>
            </a:r>
            <a:endParaRPr lang="en-US" sz="2000" b="1" dirty="0" smtClean="0">
              <a:solidFill>
                <a:srgbClr val="095AA6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Constants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HIGH = 255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95AA6"/>
                </a:solidFill>
              </a:rPr>
              <a:t>LOW = 0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95AA6"/>
              </a:solidFill>
            </a:endParaRPr>
          </a:p>
          <a:p>
            <a:pPr algn="ctr"/>
            <a:endParaRPr lang="en-US" sz="2000" b="1" dirty="0">
              <a:solidFill>
                <a:srgbClr val="095AA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7" y="1657211"/>
            <a:ext cx="46005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1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261" y="-5917"/>
            <a:ext cx="9223513" cy="1682317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3048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Myriad Pro" pitchFamily="34" charset="0"/>
              </a:rPr>
              <a:t>Arduino</a:t>
            </a:r>
            <a:r>
              <a:rPr lang="en-US" sz="3200" b="1" dirty="0" smtClean="0">
                <a:solidFill>
                  <a:schemeClr val="bg1"/>
                </a:solidFill>
                <a:latin typeface="Myriad Pro" pitchFamily="34" charset="0"/>
              </a:rPr>
              <a:t> Assignments</a:t>
            </a:r>
            <a:endParaRPr lang="en-US" sz="3200" b="1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3120" y="2885359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331" y="1719212"/>
            <a:ext cx="5029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C2CD23"/>
                </a:solidFill>
                <a:latin typeface="Arial" pitchFamily="34" charset="0"/>
                <a:cs typeface="Arial" pitchFamily="34" charset="0"/>
              </a:rPr>
              <a:t>Team #1</a:t>
            </a:r>
            <a:r>
              <a:rPr lang="en-US" b="1" dirty="0" smtClean="0">
                <a:solidFill>
                  <a:srgbClr val="C2CD23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solidFill>
                <a:srgbClr val="C2CD23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Tasneem</a:t>
            </a:r>
            <a:endParaRPr lang="en-US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Samon</a:t>
            </a:r>
            <a:endParaRPr lang="en-US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Rebecca</a:t>
            </a:r>
            <a:endParaRPr lang="en-US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Travis</a:t>
            </a:r>
          </a:p>
          <a:p>
            <a:endParaRPr lang="en-US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solidFill>
                  <a:srgbClr val="C2CD23"/>
                </a:solidFill>
                <a:latin typeface="Arial" pitchFamily="34" charset="0"/>
                <a:cs typeface="Arial" pitchFamily="34" charset="0"/>
              </a:rPr>
              <a:t>Team #2</a:t>
            </a:r>
            <a:r>
              <a:rPr lang="en-US" b="1" dirty="0" smtClean="0">
                <a:solidFill>
                  <a:srgbClr val="C2CD23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solidFill>
                <a:srgbClr val="C2CD23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Maya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Kristen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Alexis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Joel</a:t>
            </a:r>
            <a:endParaRPr lang="en-US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solidFill>
                  <a:srgbClr val="C2CD23"/>
                </a:solidFill>
                <a:latin typeface="Arial" pitchFamily="34" charset="0"/>
                <a:cs typeface="Arial" pitchFamily="34" charset="0"/>
              </a:rPr>
              <a:t>Team #3:</a:t>
            </a:r>
            <a:endParaRPr lang="en-US" b="1" u="sng" dirty="0">
              <a:solidFill>
                <a:srgbClr val="C2CD23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Sebastien</a:t>
            </a:r>
            <a:endParaRPr lang="en-US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Ivan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Natalie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 David</a:t>
            </a:r>
            <a:endParaRPr lang="en-US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sz="22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Peristaltic Liquid Pump with Silicone Tub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85187"/>
            <a:ext cx="2895600" cy="22296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77545"/>
            <a:ext cx="2946297" cy="34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www.bitmit.net/en/img/trade_uploads/2012/12/02/dht11-digital-temperature_586c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57" y="1981200"/>
            <a:ext cx="178454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www.tandyonline.co.uk/media/catalog/product/cache/1/image/9df78eab33525d08d6e5fb8d27136e95/5/m/5mm-green-l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99115"/>
            <a:ext cx="2406486" cy="24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www.superbrightleds.com/images/uploads/resistors-0004-2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09" y="4499051"/>
            <a:ext cx="2126974" cy="212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261" y="-5917"/>
            <a:ext cx="9223513" cy="1682317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3767" y="313056"/>
            <a:ext cx="624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Myriad Pro" pitchFamily="34" charset="0"/>
              </a:rPr>
              <a:t>502 Report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Trojan pro"/>
              </a:rPr>
              <a:t>Section </a:t>
            </a:r>
            <a:r>
              <a:rPr lang="en-US" sz="3200" dirty="0" smtClean="0">
                <a:solidFill>
                  <a:schemeClr val="bg1"/>
                </a:solidFill>
                <a:latin typeface="Trojan pro"/>
              </a:rPr>
              <a:t>Assignments (due 10/8)</a:t>
            </a:r>
            <a:endParaRPr lang="en-US" sz="3200" dirty="0" smtClean="0">
              <a:solidFill>
                <a:schemeClr val="bg1"/>
              </a:solidFill>
              <a:latin typeface="Trojan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3120" y="2885359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56201" y="1676400"/>
            <a:ext cx="472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Kristen &amp; Travis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1.0 Program Summary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b="1" u="sng" dirty="0" err="1" smtClean="0">
                <a:latin typeface="Arial" pitchFamily="34" charset="0"/>
                <a:cs typeface="Arial" pitchFamily="34" charset="0"/>
              </a:rPr>
              <a:t>Tasneem</a:t>
            </a: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 &amp; Natalie: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6.1 </a:t>
            </a: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Education &amp; Training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b="1" u="sng" dirty="0" err="1" smtClean="0">
                <a:latin typeface="Arial" pitchFamily="34" charset="0"/>
                <a:cs typeface="Arial" pitchFamily="34" charset="0"/>
              </a:rPr>
              <a:t>Sebastien</a:t>
            </a: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1600" b="1" u="sng" dirty="0" err="1" smtClean="0">
                <a:latin typeface="Arial" pitchFamily="34" charset="0"/>
                <a:cs typeface="Arial" pitchFamily="34" charset="0"/>
              </a:rPr>
              <a:t>McKinnley</a:t>
            </a: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600" b="1" u="sng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6.2 Cultural Training</a:t>
            </a:r>
          </a:p>
          <a:p>
            <a:pPr marL="342900" indent="-342900"/>
            <a:endParaRPr lang="en-US" sz="1600" b="1" u="sng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David, Maya, &amp; Rebecca: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6.3 Health &amp; Safety Preparation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6.4 Language &amp; Translation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b="1" u="sng" dirty="0" err="1" smtClean="0">
                <a:latin typeface="Arial" pitchFamily="34" charset="0"/>
                <a:cs typeface="Arial" pitchFamily="34" charset="0"/>
              </a:rPr>
              <a:t>Samon</a:t>
            </a: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 &amp; Ivan</a:t>
            </a: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6.5 Education </a:t>
            </a: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Lead ?</a:t>
            </a:r>
            <a:endParaRPr lang="en-US" sz="16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6.6 Fundraising</a:t>
            </a:r>
          </a:p>
          <a:p>
            <a:pPr marL="342900" indent="-342900"/>
            <a:endParaRPr lang="en-US" sz="16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Alexis &amp; </a:t>
            </a:r>
            <a:r>
              <a:rPr lang="en-US" sz="1600" b="1" u="sng" dirty="0" smtClean="0">
                <a:latin typeface="Arial" pitchFamily="34" charset="0"/>
                <a:cs typeface="Arial" pitchFamily="34" charset="0"/>
              </a:rPr>
              <a:t>Joel:</a:t>
            </a:r>
            <a:endParaRPr lang="en-US" sz="1600" b="1" u="sng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7.0 – 7.3 Quality </a:t>
            </a:r>
            <a:r>
              <a:rPr lang="en-US" sz="1600" dirty="0" smtClean="0">
                <a:solidFill>
                  <a:srgbClr val="095AA6"/>
                </a:solidFill>
                <a:latin typeface="Arial" pitchFamily="34" charset="0"/>
                <a:cs typeface="Arial" pitchFamily="34" charset="0"/>
              </a:rPr>
              <a:t>Management ?</a:t>
            </a:r>
            <a:endParaRPr lang="en-US" sz="1600" dirty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 smtClean="0">
              <a:solidFill>
                <a:srgbClr val="095AA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Josh Kaplan\Pictures\EWB\2009_JC_Haiti_March1\2663_90849776392_3567973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6" y="2651699"/>
            <a:ext cx="3810624" cy="2529901"/>
          </a:xfrm>
          <a:prstGeom prst="rect">
            <a:avLst/>
          </a:prstGeom>
          <a:noFill/>
          <a:ln w="98425" cap="sq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6261" y="-5917"/>
            <a:ext cx="9223513" cy="1682317"/>
          </a:xfrm>
          <a:prstGeom prst="rect">
            <a:avLst/>
          </a:prstGeom>
          <a:solidFill>
            <a:srgbClr val="B5CDE4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9157252" cy="1447799"/>
          </a:xfrm>
          <a:prstGeom prst="rect">
            <a:avLst/>
          </a:prstGeom>
          <a:solidFill>
            <a:srgbClr val="095AA6">
              <a:alpha val="58824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5851"/>
            <a:ext cx="1676400" cy="1295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3048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yriad Pro" pitchFamily="34" charset="0"/>
              </a:rPr>
              <a:t>Questions?</a:t>
            </a:r>
            <a:endParaRPr lang="en-US" sz="4400" b="1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Myriad Pro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3120" y="2885359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http://www.collegehumor.com/video/6905817/every-tech-commercial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267</Words>
  <Application>Microsoft Office PowerPoint</Application>
  <PresentationFormat>On-screen Show (4:3)</PresentationFormat>
  <Paragraphs>124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Kaplan</dc:creator>
  <cp:lastModifiedBy>Josh Kaplan</cp:lastModifiedBy>
  <cp:revision>222</cp:revision>
  <dcterms:created xsi:type="dcterms:W3CDTF">2012-10-02T23:52:41Z</dcterms:created>
  <dcterms:modified xsi:type="dcterms:W3CDTF">2013-09-24T22:34:53Z</dcterms:modified>
</cp:coreProperties>
</file>