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82" r:id="rId2"/>
    <p:sldMasterId id="2147483696" r:id="rId3"/>
    <p:sldMasterId id="2147483753" r:id="rId4"/>
  </p:sldMasterIdLst>
  <p:notesMasterIdLst>
    <p:notesMasterId r:id="rId33"/>
  </p:notesMasterIdLst>
  <p:sldIdLst>
    <p:sldId id="435" r:id="rId5"/>
    <p:sldId id="694" r:id="rId6"/>
    <p:sldId id="686" r:id="rId7"/>
    <p:sldId id="695" r:id="rId8"/>
    <p:sldId id="718" r:id="rId9"/>
    <p:sldId id="696" r:id="rId10"/>
    <p:sldId id="717" r:id="rId11"/>
    <p:sldId id="697" r:id="rId12"/>
    <p:sldId id="698" r:id="rId13"/>
    <p:sldId id="699" r:id="rId14"/>
    <p:sldId id="700" r:id="rId15"/>
    <p:sldId id="701" r:id="rId16"/>
    <p:sldId id="706" r:id="rId17"/>
    <p:sldId id="707" r:id="rId18"/>
    <p:sldId id="702" r:id="rId19"/>
    <p:sldId id="709" r:id="rId20"/>
    <p:sldId id="710" r:id="rId21"/>
    <p:sldId id="711" r:id="rId22"/>
    <p:sldId id="712" r:id="rId23"/>
    <p:sldId id="713" r:id="rId24"/>
    <p:sldId id="715" r:id="rId25"/>
    <p:sldId id="716" r:id="rId26"/>
    <p:sldId id="714" r:id="rId27"/>
    <p:sldId id="708" r:id="rId28"/>
    <p:sldId id="705" r:id="rId29"/>
    <p:sldId id="703" r:id="rId30"/>
    <p:sldId id="704" r:id="rId31"/>
    <p:sldId id="693" r:id="rId32"/>
  </p:sldIdLst>
  <p:sldSz cx="10058400" cy="7772400"/>
  <p:notesSz cx="7010400" cy="9296400"/>
  <p:defaultTextStyle>
    <a:defPPr>
      <a:defRPr lang="en-US"/>
    </a:defPPr>
    <a:lvl1pPr algn="l" rtl="0" fontAlgn="base">
      <a:lnSpc>
        <a:spcPct val="120000"/>
      </a:lnSpc>
      <a:spcBef>
        <a:spcPct val="20000"/>
      </a:spcBef>
      <a:spcAft>
        <a:spcPct val="0"/>
      </a:spcAft>
      <a:defRPr sz="3600" b="1" kern="1200">
        <a:solidFill>
          <a:schemeClr val="tx1"/>
        </a:solidFill>
        <a:latin typeface="Humnst777 BT" charset="0"/>
        <a:ea typeface="MS PGothic" charset="0"/>
        <a:cs typeface="MS PGothic" charset="0"/>
      </a:defRPr>
    </a:lvl1pPr>
    <a:lvl2pPr marL="456558" algn="l" rtl="0" fontAlgn="base">
      <a:lnSpc>
        <a:spcPct val="120000"/>
      </a:lnSpc>
      <a:spcBef>
        <a:spcPct val="20000"/>
      </a:spcBef>
      <a:spcAft>
        <a:spcPct val="0"/>
      </a:spcAft>
      <a:defRPr sz="3600" b="1" kern="1200">
        <a:solidFill>
          <a:schemeClr val="tx1"/>
        </a:solidFill>
        <a:latin typeface="Humnst777 BT" charset="0"/>
        <a:ea typeface="MS PGothic" charset="0"/>
        <a:cs typeface="MS PGothic" charset="0"/>
      </a:defRPr>
    </a:lvl2pPr>
    <a:lvl3pPr marL="913117" algn="l" rtl="0" fontAlgn="base">
      <a:lnSpc>
        <a:spcPct val="120000"/>
      </a:lnSpc>
      <a:spcBef>
        <a:spcPct val="20000"/>
      </a:spcBef>
      <a:spcAft>
        <a:spcPct val="0"/>
      </a:spcAft>
      <a:defRPr sz="3600" b="1" kern="1200">
        <a:solidFill>
          <a:schemeClr val="tx1"/>
        </a:solidFill>
        <a:latin typeface="Humnst777 BT" charset="0"/>
        <a:ea typeface="MS PGothic" charset="0"/>
        <a:cs typeface="MS PGothic" charset="0"/>
      </a:defRPr>
    </a:lvl3pPr>
    <a:lvl4pPr marL="1369676" algn="l" rtl="0" fontAlgn="base">
      <a:lnSpc>
        <a:spcPct val="120000"/>
      </a:lnSpc>
      <a:spcBef>
        <a:spcPct val="20000"/>
      </a:spcBef>
      <a:spcAft>
        <a:spcPct val="0"/>
      </a:spcAft>
      <a:defRPr sz="3600" b="1" kern="1200">
        <a:solidFill>
          <a:schemeClr val="tx1"/>
        </a:solidFill>
        <a:latin typeface="Humnst777 BT" charset="0"/>
        <a:ea typeface="MS PGothic" charset="0"/>
        <a:cs typeface="MS PGothic" charset="0"/>
      </a:defRPr>
    </a:lvl4pPr>
    <a:lvl5pPr marL="1826235" algn="l" rtl="0" fontAlgn="base">
      <a:lnSpc>
        <a:spcPct val="120000"/>
      </a:lnSpc>
      <a:spcBef>
        <a:spcPct val="20000"/>
      </a:spcBef>
      <a:spcAft>
        <a:spcPct val="0"/>
      </a:spcAft>
      <a:defRPr sz="3600" b="1" kern="1200">
        <a:solidFill>
          <a:schemeClr val="tx1"/>
        </a:solidFill>
        <a:latin typeface="Humnst777 BT" charset="0"/>
        <a:ea typeface="MS PGothic" charset="0"/>
        <a:cs typeface="MS PGothic" charset="0"/>
      </a:defRPr>
    </a:lvl5pPr>
    <a:lvl6pPr marL="2282795" algn="l" defTabSz="456558" rtl="0" eaLnBrk="1" latinLnBrk="0" hangingPunct="1">
      <a:defRPr sz="3600" b="1" kern="1200">
        <a:solidFill>
          <a:schemeClr val="tx1"/>
        </a:solidFill>
        <a:latin typeface="Humnst777 BT" charset="0"/>
        <a:ea typeface="MS PGothic" charset="0"/>
        <a:cs typeface="MS PGothic" charset="0"/>
      </a:defRPr>
    </a:lvl6pPr>
    <a:lvl7pPr marL="2739354" algn="l" defTabSz="456558" rtl="0" eaLnBrk="1" latinLnBrk="0" hangingPunct="1">
      <a:defRPr sz="3600" b="1" kern="1200">
        <a:solidFill>
          <a:schemeClr val="tx1"/>
        </a:solidFill>
        <a:latin typeface="Humnst777 BT" charset="0"/>
        <a:ea typeface="MS PGothic" charset="0"/>
        <a:cs typeface="MS PGothic" charset="0"/>
      </a:defRPr>
    </a:lvl7pPr>
    <a:lvl8pPr marL="3195911" algn="l" defTabSz="456558" rtl="0" eaLnBrk="1" latinLnBrk="0" hangingPunct="1">
      <a:defRPr sz="3600" b="1" kern="1200">
        <a:solidFill>
          <a:schemeClr val="tx1"/>
        </a:solidFill>
        <a:latin typeface="Humnst777 BT" charset="0"/>
        <a:ea typeface="MS PGothic" charset="0"/>
        <a:cs typeface="MS PGothic" charset="0"/>
      </a:defRPr>
    </a:lvl8pPr>
    <a:lvl9pPr marL="3652470" algn="l" defTabSz="456558" rtl="0" eaLnBrk="1" latinLnBrk="0" hangingPunct="1">
      <a:defRPr sz="3600" b="1" kern="1200">
        <a:solidFill>
          <a:schemeClr val="tx1"/>
        </a:solidFill>
        <a:latin typeface="Humnst777 BT" charset="0"/>
        <a:ea typeface="MS PGothic" charset="0"/>
        <a:cs typeface="MS PGothic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002A"/>
    <a:srgbClr val="295683"/>
    <a:srgbClr val="4E6E20"/>
    <a:srgbClr val="306294"/>
    <a:srgbClr val="A50021"/>
    <a:srgbClr val="B2B2B2"/>
    <a:srgbClr val="4D4D4D"/>
    <a:srgbClr val="EAEAEA"/>
    <a:srgbClr val="F8F8F8"/>
    <a:srgbClr val="530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3" autoAdjust="0"/>
    <p:restoredTop sz="82318" autoAdjust="0"/>
  </p:normalViewPr>
  <p:slideViewPr>
    <p:cSldViewPr snapToGrid="0">
      <p:cViewPr varScale="1">
        <p:scale>
          <a:sx n="96" d="100"/>
          <a:sy n="96" d="100"/>
        </p:scale>
        <p:origin x="-2824" y="-104"/>
      </p:cViewPr>
      <p:guideLst>
        <p:guide orient="horz" pos="145"/>
        <p:guide orient="horz" pos="4753"/>
        <p:guide orient="horz" pos="624"/>
        <p:guide orient="horz" pos="1320"/>
        <p:guide orient="horz" pos="499"/>
        <p:guide orient="horz" pos="3823"/>
        <p:guide orient="horz" pos="920"/>
        <p:guide orient="horz" pos="2528"/>
        <p:guide pos="143"/>
        <p:guide pos="3168"/>
        <p:guide pos="6335"/>
        <p:guide pos="1733"/>
        <p:guide pos="4726"/>
        <p:guide pos="5191"/>
        <p:guide pos="619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lnSpc>
                <a:spcPct val="100000"/>
              </a:lnSpc>
              <a:spcBef>
                <a:spcPct val="0"/>
              </a:spcBef>
              <a:defRPr sz="1200" b="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lnSpc>
                <a:spcPct val="100000"/>
              </a:lnSpc>
              <a:spcBef>
                <a:spcPct val="0"/>
              </a:spcBef>
              <a:defRPr sz="1200" b="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49363" y="696913"/>
            <a:ext cx="4511675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lnSpc>
                <a:spcPct val="100000"/>
              </a:lnSpc>
              <a:spcBef>
                <a:spcPct val="0"/>
              </a:spcBef>
              <a:defRPr sz="1200" b="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990C7161-2611-2F42-ACAB-F82A05240F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32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umnst777 BT" charset="0"/>
        <a:ea typeface="MS PGothic" charset="0"/>
        <a:cs typeface="MS PGothic" charset="0"/>
      </a:defRPr>
    </a:lvl1pPr>
    <a:lvl2pPr marL="45655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umnst777 BT" charset="0"/>
        <a:ea typeface="MS PGothic" charset="0"/>
        <a:cs typeface="MS PGothic" charset="0"/>
      </a:defRPr>
    </a:lvl2pPr>
    <a:lvl3pPr marL="91311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umnst777 BT" charset="0"/>
        <a:ea typeface="MS PGothic" charset="0"/>
        <a:cs typeface="MS PGothic" charset="0"/>
      </a:defRPr>
    </a:lvl3pPr>
    <a:lvl4pPr marL="136967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umnst777 BT" charset="0"/>
        <a:ea typeface="MS PGothic" charset="0"/>
        <a:cs typeface="MS PGothic" charset="0"/>
      </a:defRPr>
    </a:lvl4pPr>
    <a:lvl5pPr marL="182623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umnst777 BT" charset="0"/>
        <a:ea typeface="MS PGothic" charset="0"/>
        <a:cs typeface="MS PGothic" charset="0"/>
      </a:defRPr>
    </a:lvl5pPr>
    <a:lvl6pPr marL="2282795" algn="l" defTabSz="4565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354" algn="l" defTabSz="4565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5911" algn="l" defTabSz="4565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2470" algn="l" defTabSz="4565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49363" y="696913"/>
            <a:ext cx="4511675" cy="3486150"/>
          </a:xfrm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Humnst777 BT" pitchFamily="34" charset="0"/>
                <a:ea typeface="ＭＳ Ｐゴシック"/>
              </a:rPr>
              <a:t>Introduce</a:t>
            </a:r>
            <a:r>
              <a:rPr lang="en-US" baseline="0" dirty="0" smtClean="0">
                <a:latin typeface="Humnst777 BT" pitchFamily="34" charset="0"/>
                <a:ea typeface="ＭＳ Ｐゴシック"/>
              </a:rPr>
              <a:t> myself.</a:t>
            </a:r>
            <a:endParaRPr lang="en-US" dirty="0" smtClean="0">
              <a:latin typeface="Humnst777 BT" pitchFamily="34" charset="0"/>
              <a:ea typeface="ＭＳ Ｐゴシック"/>
            </a:endParaRPr>
          </a:p>
        </p:txBody>
      </p:sp>
      <p:sp>
        <p:nvSpPr>
          <p:cNvPr id="16387" name="Slide Number Placeholder 3"/>
          <p:cNvSpPr txBox="1">
            <a:spLocks noGrp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89E8E3D4-142A-4B96-A9ED-835A16590B31}" type="slidenum">
              <a:rPr lang="en-US" sz="1200" b="0"/>
              <a:pPr algn="r" defTabSz="931863"/>
              <a:t>1</a:t>
            </a:fld>
            <a:endParaRPr lang="en-US" sz="1200" b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 ideas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Load and go delivery - No compilation phase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Loose typing - Has types but variables can change types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Prototypal inheritance</a:t>
            </a:r>
            <a:r>
              <a:rPr lang="en-US" baseline="0" dirty="0" smtClean="0"/>
              <a:t> - </a:t>
            </a:r>
            <a:r>
              <a:rPr lang="en-US" dirty="0" smtClean="0"/>
              <a:t>Object oriented but classless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0C7161-2611-2F42-ACAB-F82A05240FE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01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Number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String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Boolean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undefined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null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Object - Everything else is an object (mutable key/value collection, addressable via dot-notation or index notation)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0C7161-2611-2F42-ACAB-F82A05240FE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01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"Special" objects: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Function - First-class; Treated as variables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Lambdas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Variables are function scoped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Closures</a:t>
            </a:r>
            <a:r>
              <a:rPr lang="en-US" baseline="0" dirty="0" smtClean="0"/>
              <a:t> - Variables captured from enclosing scopes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Array</a:t>
            </a:r>
            <a:r>
              <a:rPr lang="en-US" baseline="0" dirty="0" smtClean="0"/>
              <a:t> </a:t>
            </a:r>
            <a:r>
              <a:rPr lang="en-US" dirty="0" smtClean="0"/>
              <a:t>Syntax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RegExp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0C7161-2611-2F42-ACAB-F82A05240FE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01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JS ran just in browser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Event-driven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Most of</a:t>
            </a:r>
            <a:r>
              <a:rPr lang="en-US" baseline="0" dirty="0" smtClean="0"/>
              <a:t> time spent waiting for something to happen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What has this got to do with server-side JS?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How slow is I/O?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www.eecs.berkeley.edu</a:t>
            </a:r>
            <a:r>
              <a:rPr lang="en-US" dirty="0" smtClean="0"/>
              <a:t>/~</a:t>
            </a:r>
            <a:r>
              <a:rPr lang="en-US" dirty="0" err="1" smtClean="0"/>
              <a:t>rcs</a:t>
            </a:r>
            <a:r>
              <a:rPr lang="en-US" dirty="0" smtClean="0"/>
              <a:t>/research/</a:t>
            </a:r>
            <a:r>
              <a:rPr lang="en-US" dirty="0" err="1" smtClean="0"/>
              <a:t>interactive_latency.html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0C7161-2611-2F42-ACAB-F82A05240FE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01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Systems</a:t>
            </a:r>
            <a:r>
              <a:rPr lang="en-US" baseline="0" dirty="0" smtClean="0"/>
              <a:t> Performance: Enterprise and the Cloud by Brendan Gregg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0C7161-2611-2F42-ACAB-F82A05240FE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01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Server-side JavaScript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0C7161-2611-2F42-ACAB-F82A05240FE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01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brief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0C7161-2611-2F42-ACAB-F82A05240FE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01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0C7161-2611-2F42-ACAB-F82A05240FE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01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Elements of </a:t>
            </a:r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0C7161-2611-2F42-ACAB-F82A05240FE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01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“Batteries</a:t>
            </a:r>
            <a:r>
              <a:rPr lang="en-US" baseline="0" dirty="0" smtClean="0"/>
              <a:t> </a:t>
            </a:r>
            <a:r>
              <a:rPr lang="en-US" baseline="0" smtClean="0"/>
              <a:t>not included”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0C7161-2611-2F42-ACAB-F82A05240FE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01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samples</a:t>
            </a:r>
            <a:r>
              <a:rPr lang="en-US" baseline="0" dirty="0" smtClean="0"/>
              <a:t> available on </a:t>
            </a:r>
            <a:r>
              <a:rPr lang="en-US" baseline="0" dirty="0" err="1" smtClean="0"/>
              <a:t>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0C7161-2611-2F42-ACAB-F82A05240FE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015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Event loop</a:t>
            </a:r>
          </a:p>
          <a:p>
            <a:r>
              <a:rPr lang="en-US" dirty="0" smtClean="0"/>
              <a:t>Every turn around the event loop is a tick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0C7161-2611-2F42-ACAB-F82A05240FE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015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0C7161-2611-2F42-ACAB-F82A05240FE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015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kern="1200" dirty="0" smtClean="0">
                <a:solidFill>
                  <a:schemeClr val="tx1"/>
                </a:solidFill>
                <a:latin typeface="Humnst777 BT" charset="0"/>
                <a:ea typeface="MS PGothic" charset="0"/>
                <a:cs typeface="Lucida Console"/>
              </a:rPr>
              <a:t>Streams </a:t>
            </a:r>
            <a:r>
              <a:rPr lang="en-US" sz="800" kern="1200" smtClean="0">
                <a:solidFill>
                  <a:schemeClr val="tx1"/>
                </a:solidFill>
                <a:latin typeface="Humnst777 BT" charset="0"/>
                <a:ea typeface="MS PGothic" charset="0"/>
                <a:cs typeface="Lucida Console"/>
              </a:rPr>
              <a:t>are an I</a:t>
            </a:r>
            <a:r>
              <a:rPr lang="en-US" sz="800" kern="1200" dirty="0" smtClean="0">
                <a:solidFill>
                  <a:schemeClr val="tx1"/>
                </a:solidFill>
                <a:latin typeface="Humnst777 BT" charset="0"/>
                <a:ea typeface="MS PGothic" charset="0"/>
                <a:cs typeface="Lucida Console"/>
              </a:rPr>
              <a:t>/O concept in many languages/frameworks</a:t>
            </a:r>
            <a:endParaRPr lang="en-US" dirty="0" smtClean="0"/>
          </a:p>
          <a:p>
            <a:r>
              <a:rPr lang="en-US" dirty="0" smtClean="0"/>
              <a:t>Also transform streams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0C7161-2611-2F42-ACAB-F82A05240FE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015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0C7161-2611-2F42-ACAB-F82A05240FE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015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Express, a fast, </a:t>
            </a:r>
            <a:r>
              <a:rPr lang="en-US" dirty="0" err="1" smtClean="0"/>
              <a:t>unopinionated</a:t>
            </a:r>
            <a:r>
              <a:rPr lang="en-US" dirty="0" smtClean="0"/>
              <a:t>, minimalist web framework for node.: http://</a:t>
            </a:r>
            <a:r>
              <a:rPr lang="en-US" dirty="0" err="1" smtClean="0"/>
              <a:t>expressjs.com</a:t>
            </a:r>
            <a:r>
              <a:rPr lang="en-US" dirty="0" smtClean="0"/>
              <a:t>/</a:t>
            </a:r>
          </a:p>
          <a:p>
            <a:r>
              <a:rPr lang="en-US" dirty="0" smtClean="0"/>
              <a:t>Created by TJ </a:t>
            </a:r>
            <a:r>
              <a:rPr lang="en-US" dirty="0" err="1" smtClean="0"/>
              <a:t>Holowaychuk</a:t>
            </a:r>
            <a:r>
              <a:rPr lang="en-US" dirty="0" smtClean="0"/>
              <a:t> in 2009, legendary </a:t>
            </a:r>
            <a:r>
              <a:rPr lang="en-US" dirty="0" err="1" smtClean="0"/>
              <a:t>Node.js</a:t>
            </a:r>
            <a:r>
              <a:rPr lang="en-US" dirty="0" smtClean="0"/>
              <a:t> hacker (now defected to Go)</a:t>
            </a:r>
          </a:p>
          <a:p>
            <a:r>
              <a:rPr lang="en-US" dirty="0" smtClean="0"/>
              <a:t>Currently stewardship is with </a:t>
            </a:r>
            <a:r>
              <a:rPr lang="en-US" dirty="0" err="1" smtClean="0"/>
              <a:t>StrongLoop</a:t>
            </a:r>
            <a:r>
              <a:rPr lang="en-US" dirty="0" smtClean="0"/>
              <a:t>, a </a:t>
            </a:r>
            <a:r>
              <a:rPr lang="en-US" dirty="0" err="1" smtClean="0"/>
              <a:t>Node.js</a:t>
            </a:r>
            <a:r>
              <a:rPr lang="en-US" dirty="0" smtClean="0"/>
              <a:t> corporate sponsor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0C7161-2611-2F42-ACAB-F82A05240FE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015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To</a:t>
            </a:r>
            <a:r>
              <a:rPr lang="en-US" baseline="0" smtClean="0"/>
              <a:t> install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0C7161-2611-2F42-ACAB-F82A05240FE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015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0C7161-2611-2F42-ACAB-F82A05240FE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015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0C7161-2611-2F42-ACAB-F82A05240FE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015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and enjoy the rest of the summit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0C7161-2611-2F42-ACAB-F82A05240FE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01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Enough JavaScript to get everyone on the same page</a:t>
            </a:r>
          </a:p>
          <a:p>
            <a:r>
              <a:rPr lang="en-US" dirty="0" smtClean="0"/>
              <a:t>Motivation for and introduction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Node.js</a:t>
            </a:r>
            <a:endParaRPr lang="en-US" baseline="0" dirty="0" smtClean="0"/>
          </a:p>
          <a:p>
            <a:r>
              <a:rPr lang="en-US" baseline="0" dirty="0" smtClean="0"/>
              <a:t>Motivation for and introduction to Express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0C7161-2611-2F42-ACAB-F82A05240FE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01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0C7161-2611-2F42-ACAB-F82A05240FE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01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 stack</a:t>
            </a:r>
          </a:p>
          <a:p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err="1" smtClean="0"/>
              <a:t>Node.js</a:t>
            </a:r>
            <a:endParaRPr lang="en-US" dirty="0" smtClean="0"/>
          </a:p>
          <a:p>
            <a:r>
              <a:rPr lang="en-US" dirty="0" smtClean="0"/>
              <a:t>Express</a:t>
            </a:r>
          </a:p>
          <a:p>
            <a:r>
              <a:rPr lang="en-US" dirty="0" smtClean="0"/>
              <a:t>Angular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0C7161-2611-2F42-ACAB-F82A05240FE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01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20 years old this month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brendaneich.github.io</a:t>
            </a:r>
            <a:r>
              <a:rPr lang="en-US" dirty="0" smtClean="0"/>
              <a:t>/ModernWeb.tw-2015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0C7161-2611-2F42-ACAB-F82A05240FE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01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Mocha -&gt; </a:t>
            </a:r>
            <a:r>
              <a:rPr lang="en-US" dirty="0" err="1" smtClean="0"/>
              <a:t>LiveScript</a:t>
            </a:r>
            <a:r>
              <a:rPr lang="en-US" dirty="0" smtClean="0"/>
              <a:t> -&gt; JavaScript (because Java was the cool new thing). Now the official name is </a:t>
            </a:r>
            <a:r>
              <a:rPr lang="en-US" dirty="0" err="1" smtClean="0"/>
              <a:t>ECMAScript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Open, Cross-Platform Object Scripting Language for Enterprise Networks and the Internet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those days Java was seen as the language and runtime for applications running in the browser – Applets. JavaScript was a way of scripting the interaction between the browser and the applet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0C7161-2611-2F42-ACAB-F82A05240FE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01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 dates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0C7161-2611-2F42-ACAB-F82A05240FE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01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the C family (C/C++/Go/Java etc.)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Has all the “usual” syntax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0C7161-2611-2F42-ACAB-F82A05240FE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01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51" y="1812929"/>
            <a:ext cx="9051925" cy="5130799"/>
          </a:xfrm>
          <a:prstGeom prst="rect">
            <a:avLst/>
          </a:prstGeom>
        </p:spPr>
        <p:txBody>
          <a:bodyPr vert="horz" lIns="91318" tIns="45657" rIns="91318" bIns="45657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5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9975" y="230202"/>
            <a:ext cx="2395538" cy="67135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0195" y="230202"/>
            <a:ext cx="7037388" cy="6713537"/>
          </a:xfrm>
          <a:prstGeom prst="rect">
            <a:avLst/>
          </a:prstGeom>
        </p:spPr>
        <p:txBody>
          <a:bodyPr vert="eaVert" lIns="91318" tIns="45657" rIns="91318" bIns="45657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15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50" y="1812929"/>
            <a:ext cx="9051925" cy="5130799"/>
          </a:xfrm>
          <a:prstGeom prst="rect">
            <a:avLst/>
          </a:prstGeom>
        </p:spPr>
        <p:txBody>
          <a:bodyPr vert="horz" lIns="91328" tIns="45662" rIns="91328" bIns="45662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88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42" y="4994275"/>
            <a:ext cx="8548687" cy="154463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42" y="3294063"/>
            <a:ext cx="8548687" cy="1700212"/>
          </a:xfrm>
          <a:prstGeom prst="rect">
            <a:avLst/>
          </a:prstGeom>
        </p:spPr>
        <p:txBody>
          <a:bodyPr vert="horz" lIns="91328" tIns="45662" rIns="91328" bIns="45662" anchor="b"/>
          <a:lstStyle>
            <a:lvl1pPr marL="0" indent="0">
              <a:buNone/>
              <a:defRPr sz="2000"/>
            </a:lvl1pPr>
            <a:lvl2pPr marL="456611" indent="0">
              <a:buNone/>
              <a:defRPr sz="1800"/>
            </a:lvl2pPr>
            <a:lvl3pPr marL="913224" indent="0">
              <a:buNone/>
              <a:defRPr sz="1600"/>
            </a:lvl3pPr>
            <a:lvl4pPr marL="1369836" indent="0">
              <a:buNone/>
              <a:defRPr sz="1400"/>
            </a:lvl4pPr>
            <a:lvl5pPr marL="1826449" indent="0">
              <a:buNone/>
              <a:defRPr sz="1400"/>
            </a:lvl5pPr>
            <a:lvl6pPr marL="2283062" indent="0">
              <a:buNone/>
              <a:defRPr sz="1400"/>
            </a:lvl6pPr>
            <a:lvl7pPr marL="2739675" indent="0">
              <a:buNone/>
              <a:defRPr sz="1400"/>
            </a:lvl7pPr>
            <a:lvl8pPr marL="3196285" indent="0">
              <a:buNone/>
              <a:defRPr sz="1400"/>
            </a:lvl8pPr>
            <a:lvl9pPr marL="3652897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100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812929"/>
            <a:ext cx="4449762" cy="5130799"/>
          </a:xfrm>
          <a:prstGeom prst="rect">
            <a:avLst/>
          </a:prstGeom>
        </p:spPr>
        <p:txBody>
          <a:bodyPr vert="horz" lIns="91328" tIns="45662" rIns="91328" bIns="45662"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12" y="1812929"/>
            <a:ext cx="4449763" cy="5130799"/>
          </a:xfrm>
          <a:prstGeom prst="rect">
            <a:avLst/>
          </a:prstGeom>
        </p:spPr>
        <p:txBody>
          <a:bodyPr vert="horz" lIns="91328" tIns="45662" rIns="91328" bIns="45662"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51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50" y="311150"/>
            <a:ext cx="9051925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7"/>
          </a:xfrm>
          <a:prstGeom prst="rect">
            <a:avLst/>
          </a:prstGeom>
        </p:spPr>
        <p:txBody>
          <a:bodyPr vert="horz" lIns="91328" tIns="45662" rIns="91328" bIns="45662" anchor="b"/>
          <a:lstStyle>
            <a:lvl1pPr marL="0" indent="0">
              <a:buNone/>
              <a:defRPr sz="2500" b="1"/>
            </a:lvl1pPr>
            <a:lvl2pPr marL="456611" indent="0">
              <a:buNone/>
              <a:defRPr sz="2000" b="1"/>
            </a:lvl2pPr>
            <a:lvl3pPr marL="913224" indent="0">
              <a:buNone/>
              <a:defRPr sz="1800" b="1"/>
            </a:lvl3pPr>
            <a:lvl4pPr marL="1369836" indent="0">
              <a:buNone/>
              <a:defRPr sz="1600" b="1"/>
            </a:lvl4pPr>
            <a:lvl5pPr marL="1826449" indent="0">
              <a:buNone/>
              <a:defRPr sz="1600" b="1"/>
            </a:lvl5pPr>
            <a:lvl6pPr marL="2283062" indent="0">
              <a:buNone/>
              <a:defRPr sz="1600" b="1"/>
            </a:lvl6pPr>
            <a:lvl7pPr marL="2739675" indent="0">
              <a:buNone/>
              <a:defRPr sz="1600" b="1"/>
            </a:lvl7pPr>
            <a:lvl8pPr marL="3196285" indent="0">
              <a:buNone/>
              <a:defRPr sz="1600" b="1"/>
            </a:lvl8pPr>
            <a:lvl9pPr marL="365289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90"/>
            <a:ext cx="4443412" cy="4478337"/>
          </a:xfrm>
          <a:prstGeom prst="rect">
            <a:avLst/>
          </a:prstGeom>
        </p:spPr>
        <p:txBody>
          <a:bodyPr vert="horz" lIns="91328" tIns="45662" rIns="91328" bIns="45662"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7" y="1739900"/>
            <a:ext cx="4445000" cy="725487"/>
          </a:xfrm>
          <a:prstGeom prst="rect">
            <a:avLst/>
          </a:prstGeom>
        </p:spPr>
        <p:txBody>
          <a:bodyPr vert="horz" lIns="91328" tIns="45662" rIns="91328" bIns="45662" anchor="b"/>
          <a:lstStyle>
            <a:lvl1pPr marL="0" indent="0">
              <a:buNone/>
              <a:defRPr sz="2500" b="1"/>
            </a:lvl1pPr>
            <a:lvl2pPr marL="456611" indent="0">
              <a:buNone/>
              <a:defRPr sz="2000" b="1"/>
            </a:lvl2pPr>
            <a:lvl3pPr marL="913224" indent="0">
              <a:buNone/>
              <a:defRPr sz="1800" b="1"/>
            </a:lvl3pPr>
            <a:lvl4pPr marL="1369836" indent="0">
              <a:buNone/>
              <a:defRPr sz="1600" b="1"/>
            </a:lvl4pPr>
            <a:lvl5pPr marL="1826449" indent="0">
              <a:buNone/>
              <a:defRPr sz="1600" b="1"/>
            </a:lvl5pPr>
            <a:lvl6pPr marL="2283062" indent="0">
              <a:buNone/>
              <a:defRPr sz="1600" b="1"/>
            </a:lvl6pPr>
            <a:lvl7pPr marL="2739675" indent="0">
              <a:buNone/>
              <a:defRPr sz="1600" b="1"/>
            </a:lvl7pPr>
            <a:lvl8pPr marL="3196285" indent="0">
              <a:buNone/>
              <a:defRPr sz="1600" b="1"/>
            </a:lvl8pPr>
            <a:lvl9pPr marL="365289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7" y="2465390"/>
            <a:ext cx="4445000" cy="4478337"/>
          </a:xfrm>
          <a:prstGeom prst="rect">
            <a:avLst/>
          </a:prstGeom>
        </p:spPr>
        <p:txBody>
          <a:bodyPr vert="horz" lIns="91328" tIns="45662" rIns="91328" bIns="45662"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71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40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6191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45" y="309563"/>
            <a:ext cx="3308350" cy="13176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  <a:prstGeom prst="rect">
            <a:avLst/>
          </a:prstGeom>
        </p:spPr>
        <p:txBody>
          <a:bodyPr vert="horz" lIns="91328" tIns="45662" rIns="91328" bIns="45662"/>
          <a:lstStyle>
            <a:lvl1pPr>
              <a:defRPr sz="3200"/>
            </a:lvl1pPr>
            <a:lvl2pPr>
              <a:defRPr sz="28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45" y="1627189"/>
            <a:ext cx="3308350" cy="5316537"/>
          </a:xfrm>
          <a:prstGeom prst="rect">
            <a:avLst/>
          </a:prstGeom>
        </p:spPr>
        <p:txBody>
          <a:bodyPr vert="horz" lIns="91328" tIns="45662" rIns="91328" bIns="45662"/>
          <a:lstStyle>
            <a:lvl1pPr marL="0" indent="0">
              <a:buNone/>
              <a:defRPr sz="1400"/>
            </a:lvl1pPr>
            <a:lvl2pPr marL="456611" indent="0">
              <a:buNone/>
              <a:defRPr sz="1200"/>
            </a:lvl2pPr>
            <a:lvl3pPr marL="913224" indent="0">
              <a:buNone/>
              <a:defRPr sz="1000"/>
            </a:lvl3pPr>
            <a:lvl4pPr marL="1369836" indent="0">
              <a:buNone/>
              <a:defRPr sz="900"/>
            </a:lvl4pPr>
            <a:lvl5pPr marL="1826449" indent="0">
              <a:buNone/>
              <a:defRPr sz="900"/>
            </a:lvl5pPr>
            <a:lvl6pPr marL="2283062" indent="0">
              <a:buNone/>
              <a:defRPr sz="900"/>
            </a:lvl6pPr>
            <a:lvl7pPr marL="2739675" indent="0">
              <a:buNone/>
              <a:defRPr sz="900"/>
            </a:lvl7pPr>
            <a:lvl8pPr marL="3196285" indent="0">
              <a:buNone/>
              <a:defRPr sz="900"/>
            </a:lvl8pPr>
            <a:lvl9pPr marL="365289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0028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87" y="5440376"/>
            <a:ext cx="6035675" cy="6429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87" y="693738"/>
            <a:ext cx="6035675" cy="4664075"/>
          </a:xfrm>
          <a:prstGeom prst="rect">
            <a:avLst/>
          </a:prstGeom>
        </p:spPr>
        <p:txBody>
          <a:bodyPr vert="horz" lIns="91328" tIns="45662" rIns="91328" bIns="45662"/>
          <a:lstStyle>
            <a:lvl1pPr marL="0" indent="0">
              <a:buNone/>
              <a:defRPr sz="3200"/>
            </a:lvl1pPr>
            <a:lvl2pPr marL="456611" indent="0">
              <a:buNone/>
              <a:defRPr sz="2800"/>
            </a:lvl2pPr>
            <a:lvl3pPr marL="913224" indent="0">
              <a:buNone/>
              <a:defRPr sz="2500"/>
            </a:lvl3pPr>
            <a:lvl4pPr marL="1369836" indent="0">
              <a:buNone/>
              <a:defRPr sz="2000"/>
            </a:lvl4pPr>
            <a:lvl5pPr marL="1826449" indent="0">
              <a:buNone/>
              <a:defRPr sz="2000"/>
            </a:lvl5pPr>
            <a:lvl6pPr marL="2283062" indent="0">
              <a:buNone/>
              <a:defRPr sz="2000"/>
            </a:lvl6pPr>
            <a:lvl7pPr marL="2739675" indent="0">
              <a:buNone/>
              <a:defRPr sz="2000"/>
            </a:lvl7pPr>
            <a:lvl8pPr marL="3196285" indent="0">
              <a:buNone/>
              <a:defRPr sz="2000"/>
            </a:lvl8pPr>
            <a:lvl9pPr marL="3652897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87" y="6083300"/>
            <a:ext cx="6035675" cy="911225"/>
          </a:xfrm>
          <a:prstGeom prst="rect">
            <a:avLst/>
          </a:prstGeom>
        </p:spPr>
        <p:txBody>
          <a:bodyPr vert="horz" lIns="91328" tIns="45662" rIns="91328" bIns="45662"/>
          <a:lstStyle>
            <a:lvl1pPr marL="0" indent="0">
              <a:buNone/>
              <a:defRPr sz="1400"/>
            </a:lvl1pPr>
            <a:lvl2pPr marL="456611" indent="0">
              <a:buNone/>
              <a:defRPr sz="1200"/>
            </a:lvl2pPr>
            <a:lvl3pPr marL="913224" indent="0">
              <a:buNone/>
              <a:defRPr sz="1000"/>
            </a:lvl3pPr>
            <a:lvl4pPr marL="1369836" indent="0">
              <a:buNone/>
              <a:defRPr sz="900"/>
            </a:lvl4pPr>
            <a:lvl5pPr marL="1826449" indent="0">
              <a:buNone/>
              <a:defRPr sz="900"/>
            </a:lvl5pPr>
            <a:lvl6pPr marL="2283062" indent="0">
              <a:buNone/>
              <a:defRPr sz="900"/>
            </a:lvl6pPr>
            <a:lvl7pPr marL="2739675" indent="0">
              <a:buNone/>
              <a:defRPr sz="900"/>
            </a:lvl7pPr>
            <a:lvl8pPr marL="3196285" indent="0">
              <a:buNone/>
              <a:defRPr sz="900"/>
            </a:lvl8pPr>
            <a:lvl9pPr marL="365289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85742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50" y="1812929"/>
            <a:ext cx="9051925" cy="5130799"/>
          </a:xfrm>
          <a:prstGeom prst="rect">
            <a:avLst/>
          </a:prstGeom>
        </p:spPr>
        <p:txBody>
          <a:bodyPr vert="eaVert" lIns="91328" tIns="45662" rIns="91328" bIns="45662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5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42" y="4994275"/>
            <a:ext cx="8548687" cy="154463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42" y="3294063"/>
            <a:ext cx="8548687" cy="1700212"/>
          </a:xfrm>
          <a:prstGeom prst="rect">
            <a:avLst/>
          </a:prstGeom>
        </p:spPr>
        <p:txBody>
          <a:bodyPr vert="horz" lIns="91318" tIns="45657" rIns="91318" bIns="45657" anchor="b"/>
          <a:lstStyle>
            <a:lvl1pPr marL="0" indent="0">
              <a:buNone/>
              <a:defRPr sz="2000"/>
            </a:lvl1pPr>
            <a:lvl2pPr marL="456558" indent="0">
              <a:buNone/>
              <a:defRPr sz="1800"/>
            </a:lvl2pPr>
            <a:lvl3pPr marL="913117" indent="0">
              <a:buNone/>
              <a:defRPr sz="1600"/>
            </a:lvl3pPr>
            <a:lvl4pPr marL="1369676" indent="0">
              <a:buNone/>
              <a:defRPr sz="1400"/>
            </a:lvl4pPr>
            <a:lvl5pPr marL="1826235" indent="0">
              <a:buNone/>
              <a:defRPr sz="1400"/>
            </a:lvl5pPr>
            <a:lvl6pPr marL="2282795" indent="0">
              <a:buNone/>
              <a:defRPr sz="1400"/>
            </a:lvl6pPr>
            <a:lvl7pPr marL="2739354" indent="0">
              <a:buNone/>
              <a:defRPr sz="1400"/>
            </a:lvl7pPr>
            <a:lvl8pPr marL="3195911" indent="0">
              <a:buNone/>
              <a:defRPr sz="1400"/>
            </a:lvl8pPr>
            <a:lvl9pPr marL="365247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6306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9975" y="230201"/>
            <a:ext cx="2395538" cy="67135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0195" y="230201"/>
            <a:ext cx="7037388" cy="6713537"/>
          </a:xfrm>
          <a:prstGeom prst="rect">
            <a:avLst/>
          </a:prstGeom>
        </p:spPr>
        <p:txBody>
          <a:bodyPr vert="eaVert" lIns="91328" tIns="45662" rIns="91328" bIns="45662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139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2286000" y="7300914"/>
            <a:ext cx="5486400" cy="250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1328" tIns="45662" rIns="91328" bIns="45662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000" b="0" dirty="0">
                <a:solidFill>
                  <a:srgbClr val="808080"/>
                </a:solidFill>
                <a:ea typeface="ＭＳ Ｐゴシック" charset="0"/>
                <a:cs typeface="ＭＳ Ｐゴシック" charset="0"/>
              </a:rPr>
              <a:t>Confidential</a:t>
            </a:r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1438281" y="2790837"/>
            <a:ext cx="7400925" cy="950913"/>
          </a:xfrm>
        </p:spPr>
        <p:txBody>
          <a:bodyPr lIns="91328" tIns="45662" rIns="91328" bIns="45662" anchorCtr="0"/>
          <a:lstStyle>
            <a:lvl1pPr>
              <a:spcBef>
                <a:spcPct val="20000"/>
              </a:spcBef>
              <a:defRPr sz="4000" b="1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38279" y="4019555"/>
            <a:ext cx="6400800" cy="2438400"/>
          </a:xfrm>
        </p:spPr>
        <p:txBody>
          <a:bodyPr lIns="91328" tIns="45662" rIns="91328" bIns="45662"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44505" y="6261100"/>
            <a:ext cx="2540000" cy="444500"/>
          </a:xfrm>
        </p:spPr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Capital One Confidential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41797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306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42" y="4994275"/>
            <a:ext cx="8548687" cy="154463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42" y="3294063"/>
            <a:ext cx="8548687" cy="17002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611" indent="0">
              <a:buNone/>
              <a:defRPr sz="1800"/>
            </a:lvl2pPr>
            <a:lvl3pPr marL="913224" indent="0">
              <a:buNone/>
              <a:defRPr sz="1600"/>
            </a:lvl3pPr>
            <a:lvl4pPr marL="1369836" indent="0">
              <a:buNone/>
              <a:defRPr sz="1400"/>
            </a:lvl4pPr>
            <a:lvl5pPr marL="1826449" indent="0">
              <a:buNone/>
              <a:defRPr sz="1400"/>
            </a:lvl5pPr>
            <a:lvl6pPr marL="2283062" indent="0">
              <a:buNone/>
              <a:defRPr sz="1400"/>
            </a:lvl6pPr>
            <a:lvl7pPr marL="2739675" indent="0">
              <a:buNone/>
              <a:defRPr sz="1400"/>
            </a:lvl7pPr>
            <a:lvl8pPr marL="3196285" indent="0">
              <a:buNone/>
              <a:defRPr sz="1400"/>
            </a:lvl8pPr>
            <a:lvl9pPr marL="3652897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93238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190" y="1241427"/>
            <a:ext cx="4616450" cy="443547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9050" y="1241427"/>
            <a:ext cx="4618037" cy="443547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5438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50" y="311150"/>
            <a:ext cx="9051925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6611" indent="0">
              <a:buNone/>
              <a:defRPr sz="2000" b="1"/>
            </a:lvl2pPr>
            <a:lvl3pPr marL="913224" indent="0">
              <a:buNone/>
              <a:defRPr sz="1800" b="1"/>
            </a:lvl3pPr>
            <a:lvl4pPr marL="1369836" indent="0">
              <a:buNone/>
              <a:defRPr sz="1600" b="1"/>
            </a:lvl4pPr>
            <a:lvl5pPr marL="1826449" indent="0">
              <a:buNone/>
              <a:defRPr sz="1600" b="1"/>
            </a:lvl5pPr>
            <a:lvl6pPr marL="2283062" indent="0">
              <a:buNone/>
              <a:defRPr sz="1600" b="1"/>
            </a:lvl6pPr>
            <a:lvl7pPr marL="2739675" indent="0">
              <a:buNone/>
              <a:defRPr sz="1600" b="1"/>
            </a:lvl7pPr>
            <a:lvl8pPr marL="3196285" indent="0">
              <a:buNone/>
              <a:defRPr sz="1600" b="1"/>
            </a:lvl8pPr>
            <a:lvl9pPr marL="365289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90"/>
            <a:ext cx="4443412" cy="4478337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7" y="1739900"/>
            <a:ext cx="4445000" cy="72548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6611" indent="0">
              <a:buNone/>
              <a:defRPr sz="2000" b="1"/>
            </a:lvl2pPr>
            <a:lvl3pPr marL="913224" indent="0">
              <a:buNone/>
              <a:defRPr sz="1800" b="1"/>
            </a:lvl3pPr>
            <a:lvl4pPr marL="1369836" indent="0">
              <a:buNone/>
              <a:defRPr sz="1600" b="1"/>
            </a:lvl4pPr>
            <a:lvl5pPr marL="1826449" indent="0">
              <a:buNone/>
              <a:defRPr sz="1600" b="1"/>
            </a:lvl5pPr>
            <a:lvl6pPr marL="2283062" indent="0">
              <a:buNone/>
              <a:defRPr sz="1600" b="1"/>
            </a:lvl6pPr>
            <a:lvl7pPr marL="2739675" indent="0">
              <a:buNone/>
              <a:defRPr sz="1600" b="1"/>
            </a:lvl7pPr>
            <a:lvl8pPr marL="3196285" indent="0">
              <a:buNone/>
              <a:defRPr sz="1600" b="1"/>
            </a:lvl8pPr>
            <a:lvl9pPr marL="365289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7" y="2465390"/>
            <a:ext cx="4445000" cy="4478337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2395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8222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890585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45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45" y="1627189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6611" indent="0">
              <a:buNone/>
              <a:defRPr sz="1200"/>
            </a:lvl2pPr>
            <a:lvl3pPr marL="913224" indent="0">
              <a:buNone/>
              <a:defRPr sz="1000"/>
            </a:lvl3pPr>
            <a:lvl4pPr marL="1369836" indent="0">
              <a:buNone/>
              <a:defRPr sz="900"/>
            </a:lvl4pPr>
            <a:lvl5pPr marL="1826449" indent="0">
              <a:buNone/>
              <a:defRPr sz="900"/>
            </a:lvl5pPr>
            <a:lvl6pPr marL="2283062" indent="0">
              <a:buNone/>
              <a:defRPr sz="900"/>
            </a:lvl6pPr>
            <a:lvl7pPr marL="2739675" indent="0">
              <a:buNone/>
              <a:defRPr sz="900"/>
            </a:lvl7pPr>
            <a:lvl8pPr marL="3196285" indent="0">
              <a:buNone/>
              <a:defRPr sz="900"/>
            </a:lvl8pPr>
            <a:lvl9pPr marL="365289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979561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87" y="5440376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87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6611" indent="0">
              <a:buNone/>
              <a:defRPr sz="2800"/>
            </a:lvl2pPr>
            <a:lvl3pPr marL="913224" indent="0">
              <a:buNone/>
              <a:defRPr sz="2500"/>
            </a:lvl3pPr>
            <a:lvl4pPr marL="1369836" indent="0">
              <a:buNone/>
              <a:defRPr sz="2000"/>
            </a:lvl4pPr>
            <a:lvl5pPr marL="1826449" indent="0">
              <a:buNone/>
              <a:defRPr sz="2000"/>
            </a:lvl5pPr>
            <a:lvl6pPr marL="2283062" indent="0">
              <a:buNone/>
              <a:defRPr sz="2000"/>
            </a:lvl6pPr>
            <a:lvl7pPr marL="2739675" indent="0">
              <a:buNone/>
              <a:defRPr sz="2000"/>
            </a:lvl7pPr>
            <a:lvl8pPr marL="3196285" indent="0">
              <a:buNone/>
              <a:defRPr sz="2000"/>
            </a:lvl8pPr>
            <a:lvl9pPr marL="3652897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87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6611" indent="0">
              <a:buNone/>
              <a:defRPr sz="1200"/>
            </a:lvl2pPr>
            <a:lvl3pPr marL="913224" indent="0">
              <a:buNone/>
              <a:defRPr sz="1000"/>
            </a:lvl3pPr>
            <a:lvl4pPr marL="1369836" indent="0">
              <a:buNone/>
              <a:defRPr sz="900"/>
            </a:lvl4pPr>
            <a:lvl5pPr marL="1826449" indent="0">
              <a:buNone/>
              <a:defRPr sz="900"/>
            </a:lvl5pPr>
            <a:lvl6pPr marL="2283062" indent="0">
              <a:buNone/>
              <a:defRPr sz="900"/>
            </a:lvl6pPr>
            <a:lvl7pPr marL="2739675" indent="0">
              <a:buNone/>
              <a:defRPr sz="900"/>
            </a:lvl7pPr>
            <a:lvl8pPr marL="3196285" indent="0">
              <a:buNone/>
              <a:defRPr sz="900"/>
            </a:lvl8pPr>
            <a:lvl9pPr marL="365289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510696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812929"/>
            <a:ext cx="4449762" cy="5130799"/>
          </a:xfrm>
          <a:prstGeom prst="rect">
            <a:avLst/>
          </a:prstGeom>
        </p:spPr>
        <p:txBody>
          <a:bodyPr vert="horz" lIns="91318" tIns="45657" rIns="91318" bIns="45657"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13" y="1812929"/>
            <a:ext cx="4449763" cy="5130799"/>
          </a:xfrm>
          <a:prstGeom prst="rect">
            <a:avLst/>
          </a:prstGeom>
        </p:spPr>
        <p:txBody>
          <a:bodyPr vert="horz" lIns="91318" tIns="45657" rIns="91318" bIns="45657"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780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7235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9975" y="230188"/>
            <a:ext cx="2395538" cy="54467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0195" y="230188"/>
            <a:ext cx="7037388" cy="54467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6048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51" y="1812929"/>
            <a:ext cx="9051925" cy="5130799"/>
          </a:xfrm>
          <a:prstGeom prst="rect">
            <a:avLst/>
          </a:prstGeom>
        </p:spPr>
        <p:txBody>
          <a:bodyPr vert="horz" lIns="91318" tIns="45657" rIns="91318" bIns="45657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703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42" y="4994275"/>
            <a:ext cx="8548687" cy="154463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42" y="3294063"/>
            <a:ext cx="8548687" cy="1700212"/>
          </a:xfrm>
          <a:prstGeom prst="rect">
            <a:avLst/>
          </a:prstGeom>
        </p:spPr>
        <p:txBody>
          <a:bodyPr vert="horz" lIns="91318" tIns="45657" rIns="91318" bIns="45657" anchor="b"/>
          <a:lstStyle>
            <a:lvl1pPr marL="0" indent="0">
              <a:buNone/>
              <a:defRPr sz="2000"/>
            </a:lvl1pPr>
            <a:lvl2pPr marL="456558" indent="0">
              <a:buNone/>
              <a:defRPr sz="1800"/>
            </a:lvl2pPr>
            <a:lvl3pPr marL="913117" indent="0">
              <a:buNone/>
              <a:defRPr sz="1600"/>
            </a:lvl3pPr>
            <a:lvl4pPr marL="1369676" indent="0">
              <a:buNone/>
              <a:defRPr sz="1400"/>
            </a:lvl4pPr>
            <a:lvl5pPr marL="1826235" indent="0">
              <a:buNone/>
              <a:defRPr sz="1400"/>
            </a:lvl5pPr>
            <a:lvl6pPr marL="2282795" indent="0">
              <a:buNone/>
              <a:defRPr sz="1400"/>
            </a:lvl6pPr>
            <a:lvl7pPr marL="2739354" indent="0">
              <a:buNone/>
              <a:defRPr sz="1400"/>
            </a:lvl7pPr>
            <a:lvl8pPr marL="3195911" indent="0">
              <a:buNone/>
              <a:defRPr sz="1400"/>
            </a:lvl8pPr>
            <a:lvl9pPr marL="365247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12880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812929"/>
            <a:ext cx="4449762" cy="5130799"/>
          </a:xfrm>
          <a:prstGeom prst="rect">
            <a:avLst/>
          </a:prstGeom>
        </p:spPr>
        <p:txBody>
          <a:bodyPr vert="horz" lIns="91318" tIns="45657" rIns="91318" bIns="45657"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13" y="1812929"/>
            <a:ext cx="4449763" cy="5130799"/>
          </a:xfrm>
          <a:prstGeom prst="rect">
            <a:avLst/>
          </a:prstGeom>
        </p:spPr>
        <p:txBody>
          <a:bodyPr vert="horz" lIns="91318" tIns="45657" rIns="91318" bIns="45657"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621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51" y="311150"/>
            <a:ext cx="9051925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7"/>
          </a:xfrm>
          <a:prstGeom prst="rect">
            <a:avLst/>
          </a:prstGeom>
        </p:spPr>
        <p:txBody>
          <a:bodyPr vert="horz" lIns="91318" tIns="45657" rIns="91318" bIns="45657" anchor="b"/>
          <a:lstStyle>
            <a:lvl1pPr marL="0" indent="0">
              <a:buNone/>
              <a:defRPr sz="2500" b="1"/>
            </a:lvl1pPr>
            <a:lvl2pPr marL="456558" indent="0">
              <a:buNone/>
              <a:defRPr sz="2000" b="1"/>
            </a:lvl2pPr>
            <a:lvl3pPr marL="913117" indent="0">
              <a:buNone/>
              <a:defRPr sz="1800" b="1"/>
            </a:lvl3pPr>
            <a:lvl4pPr marL="1369676" indent="0">
              <a:buNone/>
              <a:defRPr sz="1600" b="1"/>
            </a:lvl4pPr>
            <a:lvl5pPr marL="1826235" indent="0">
              <a:buNone/>
              <a:defRPr sz="1600" b="1"/>
            </a:lvl5pPr>
            <a:lvl6pPr marL="2282795" indent="0">
              <a:buNone/>
              <a:defRPr sz="1600" b="1"/>
            </a:lvl6pPr>
            <a:lvl7pPr marL="2739354" indent="0">
              <a:buNone/>
              <a:defRPr sz="1600" b="1"/>
            </a:lvl7pPr>
            <a:lvl8pPr marL="3195911" indent="0">
              <a:buNone/>
              <a:defRPr sz="1600" b="1"/>
            </a:lvl8pPr>
            <a:lvl9pPr marL="365247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90"/>
            <a:ext cx="4443412" cy="4478337"/>
          </a:xfrm>
          <a:prstGeom prst="rect">
            <a:avLst/>
          </a:prstGeom>
        </p:spPr>
        <p:txBody>
          <a:bodyPr vert="horz" lIns="91318" tIns="45657" rIns="91318" bIns="45657"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7" y="1739900"/>
            <a:ext cx="4445000" cy="725487"/>
          </a:xfrm>
          <a:prstGeom prst="rect">
            <a:avLst/>
          </a:prstGeom>
        </p:spPr>
        <p:txBody>
          <a:bodyPr vert="horz" lIns="91318" tIns="45657" rIns="91318" bIns="45657" anchor="b"/>
          <a:lstStyle>
            <a:lvl1pPr marL="0" indent="0">
              <a:buNone/>
              <a:defRPr sz="2500" b="1"/>
            </a:lvl1pPr>
            <a:lvl2pPr marL="456558" indent="0">
              <a:buNone/>
              <a:defRPr sz="2000" b="1"/>
            </a:lvl2pPr>
            <a:lvl3pPr marL="913117" indent="0">
              <a:buNone/>
              <a:defRPr sz="1800" b="1"/>
            </a:lvl3pPr>
            <a:lvl4pPr marL="1369676" indent="0">
              <a:buNone/>
              <a:defRPr sz="1600" b="1"/>
            </a:lvl4pPr>
            <a:lvl5pPr marL="1826235" indent="0">
              <a:buNone/>
              <a:defRPr sz="1600" b="1"/>
            </a:lvl5pPr>
            <a:lvl6pPr marL="2282795" indent="0">
              <a:buNone/>
              <a:defRPr sz="1600" b="1"/>
            </a:lvl6pPr>
            <a:lvl7pPr marL="2739354" indent="0">
              <a:buNone/>
              <a:defRPr sz="1600" b="1"/>
            </a:lvl7pPr>
            <a:lvl8pPr marL="3195911" indent="0">
              <a:buNone/>
              <a:defRPr sz="1600" b="1"/>
            </a:lvl8pPr>
            <a:lvl9pPr marL="365247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7" y="2465390"/>
            <a:ext cx="4445000" cy="4478337"/>
          </a:xfrm>
          <a:prstGeom prst="rect">
            <a:avLst/>
          </a:prstGeom>
        </p:spPr>
        <p:txBody>
          <a:bodyPr vert="horz" lIns="91318" tIns="45657" rIns="91318" bIns="45657"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558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785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64617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45" y="309563"/>
            <a:ext cx="3308350" cy="13176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  <a:prstGeom prst="rect">
            <a:avLst/>
          </a:prstGeom>
        </p:spPr>
        <p:txBody>
          <a:bodyPr vert="horz" lIns="91318" tIns="45657" rIns="91318" bIns="45657"/>
          <a:lstStyle>
            <a:lvl1pPr>
              <a:defRPr sz="3200"/>
            </a:lvl1pPr>
            <a:lvl2pPr>
              <a:defRPr sz="28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45" y="1627189"/>
            <a:ext cx="3308350" cy="5316537"/>
          </a:xfrm>
          <a:prstGeom prst="rect">
            <a:avLst/>
          </a:prstGeom>
        </p:spPr>
        <p:txBody>
          <a:bodyPr vert="horz" lIns="91318" tIns="45657" rIns="91318" bIns="45657"/>
          <a:lstStyle>
            <a:lvl1pPr marL="0" indent="0">
              <a:buNone/>
              <a:defRPr sz="1400"/>
            </a:lvl1pPr>
            <a:lvl2pPr marL="456558" indent="0">
              <a:buNone/>
              <a:defRPr sz="1200"/>
            </a:lvl2pPr>
            <a:lvl3pPr marL="913117" indent="0">
              <a:buNone/>
              <a:defRPr sz="1000"/>
            </a:lvl3pPr>
            <a:lvl4pPr marL="1369676" indent="0">
              <a:buNone/>
              <a:defRPr sz="900"/>
            </a:lvl4pPr>
            <a:lvl5pPr marL="1826235" indent="0">
              <a:buNone/>
              <a:defRPr sz="900"/>
            </a:lvl5pPr>
            <a:lvl6pPr marL="2282795" indent="0">
              <a:buNone/>
              <a:defRPr sz="900"/>
            </a:lvl6pPr>
            <a:lvl7pPr marL="2739354" indent="0">
              <a:buNone/>
              <a:defRPr sz="900"/>
            </a:lvl7pPr>
            <a:lvl8pPr marL="3195911" indent="0">
              <a:buNone/>
              <a:defRPr sz="900"/>
            </a:lvl8pPr>
            <a:lvl9pPr marL="365247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7864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88" y="5440377"/>
            <a:ext cx="6035675" cy="6429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88" y="693738"/>
            <a:ext cx="6035675" cy="4664075"/>
          </a:xfrm>
          <a:prstGeom prst="rect">
            <a:avLst/>
          </a:prstGeom>
        </p:spPr>
        <p:txBody>
          <a:bodyPr vert="horz" lIns="91318" tIns="45657" rIns="91318" bIns="45657"/>
          <a:lstStyle>
            <a:lvl1pPr marL="0" indent="0">
              <a:buNone/>
              <a:defRPr sz="3200"/>
            </a:lvl1pPr>
            <a:lvl2pPr marL="456558" indent="0">
              <a:buNone/>
              <a:defRPr sz="2800"/>
            </a:lvl2pPr>
            <a:lvl3pPr marL="913117" indent="0">
              <a:buNone/>
              <a:defRPr sz="2500"/>
            </a:lvl3pPr>
            <a:lvl4pPr marL="1369676" indent="0">
              <a:buNone/>
              <a:defRPr sz="2000"/>
            </a:lvl4pPr>
            <a:lvl5pPr marL="1826235" indent="0">
              <a:buNone/>
              <a:defRPr sz="2000"/>
            </a:lvl5pPr>
            <a:lvl6pPr marL="2282795" indent="0">
              <a:buNone/>
              <a:defRPr sz="2000"/>
            </a:lvl6pPr>
            <a:lvl7pPr marL="2739354" indent="0">
              <a:buNone/>
              <a:defRPr sz="2000"/>
            </a:lvl7pPr>
            <a:lvl8pPr marL="3195911" indent="0">
              <a:buNone/>
              <a:defRPr sz="2000"/>
            </a:lvl8pPr>
            <a:lvl9pPr marL="365247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88" y="6083300"/>
            <a:ext cx="6035675" cy="911225"/>
          </a:xfrm>
          <a:prstGeom prst="rect">
            <a:avLst/>
          </a:prstGeom>
        </p:spPr>
        <p:txBody>
          <a:bodyPr vert="horz" lIns="91318" tIns="45657" rIns="91318" bIns="45657"/>
          <a:lstStyle>
            <a:lvl1pPr marL="0" indent="0">
              <a:buNone/>
              <a:defRPr sz="1400"/>
            </a:lvl1pPr>
            <a:lvl2pPr marL="456558" indent="0">
              <a:buNone/>
              <a:defRPr sz="1200"/>
            </a:lvl2pPr>
            <a:lvl3pPr marL="913117" indent="0">
              <a:buNone/>
              <a:defRPr sz="1000"/>
            </a:lvl3pPr>
            <a:lvl4pPr marL="1369676" indent="0">
              <a:buNone/>
              <a:defRPr sz="900"/>
            </a:lvl4pPr>
            <a:lvl5pPr marL="1826235" indent="0">
              <a:buNone/>
              <a:defRPr sz="900"/>
            </a:lvl5pPr>
            <a:lvl6pPr marL="2282795" indent="0">
              <a:buNone/>
              <a:defRPr sz="900"/>
            </a:lvl6pPr>
            <a:lvl7pPr marL="2739354" indent="0">
              <a:buNone/>
              <a:defRPr sz="900"/>
            </a:lvl7pPr>
            <a:lvl8pPr marL="3195911" indent="0">
              <a:buNone/>
              <a:defRPr sz="900"/>
            </a:lvl8pPr>
            <a:lvl9pPr marL="365247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317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51" y="311150"/>
            <a:ext cx="9051925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7"/>
          </a:xfrm>
          <a:prstGeom prst="rect">
            <a:avLst/>
          </a:prstGeom>
        </p:spPr>
        <p:txBody>
          <a:bodyPr vert="horz" lIns="91318" tIns="45657" rIns="91318" bIns="45657" anchor="b"/>
          <a:lstStyle>
            <a:lvl1pPr marL="0" indent="0">
              <a:buNone/>
              <a:defRPr sz="2500" b="1"/>
            </a:lvl1pPr>
            <a:lvl2pPr marL="456558" indent="0">
              <a:buNone/>
              <a:defRPr sz="2000" b="1"/>
            </a:lvl2pPr>
            <a:lvl3pPr marL="913117" indent="0">
              <a:buNone/>
              <a:defRPr sz="1800" b="1"/>
            </a:lvl3pPr>
            <a:lvl4pPr marL="1369676" indent="0">
              <a:buNone/>
              <a:defRPr sz="1600" b="1"/>
            </a:lvl4pPr>
            <a:lvl5pPr marL="1826235" indent="0">
              <a:buNone/>
              <a:defRPr sz="1600" b="1"/>
            </a:lvl5pPr>
            <a:lvl6pPr marL="2282795" indent="0">
              <a:buNone/>
              <a:defRPr sz="1600" b="1"/>
            </a:lvl6pPr>
            <a:lvl7pPr marL="2739354" indent="0">
              <a:buNone/>
              <a:defRPr sz="1600" b="1"/>
            </a:lvl7pPr>
            <a:lvl8pPr marL="3195911" indent="0">
              <a:buNone/>
              <a:defRPr sz="1600" b="1"/>
            </a:lvl8pPr>
            <a:lvl9pPr marL="365247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90"/>
            <a:ext cx="4443412" cy="4478337"/>
          </a:xfrm>
          <a:prstGeom prst="rect">
            <a:avLst/>
          </a:prstGeom>
        </p:spPr>
        <p:txBody>
          <a:bodyPr vert="horz" lIns="91318" tIns="45657" rIns="91318" bIns="45657"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7" y="1739900"/>
            <a:ext cx="4445000" cy="725487"/>
          </a:xfrm>
          <a:prstGeom prst="rect">
            <a:avLst/>
          </a:prstGeom>
        </p:spPr>
        <p:txBody>
          <a:bodyPr vert="horz" lIns="91318" tIns="45657" rIns="91318" bIns="45657" anchor="b"/>
          <a:lstStyle>
            <a:lvl1pPr marL="0" indent="0">
              <a:buNone/>
              <a:defRPr sz="2500" b="1"/>
            </a:lvl1pPr>
            <a:lvl2pPr marL="456558" indent="0">
              <a:buNone/>
              <a:defRPr sz="2000" b="1"/>
            </a:lvl2pPr>
            <a:lvl3pPr marL="913117" indent="0">
              <a:buNone/>
              <a:defRPr sz="1800" b="1"/>
            </a:lvl3pPr>
            <a:lvl4pPr marL="1369676" indent="0">
              <a:buNone/>
              <a:defRPr sz="1600" b="1"/>
            </a:lvl4pPr>
            <a:lvl5pPr marL="1826235" indent="0">
              <a:buNone/>
              <a:defRPr sz="1600" b="1"/>
            </a:lvl5pPr>
            <a:lvl6pPr marL="2282795" indent="0">
              <a:buNone/>
              <a:defRPr sz="1600" b="1"/>
            </a:lvl6pPr>
            <a:lvl7pPr marL="2739354" indent="0">
              <a:buNone/>
              <a:defRPr sz="1600" b="1"/>
            </a:lvl7pPr>
            <a:lvl8pPr marL="3195911" indent="0">
              <a:buNone/>
              <a:defRPr sz="1600" b="1"/>
            </a:lvl8pPr>
            <a:lvl9pPr marL="365247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7" y="2465390"/>
            <a:ext cx="4445000" cy="4478337"/>
          </a:xfrm>
          <a:prstGeom prst="rect">
            <a:avLst/>
          </a:prstGeom>
        </p:spPr>
        <p:txBody>
          <a:bodyPr vert="horz" lIns="91318" tIns="45657" rIns="91318" bIns="45657"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046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51" y="1812929"/>
            <a:ext cx="9051925" cy="5130799"/>
          </a:xfrm>
          <a:prstGeom prst="rect">
            <a:avLst/>
          </a:prstGeom>
        </p:spPr>
        <p:txBody>
          <a:bodyPr vert="eaVert" lIns="91318" tIns="45657" rIns="91318" bIns="45657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2470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9975" y="230202"/>
            <a:ext cx="2395538" cy="67135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0195" y="230202"/>
            <a:ext cx="7037388" cy="6713537"/>
          </a:xfrm>
          <a:prstGeom prst="rect">
            <a:avLst/>
          </a:prstGeom>
        </p:spPr>
        <p:txBody>
          <a:bodyPr vert="eaVert" lIns="91318" tIns="45657" rIns="91318" bIns="45657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8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0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6687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45" y="309563"/>
            <a:ext cx="3308350" cy="13176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  <a:prstGeom prst="rect">
            <a:avLst/>
          </a:prstGeom>
        </p:spPr>
        <p:txBody>
          <a:bodyPr vert="horz" lIns="91318" tIns="45657" rIns="91318" bIns="45657"/>
          <a:lstStyle>
            <a:lvl1pPr>
              <a:defRPr sz="3200"/>
            </a:lvl1pPr>
            <a:lvl2pPr>
              <a:defRPr sz="28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45" y="1627189"/>
            <a:ext cx="3308350" cy="5316537"/>
          </a:xfrm>
          <a:prstGeom prst="rect">
            <a:avLst/>
          </a:prstGeom>
        </p:spPr>
        <p:txBody>
          <a:bodyPr vert="horz" lIns="91318" tIns="45657" rIns="91318" bIns="45657"/>
          <a:lstStyle>
            <a:lvl1pPr marL="0" indent="0">
              <a:buNone/>
              <a:defRPr sz="1400"/>
            </a:lvl1pPr>
            <a:lvl2pPr marL="456558" indent="0">
              <a:buNone/>
              <a:defRPr sz="1200"/>
            </a:lvl2pPr>
            <a:lvl3pPr marL="913117" indent="0">
              <a:buNone/>
              <a:defRPr sz="1000"/>
            </a:lvl3pPr>
            <a:lvl4pPr marL="1369676" indent="0">
              <a:buNone/>
              <a:defRPr sz="900"/>
            </a:lvl4pPr>
            <a:lvl5pPr marL="1826235" indent="0">
              <a:buNone/>
              <a:defRPr sz="900"/>
            </a:lvl5pPr>
            <a:lvl6pPr marL="2282795" indent="0">
              <a:buNone/>
              <a:defRPr sz="900"/>
            </a:lvl6pPr>
            <a:lvl7pPr marL="2739354" indent="0">
              <a:buNone/>
              <a:defRPr sz="900"/>
            </a:lvl7pPr>
            <a:lvl8pPr marL="3195911" indent="0">
              <a:buNone/>
              <a:defRPr sz="900"/>
            </a:lvl8pPr>
            <a:lvl9pPr marL="365247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5046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88" y="5440377"/>
            <a:ext cx="6035675" cy="6429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88" y="693738"/>
            <a:ext cx="6035675" cy="4664075"/>
          </a:xfrm>
          <a:prstGeom prst="rect">
            <a:avLst/>
          </a:prstGeom>
        </p:spPr>
        <p:txBody>
          <a:bodyPr vert="horz" lIns="91318" tIns="45657" rIns="91318" bIns="45657"/>
          <a:lstStyle>
            <a:lvl1pPr marL="0" indent="0">
              <a:buNone/>
              <a:defRPr sz="3200"/>
            </a:lvl1pPr>
            <a:lvl2pPr marL="456558" indent="0">
              <a:buNone/>
              <a:defRPr sz="2800"/>
            </a:lvl2pPr>
            <a:lvl3pPr marL="913117" indent="0">
              <a:buNone/>
              <a:defRPr sz="2500"/>
            </a:lvl3pPr>
            <a:lvl4pPr marL="1369676" indent="0">
              <a:buNone/>
              <a:defRPr sz="2000"/>
            </a:lvl4pPr>
            <a:lvl5pPr marL="1826235" indent="0">
              <a:buNone/>
              <a:defRPr sz="2000"/>
            </a:lvl5pPr>
            <a:lvl6pPr marL="2282795" indent="0">
              <a:buNone/>
              <a:defRPr sz="2000"/>
            </a:lvl6pPr>
            <a:lvl7pPr marL="2739354" indent="0">
              <a:buNone/>
              <a:defRPr sz="2000"/>
            </a:lvl7pPr>
            <a:lvl8pPr marL="3195911" indent="0">
              <a:buNone/>
              <a:defRPr sz="2000"/>
            </a:lvl8pPr>
            <a:lvl9pPr marL="365247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88" y="6083300"/>
            <a:ext cx="6035675" cy="911225"/>
          </a:xfrm>
          <a:prstGeom prst="rect">
            <a:avLst/>
          </a:prstGeom>
        </p:spPr>
        <p:txBody>
          <a:bodyPr vert="horz" lIns="91318" tIns="45657" rIns="91318" bIns="45657"/>
          <a:lstStyle>
            <a:lvl1pPr marL="0" indent="0">
              <a:buNone/>
              <a:defRPr sz="1400"/>
            </a:lvl1pPr>
            <a:lvl2pPr marL="456558" indent="0">
              <a:buNone/>
              <a:defRPr sz="1200"/>
            </a:lvl2pPr>
            <a:lvl3pPr marL="913117" indent="0">
              <a:buNone/>
              <a:defRPr sz="1000"/>
            </a:lvl3pPr>
            <a:lvl4pPr marL="1369676" indent="0">
              <a:buNone/>
              <a:defRPr sz="900"/>
            </a:lvl4pPr>
            <a:lvl5pPr marL="1826235" indent="0">
              <a:buNone/>
              <a:defRPr sz="900"/>
            </a:lvl5pPr>
            <a:lvl6pPr marL="2282795" indent="0">
              <a:buNone/>
              <a:defRPr sz="900"/>
            </a:lvl6pPr>
            <a:lvl7pPr marL="2739354" indent="0">
              <a:buNone/>
              <a:defRPr sz="900"/>
            </a:lvl7pPr>
            <a:lvl8pPr marL="3195911" indent="0">
              <a:buNone/>
              <a:defRPr sz="900"/>
            </a:lvl8pPr>
            <a:lvl9pPr marL="365247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393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51" y="1812929"/>
            <a:ext cx="9051925" cy="5130799"/>
          </a:xfrm>
          <a:prstGeom prst="rect">
            <a:avLst/>
          </a:prstGeom>
        </p:spPr>
        <p:txBody>
          <a:bodyPr vert="eaVert" lIns="91318" tIns="45657" rIns="91318" bIns="45657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9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13" Type="http://schemas.openxmlformats.org/officeDocument/2006/relationships/image" Target="../media/image3.pn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theme" Target="../theme/theme4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background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230"/>
          <a:stretch>
            <a:fillRect/>
          </a:stretch>
        </p:blipFill>
        <p:spPr bwMode="auto">
          <a:xfrm>
            <a:off x="0" y="7189791"/>
            <a:ext cx="100584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8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230188" y="230190"/>
            <a:ext cx="95853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  </a:t>
            </a: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black">
          <a:xfrm>
            <a:off x="71438" y="7380293"/>
            <a:ext cx="414337" cy="250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318" tIns="45657" rIns="91318" bIns="45657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Humnst777 BT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Humnst777 BT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Humnst777 BT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Humnst777 BT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Humnst777 BT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Humnst777 BT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Humnst777 BT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Humnst777 BT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Humnst777 BT" charset="0"/>
                <a:ea typeface="MS PGothic" charset="0"/>
                <a:cs typeface="MS PGothic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defRPr/>
            </a:pPr>
            <a:fld id="{EF378080-4FAD-AE4E-AD4A-74A91353B9AD}" type="slidenum">
              <a:rPr lang="en-US" sz="1000" b="0" smtClean="0">
                <a:solidFill>
                  <a:schemeClr val="bg1"/>
                </a:solidFill>
              </a:rPr>
              <a:pPr algn="r">
                <a:lnSpc>
                  <a:spcPct val="100000"/>
                </a:lnSpc>
                <a:spcBef>
                  <a:spcPct val="0"/>
                </a:spcBef>
                <a:defRPr/>
              </a:pPr>
              <a:t>‹#›</a:t>
            </a:fld>
            <a:endParaRPr lang="en-US" sz="1000" b="0" smtClean="0">
              <a:solidFill>
                <a:schemeClr val="bg1"/>
              </a:solidFill>
            </a:endParaRPr>
          </a:p>
        </p:txBody>
      </p:sp>
      <p:pic>
        <p:nvPicPr>
          <p:cNvPr id="118793" name="Picture 9"/>
          <p:cNvPicPr>
            <a:picLocks noChangeAspect="1" noChangeArrowheads="1"/>
          </p:cNvPicPr>
          <p:nvPr/>
        </p:nvPicPr>
        <p:blipFill>
          <a:blip r:embed="rId13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52" y="6580188"/>
            <a:ext cx="828675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xStyles>
    <p:titleStyle>
      <a:lvl1pPr algn="ctr" defTabSz="101774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MS PGothic" charset="0"/>
          <a:cs typeface="MS PGothic" charset="0"/>
        </a:defRPr>
      </a:lvl1pPr>
      <a:lvl2pPr algn="ctr" defTabSz="101774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umnst777 BT" charset="0"/>
          <a:ea typeface="MS PGothic" charset="0"/>
          <a:cs typeface="MS PGothic" charset="0"/>
        </a:defRPr>
      </a:lvl2pPr>
      <a:lvl3pPr algn="ctr" defTabSz="101774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umnst777 BT" charset="0"/>
          <a:ea typeface="MS PGothic" charset="0"/>
          <a:cs typeface="MS PGothic" charset="0"/>
        </a:defRPr>
      </a:lvl3pPr>
      <a:lvl4pPr algn="ctr" defTabSz="101774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umnst777 BT" charset="0"/>
          <a:ea typeface="MS PGothic" charset="0"/>
          <a:cs typeface="MS PGothic" charset="0"/>
        </a:defRPr>
      </a:lvl4pPr>
      <a:lvl5pPr algn="ctr" defTabSz="101774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umnst777 BT" charset="0"/>
          <a:ea typeface="MS PGothic" charset="0"/>
          <a:cs typeface="MS PGothic" charset="0"/>
        </a:defRPr>
      </a:lvl5pPr>
      <a:lvl6pPr marL="456558" algn="l" defTabSz="1017745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umnst777 BT" charset="0"/>
          <a:ea typeface="ＭＳ Ｐゴシック" charset="0"/>
        </a:defRPr>
      </a:lvl6pPr>
      <a:lvl7pPr marL="913117" algn="l" defTabSz="1017745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umnst777 BT" charset="0"/>
          <a:ea typeface="ＭＳ Ｐゴシック" charset="0"/>
        </a:defRPr>
      </a:lvl7pPr>
      <a:lvl8pPr marL="1369676" algn="l" defTabSz="1017745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umnst777 BT" charset="0"/>
          <a:ea typeface="ＭＳ Ｐゴシック" charset="0"/>
        </a:defRPr>
      </a:lvl8pPr>
      <a:lvl9pPr marL="1826235" algn="l" defTabSz="1017745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umnst777 BT" charset="0"/>
          <a:ea typeface="ＭＳ Ｐゴシック" charset="0"/>
        </a:defRPr>
      </a:lvl9pPr>
    </p:titleStyle>
    <p:bodyStyle>
      <a:lvl1pPr marL="183892" indent="-183892" algn="l" defTabSz="1017745" rtl="0" eaLnBrk="0" fontAlgn="base" hangingPunct="0">
        <a:spcBef>
          <a:spcPct val="50000"/>
        </a:spcBef>
        <a:spcAft>
          <a:spcPct val="0"/>
        </a:spcAft>
        <a:buClr>
          <a:srgbClr val="005AAC"/>
        </a:buClr>
        <a:buSzPct val="75000"/>
        <a:buChar char="•"/>
        <a:defRPr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454972" indent="-155356" algn="l" defTabSz="1017745" rtl="0" eaLnBrk="0" fontAlgn="base" hangingPunct="0">
        <a:spcBef>
          <a:spcPct val="50000"/>
        </a:spcBef>
        <a:spcAft>
          <a:spcPct val="0"/>
        </a:spcAft>
        <a:buClr>
          <a:srgbClr val="005AAC"/>
        </a:buClr>
        <a:buSzPct val="75000"/>
        <a:buChar char="•"/>
        <a:defRPr sz="16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795807" indent="-171209" algn="l" defTabSz="1017745" rtl="0" eaLnBrk="0" fontAlgn="base" hangingPunct="0">
        <a:spcBef>
          <a:spcPct val="50000"/>
        </a:spcBef>
        <a:spcAft>
          <a:spcPct val="0"/>
        </a:spcAft>
        <a:buClr>
          <a:srgbClr val="005AAC"/>
        </a:buClr>
        <a:buSzPct val="75000"/>
        <a:buChar char="•"/>
        <a:defRPr sz="14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398211" indent="-259984" algn="l" defTabSz="1017745" rtl="0" eaLnBrk="0" fontAlgn="base" hangingPunct="0">
        <a:spcBef>
          <a:spcPct val="50000"/>
        </a:spcBef>
        <a:spcAft>
          <a:spcPct val="0"/>
        </a:spcAft>
        <a:buClr>
          <a:srgbClr val="005AAC"/>
        </a:buClr>
        <a:buSzPct val="75000"/>
        <a:defRPr sz="14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94532" indent="-269497" algn="l" defTabSz="1017745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A12830"/>
        </a:buClr>
        <a:buChar char="•"/>
        <a:defRPr>
          <a:solidFill>
            <a:schemeClr val="tx1"/>
          </a:solidFill>
          <a:latin typeface="Calibri" charset="0"/>
          <a:ea typeface="MS PGothic" charset="0"/>
          <a:cs typeface="MS PGothic" charset="0"/>
        </a:defRPr>
      </a:lvl5pPr>
      <a:lvl6pPr marL="2251086" indent="-269497" algn="l" defTabSz="1017745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A12830"/>
        </a:buClr>
        <a:buChar char="•"/>
        <a:defRPr>
          <a:solidFill>
            <a:schemeClr val="tx1"/>
          </a:solidFill>
          <a:latin typeface="Calibri" charset="0"/>
          <a:ea typeface="+mn-ea"/>
        </a:defRPr>
      </a:lvl6pPr>
      <a:lvl7pPr marL="2707646" indent="-269497" algn="l" defTabSz="1017745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A12830"/>
        </a:buClr>
        <a:buChar char="•"/>
        <a:defRPr>
          <a:solidFill>
            <a:schemeClr val="tx1"/>
          </a:solidFill>
          <a:latin typeface="Calibri" charset="0"/>
          <a:ea typeface="+mn-ea"/>
        </a:defRPr>
      </a:lvl7pPr>
      <a:lvl8pPr marL="3164207" indent="-269497" algn="l" defTabSz="1017745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A12830"/>
        </a:buClr>
        <a:buChar char="•"/>
        <a:defRPr>
          <a:solidFill>
            <a:schemeClr val="tx1"/>
          </a:solidFill>
          <a:latin typeface="Calibri" charset="0"/>
          <a:ea typeface="+mn-ea"/>
        </a:defRPr>
      </a:lvl8pPr>
      <a:lvl9pPr marL="3620766" indent="-269497" algn="l" defTabSz="1017745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A12830"/>
        </a:buClr>
        <a:buChar char="•"/>
        <a:defRPr>
          <a:solidFill>
            <a:schemeClr val="tx1"/>
          </a:solidFill>
          <a:latin typeface="Calibri" charset="0"/>
          <a:ea typeface="+mn-ea"/>
        </a:defRPr>
      </a:lvl9pPr>
    </p:bodyStyle>
    <p:otherStyle>
      <a:defPPr>
        <a:defRPr lang="en-US"/>
      </a:defPPr>
      <a:lvl1pPr marL="0" algn="l" defTabSz="4565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58" algn="l" defTabSz="4565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17" algn="l" defTabSz="4565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676" algn="l" defTabSz="4565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235" algn="l" defTabSz="4565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795" algn="l" defTabSz="4565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354" algn="l" defTabSz="4565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911" algn="l" defTabSz="4565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470" algn="l" defTabSz="4565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background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230"/>
          <a:stretch>
            <a:fillRect/>
          </a:stretch>
        </p:blipFill>
        <p:spPr bwMode="auto">
          <a:xfrm>
            <a:off x="0" y="7189791"/>
            <a:ext cx="100584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8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230188" y="230190"/>
            <a:ext cx="95853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  </a:t>
            </a: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black">
          <a:xfrm>
            <a:off x="71438" y="7380293"/>
            <a:ext cx="414337" cy="250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328" tIns="45662" rIns="91328" bIns="45662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Humnst777 BT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Humnst777 BT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Humnst777 BT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Humnst777 BT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Humnst777 BT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Humnst777 BT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Humnst777 BT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Humnst777 BT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Humnst777 BT" charset="0"/>
                <a:ea typeface="MS PGothic" charset="0"/>
                <a:cs typeface="MS PGothic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defRPr/>
            </a:pPr>
            <a:fld id="{419770FB-7D1F-A840-AE62-4F86AB05C820}" type="slidenum">
              <a:rPr lang="en-US" sz="1000" b="0" smtClean="0">
                <a:solidFill>
                  <a:srgbClr val="FFFFFF"/>
                </a:solidFill>
              </a:rPr>
              <a:pPr algn="r">
                <a:lnSpc>
                  <a:spcPct val="100000"/>
                </a:lnSpc>
                <a:spcBef>
                  <a:spcPct val="0"/>
                </a:spcBef>
                <a:defRPr/>
              </a:pPr>
              <a:t>‹#›</a:t>
            </a:fld>
            <a:endParaRPr lang="en-US" sz="1000" b="0" smtClean="0">
              <a:solidFill>
                <a:srgbClr val="FFFFFF"/>
              </a:solidFill>
            </a:endParaRPr>
          </a:p>
        </p:txBody>
      </p:sp>
      <p:pic>
        <p:nvPicPr>
          <p:cNvPr id="118793" name="Picture 9"/>
          <p:cNvPicPr>
            <a:picLocks noChangeAspect="1" noChangeArrowheads="1"/>
          </p:cNvPicPr>
          <p:nvPr/>
        </p:nvPicPr>
        <p:blipFill>
          <a:blip r:embed="rId13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51" y="6580188"/>
            <a:ext cx="828675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8794" name="Text Box 10"/>
          <p:cNvSpPr txBox="1">
            <a:spLocks noChangeArrowheads="1"/>
          </p:cNvSpPr>
          <p:nvPr/>
        </p:nvSpPr>
        <p:spPr bwMode="auto">
          <a:xfrm>
            <a:off x="4583807" y="7285039"/>
            <a:ext cx="887612" cy="496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328" tIns="45662" rIns="91328" bIns="45662">
            <a:spAutoFit/>
          </a:bodyPr>
          <a:lstStyle>
            <a:lvl1pPr defTabSz="1019175" eaLnBrk="0" hangingPunct="0">
              <a:defRPr sz="3600" b="1">
                <a:solidFill>
                  <a:schemeClr val="tx1"/>
                </a:solidFill>
                <a:latin typeface="Humnst777 BT" charset="0"/>
                <a:ea typeface="MS PGothic" charset="0"/>
                <a:cs typeface="MS PGothic" charset="0"/>
              </a:defRPr>
            </a:lvl1pPr>
            <a:lvl2pPr marL="742950" indent="-285750" defTabSz="1019175" eaLnBrk="0" hangingPunct="0">
              <a:defRPr sz="3600" b="1">
                <a:solidFill>
                  <a:schemeClr val="tx1"/>
                </a:solidFill>
                <a:latin typeface="Humnst777 BT" charset="0"/>
                <a:ea typeface="MS PGothic" charset="0"/>
                <a:cs typeface="MS PGothic" charset="0"/>
              </a:defRPr>
            </a:lvl2pPr>
            <a:lvl3pPr marL="1143000" indent="-228600" defTabSz="1019175" eaLnBrk="0" hangingPunct="0">
              <a:defRPr sz="3600" b="1">
                <a:solidFill>
                  <a:schemeClr val="tx1"/>
                </a:solidFill>
                <a:latin typeface="Humnst777 BT" charset="0"/>
                <a:ea typeface="MS PGothic" charset="0"/>
                <a:cs typeface="MS PGothic" charset="0"/>
              </a:defRPr>
            </a:lvl3pPr>
            <a:lvl4pPr marL="1600200" indent="-228600" defTabSz="1019175" eaLnBrk="0" hangingPunct="0">
              <a:defRPr sz="3600" b="1">
                <a:solidFill>
                  <a:schemeClr val="tx1"/>
                </a:solidFill>
                <a:latin typeface="Humnst777 BT" charset="0"/>
                <a:ea typeface="MS PGothic" charset="0"/>
                <a:cs typeface="MS PGothic" charset="0"/>
              </a:defRPr>
            </a:lvl4pPr>
            <a:lvl5pPr marL="2057400" indent="-228600" defTabSz="1019175" eaLnBrk="0" hangingPunct="0">
              <a:defRPr sz="3600" b="1">
                <a:solidFill>
                  <a:schemeClr val="tx1"/>
                </a:solidFill>
                <a:latin typeface="Humnst777 BT" charset="0"/>
                <a:ea typeface="MS PGothic" charset="0"/>
                <a:cs typeface="MS PGothic" charset="0"/>
              </a:defRPr>
            </a:lvl5pPr>
            <a:lvl6pPr marL="2514600" indent="-228600" defTabSz="10191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Humnst777 BT" charset="0"/>
                <a:ea typeface="MS PGothic" charset="0"/>
                <a:cs typeface="MS PGothic" charset="0"/>
              </a:defRPr>
            </a:lvl6pPr>
            <a:lvl7pPr marL="2971800" indent="-228600" defTabSz="10191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Humnst777 BT" charset="0"/>
                <a:ea typeface="MS PGothic" charset="0"/>
                <a:cs typeface="MS PGothic" charset="0"/>
              </a:defRPr>
            </a:lvl7pPr>
            <a:lvl8pPr marL="3429000" indent="-228600" defTabSz="10191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Humnst777 BT" charset="0"/>
                <a:ea typeface="MS PGothic" charset="0"/>
                <a:cs typeface="MS PGothic" charset="0"/>
              </a:defRPr>
            </a:lvl8pPr>
            <a:lvl9pPr marL="3886200" indent="-228600" defTabSz="10191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Humnst777 BT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defRPr/>
            </a:pPr>
            <a:r>
              <a:rPr lang="en-US" sz="1000" b="0" dirty="0" smtClean="0">
                <a:solidFill>
                  <a:srgbClr val="FFFFFF"/>
                </a:solidFill>
              </a:rPr>
              <a:t>  </a:t>
            </a:r>
          </a:p>
          <a:p>
            <a:pPr algn="ctr" eaLnBrk="1" hangingPunct="1">
              <a:defRPr/>
            </a:pPr>
            <a:r>
              <a:rPr lang="en-US" sz="1000" b="0" dirty="0" smtClean="0">
                <a:solidFill>
                  <a:srgbClr val="FFFFFF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079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txStyles>
    <p:titleStyle>
      <a:lvl1pPr algn="ctr" defTabSz="1017864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MS PGothic" charset="0"/>
          <a:cs typeface="MS PGothic" charset="0"/>
        </a:defRPr>
      </a:lvl1pPr>
      <a:lvl2pPr algn="ctr" defTabSz="1017864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umnst777 BT" charset="0"/>
          <a:ea typeface="MS PGothic" charset="0"/>
          <a:cs typeface="MS PGothic" charset="0"/>
        </a:defRPr>
      </a:lvl2pPr>
      <a:lvl3pPr algn="ctr" defTabSz="1017864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umnst777 BT" charset="0"/>
          <a:ea typeface="MS PGothic" charset="0"/>
          <a:cs typeface="MS PGothic" charset="0"/>
        </a:defRPr>
      </a:lvl3pPr>
      <a:lvl4pPr algn="ctr" defTabSz="1017864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umnst777 BT" charset="0"/>
          <a:ea typeface="MS PGothic" charset="0"/>
          <a:cs typeface="MS PGothic" charset="0"/>
        </a:defRPr>
      </a:lvl4pPr>
      <a:lvl5pPr algn="ctr" defTabSz="1017864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umnst777 BT" charset="0"/>
          <a:ea typeface="MS PGothic" charset="0"/>
          <a:cs typeface="MS PGothic" charset="0"/>
        </a:defRPr>
      </a:lvl5pPr>
      <a:lvl6pPr marL="456611" algn="l" defTabSz="1017864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umnst777 BT" charset="0"/>
          <a:ea typeface="ＭＳ Ｐゴシック" charset="0"/>
        </a:defRPr>
      </a:lvl6pPr>
      <a:lvl7pPr marL="913224" algn="l" defTabSz="1017864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umnst777 BT" charset="0"/>
          <a:ea typeface="ＭＳ Ｐゴシック" charset="0"/>
        </a:defRPr>
      </a:lvl7pPr>
      <a:lvl8pPr marL="1369836" algn="l" defTabSz="1017864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umnst777 BT" charset="0"/>
          <a:ea typeface="ＭＳ Ｐゴシック" charset="0"/>
        </a:defRPr>
      </a:lvl8pPr>
      <a:lvl9pPr marL="1826449" algn="l" defTabSz="1017864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umnst777 BT" charset="0"/>
          <a:ea typeface="ＭＳ Ｐゴシック" charset="0"/>
        </a:defRPr>
      </a:lvl9pPr>
    </p:titleStyle>
    <p:bodyStyle>
      <a:lvl1pPr marL="183913" indent="-183913" algn="l" defTabSz="1017864" rtl="0" eaLnBrk="0" fontAlgn="base" hangingPunct="0">
        <a:spcBef>
          <a:spcPct val="50000"/>
        </a:spcBef>
        <a:spcAft>
          <a:spcPct val="0"/>
        </a:spcAft>
        <a:buClr>
          <a:srgbClr val="005AAC"/>
        </a:buClr>
        <a:buSzPct val="75000"/>
        <a:buChar char="•"/>
        <a:defRPr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455026" indent="-155374" algn="l" defTabSz="1017864" rtl="0" eaLnBrk="0" fontAlgn="base" hangingPunct="0">
        <a:spcBef>
          <a:spcPct val="50000"/>
        </a:spcBef>
        <a:spcAft>
          <a:spcPct val="0"/>
        </a:spcAft>
        <a:buClr>
          <a:srgbClr val="005AAC"/>
        </a:buClr>
        <a:buSzPct val="75000"/>
        <a:buChar char="•"/>
        <a:defRPr sz="16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795900" indent="-171229" algn="l" defTabSz="1017864" rtl="0" eaLnBrk="0" fontAlgn="base" hangingPunct="0">
        <a:spcBef>
          <a:spcPct val="50000"/>
        </a:spcBef>
        <a:spcAft>
          <a:spcPct val="0"/>
        </a:spcAft>
        <a:buClr>
          <a:srgbClr val="005AAC"/>
        </a:buClr>
        <a:buSzPct val="75000"/>
        <a:buChar char="•"/>
        <a:defRPr sz="14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398374" indent="-260015" algn="l" defTabSz="1017864" rtl="0" eaLnBrk="0" fontAlgn="base" hangingPunct="0">
        <a:spcBef>
          <a:spcPct val="50000"/>
        </a:spcBef>
        <a:spcAft>
          <a:spcPct val="0"/>
        </a:spcAft>
        <a:buClr>
          <a:srgbClr val="005AAC"/>
        </a:buClr>
        <a:buSzPct val="75000"/>
        <a:defRPr sz="14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94741" indent="-269529" algn="l" defTabSz="1017864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A12830"/>
        </a:buClr>
        <a:buChar char="•"/>
        <a:defRPr>
          <a:solidFill>
            <a:schemeClr val="tx1"/>
          </a:solidFill>
          <a:latin typeface="Calibri" charset="0"/>
          <a:ea typeface="MS PGothic" charset="0"/>
          <a:cs typeface="MS PGothic" charset="0"/>
        </a:defRPr>
      </a:lvl5pPr>
      <a:lvl6pPr marL="2251350" indent="-269529" algn="l" defTabSz="1017864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A12830"/>
        </a:buClr>
        <a:buChar char="•"/>
        <a:defRPr>
          <a:solidFill>
            <a:schemeClr val="tx1"/>
          </a:solidFill>
          <a:latin typeface="Calibri" charset="0"/>
          <a:ea typeface="+mn-ea"/>
        </a:defRPr>
      </a:lvl6pPr>
      <a:lvl7pPr marL="2707963" indent="-269529" algn="l" defTabSz="1017864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A12830"/>
        </a:buClr>
        <a:buChar char="•"/>
        <a:defRPr>
          <a:solidFill>
            <a:schemeClr val="tx1"/>
          </a:solidFill>
          <a:latin typeface="Calibri" charset="0"/>
          <a:ea typeface="+mn-ea"/>
        </a:defRPr>
      </a:lvl7pPr>
      <a:lvl8pPr marL="3164576" indent="-269529" algn="l" defTabSz="1017864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A12830"/>
        </a:buClr>
        <a:buChar char="•"/>
        <a:defRPr>
          <a:solidFill>
            <a:schemeClr val="tx1"/>
          </a:solidFill>
          <a:latin typeface="Calibri" charset="0"/>
          <a:ea typeface="+mn-ea"/>
        </a:defRPr>
      </a:lvl8pPr>
      <a:lvl9pPr marL="3621189" indent="-269529" algn="l" defTabSz="1017864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A12830"/>
        </a:buClr>
        <a:buChar char="•"/>
        <a:defRPr>
          <a:solidFill>
            <a:schemeClr val="tx1"/>
          </a:solidFill>
          <a:latin typeface="Calibri" charset="0"/>
          <a:ea typeface="+mn-ea"/>
        </a:defRPr>
      </a:lvl9pPr>
    </p:bodyStyle>
    <p:otherStyle>
      <a:defPPr>
        <a:defRPr lang="en-US"/>
      </a:defPPr>
      <a:lvl1pPr marL="0" algn="l" defTabSz="4566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611" algn="l" defTabSz="4566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224" algn="l" defTabSz="4566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836" algn="l" defTabSz="4566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449" algn="l" defTabSz="4566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062" algn="l" defTabSz="4566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675" algn="l" defTabSz="4566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285" algn="l" defTabSz="4566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897" algn="l" defTabSz="4566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02490"/>
            <a:ext cx="100584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8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230188" y="230188"/>
            <a:ext cx="9585325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  </a:t>
            </a:r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body" idx="1"/>
          </p:nvPr>
        </p:nvSpPr>
        <p:spPr bwMode="gray">
          <a:xfrm>
            <a:off x="230188" y="1241427"/>
            <a:ext cx="9386887" cy="443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endParaRPr lang="en-US"/>
          </a:p>
        </p:txBody>
      </p:sp>
      <p:sp>
        <p:nvSpPr>
          <p:cNvPr id="118790" name="Text Box 6"/>
          <p:cNvSpPr txBox="1">
            <a:spLocks noChangeArrowheads="1"/>
          </p:cNvSpPr>
          <p:nvPr userDrawn="1"/>
        </p:nvSpPr>
        <p:spPr bwMode="black">
          <a:xfrm>
            <a:off x="82550" y="7359650"/>
            <a:ext cx="414338" cy="285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1328" tIns="45662" rIns="91328" bIns="45662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Humnst777 B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Humnst777 BT" charset="0"/>
                <a:ea typeface="ＭＳ Ｐゴシック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Humnst777 BT" charset="0"/>
                <a:ea typeface="ＭＳ Ｐゴシック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Humnst777 BT" charset="0"/>
                <a:ea typeface="ＭＳ Ｐゴシック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Humnst777 BT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5AAC"/>
              </a:buClr>
              <a:buSzPct val="75000"/>
              <a:buChar char="•"/>
              <a:defRPr sz="2400" i="1">
                <a:solidFill>
                  <a:schemeClr val="tx1"/>
                </a:solidFill>
                <a:latin typeface="Humnst777 BT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5AAC"/>
              </a:buClr>
              <a:buSzPct val="75000"/>
              <a:buChar char="•"/>
              <a:defRPr sz="2400" i="1">
                <a:solidFill>
                  <a:schemeClr val="tx1"/>
                </a:solidFill>
                <a:latin typeface="Humnst777 BT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5AAC"/>
              </a:buClr>
              <a:buSzPct val="75000"/>
              <a:buChar char="•"/>
              <a:defRPr sz="2400" i="1">
                <a:solidFill>
                  <a:schemeClr val="tx1"/>
                </a:solidFill>
                <a:latin typeface="Humnst777 BT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5AAC"/>
              </a:buClr>
              <a:buSzPct val="75000"/>
              <a:buChar char="•"/>
              <a:defRPr sz="2400" i="1">
                <a:solidFill>
                  <a:schemeClr val="tx1"/>
                </a:solidFill>
                <a:latin typeface="Humnst777 BT" charset="0"/>
                <a:ea typeface="ＭＳ Ｐゴシック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defRPr/>
            </a:pPr>
            <a:fld id="{05A403CE-68E5-DC4B-8E8C-25B1FCAE45A8}" type="slidenum">
              <a:rPr lang="en-US" sz="1200" b="0" i="0" smtClean="0">
                <a:solidFill>
                  <a:srgbClr val="808080"/>
                </a:solidFill>
                <a:latin typeface="Calibri" charset="0"/>
              </a:rPr>
              <a:pPr algn="r">
                <a:lnSpc>
                  <a:spcPct val="100000"/>
                </a:lnSpc>
                <a:spcBef>
                  <a:spcPct val="0"/>
                </a:spcBef>
                <a:defRPr/>
              </a:pPr>
              <a:t>‹#›</a:t>
            </a:fld>
            <a:endParaRPr lang="en-US" sz="1200" b="0" i="0" dirty="0" smtClean="0">
              <a:solidFill>
                <a:srgbClr val="808080"/>
              </a:solidFill>
              <a:latin typeface="Calibri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150" y="6821488"/>
            <a:ext cx="631825" cy="752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505" y="6261100"/>
            <a:ext cx="2540000" cy="444500"/>
          </a:xfrm>
          <a:prstGeom prst="rect">
            <a:avLst/>
          </a:prstGeom>
        </p:spPr>
        <p:txBody>
          <a:bodyPr vert="horz" lIns="91328" tIns="45662" rIns="91328" bIns="4566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5AAC"/>
              </a:buClr>
              <a:buSzPct val="75000"/>
              <a:buFontTx/>
              <a:buChar char="•"/>
            </a:pPr>
            <a:r>
              <a:rPr lang="en-US" b="0" i="1" smtClean="0">
                <a:solidFill>
                  <a:srgbClr val="000000">
                    <a:tint val="75000"/>
                  </a:srgbClr>
                </a:solidFill>
                <a:ea typeface="ＭＳ Ｐゴシック" charset="0"/>
                <a:cs typeface="ＭＳ Ｐゴシック" charset="0"/>
              </a:rPr>
              <a:t>Capital One Confidential</a:t>
            </a:r>
            <a:endParaRPr lang="en-US" b="0" i="1">
              <a:solidFill>
                <a:srgbClr val="000000">
                  <a:tint val="75000"/>
                </a:srgbClr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78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1017864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336699"/>
          </a:solidFill>
          <a:latin typeface="+mj-lt"/>
          <a:ea typeface="+mj-ea"/>
          <a:cs typeface="ＭＳ Ｐゴシック" charset="0"/>
        </a:defRPr>
      </a:lvl1pPr>
      <a:lvl2pPr algn="ctr" defTabSz="1017864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336699"/>
          </a:solidFill>
          <a:latin typeface="Humnst777 BT" charset="0"/>
          <a:ea typeface="ＭＳ Ｐゴシック" charset="0"/>
          <a:cs typeface="ＭＳ Ｐゴシック" charset="0"/>
        </a:defRPr>
      </a:lvl2pPr>
      <a:lvl3pPr algn="ctr" defTabSz="1017864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336699"/>
          </a:solidFill>
          <a:latin typeface="Humnst777 BT" charset="0"/>
          <a:ea typeface="ＭＳ Ｐゴシック" charset="0"/>
          <a:cs typeface="ＭＳ Ｐゴシック" charset="0"/>
        </a:defRPr>
      </a:lvl3pPr>
      <a:lvl4pPr algn="ctr" defTabSz="1017864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336699"/>
          </a:solidFill>
          <a:latin typeface="Humnst777 BT" charset="0"/>
          <a:ea typeface="ＭＳ Ｐゴシック" charset="0"/>
          <a:cs typeface="ＭＳ Ｐゴシック" charset="0"/>
        </a:defRPr>
      </a:lvl4pPr>
      <a:lvl5pPr algn="ctr" defTabSz="1017864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336699"/>
          </a:solidFill>
          <a:latin typeface="Humnst777 BT" charset="0"/>
          <a:ea typeface="ＭＳ Ｐゴシック" charset="0"/>
          <a:cs typeface="ＭＳ Ｐゴシック" charset="0"/>
        </a:defRPr>
      </a:lvl5pPr>
      <a:lvl6pPr marL="456611" algn="ctr" defTabSz="1017864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336699"/>
          </a:solidFill>
          <a:latin typeface="Humnst777 BT" charset="0"/>
          <a:ea typeface="ＭＳ Ｐゴシック" charset="0"/>
        </a:defRPr>
      </a:lvl6pPr>
      <a:lvl7pPr marL="913224" algn="ctr" defTabSz="1017864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336699"/>
          </a:solidFill>
          <a:latin typeface="Humnst777 BT" charset="0"/>
          <a:ea typeface="ＭＳ Ｐゴシック" charset="0"/>
        </a:defRPr>
      </a:lvl7pPr>
      <a:lvl8pPr marL="1369836" algn="ctr" defTabSz="1017864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336699"/>
          </a:solidFill>
          <a:latin typeface="Humnst777 BT" charset="0"/>
          <a:ea typeface="ＭＳ Ｐゴシック" charset="0"/>
        </a:defRPr>
      </a:lvl8pPr>
      <a:lvl9pPr marL="1826449" algn="ctr" defTabSz="1017864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336699"/>
          </a:solidFill>
          <a:latin typeface="Humnst777 BT" charset="0"/>
          <a:ea typeface="ＭＳ Ｐゴシック" charset="0"/>
        </a:defRPr>
      </a:lvl9pPr>
    </p:titleStyle>
    <p:bodyStyle>
      <a:lvl1pPr marL="183913" indent="-183913" algn="l" defTabSz="1017864" rtl="0" eaLnBrk="0" fontAlgn="base" hangingPunct="0">
        <a:spcBef>
          <a:spcPct val="50000"/>
        </a:spcBef>
        <a:spcAft>
          <a:spcPct val="0"/>
        </a:spcAft>
        <a:buClr>
          <a:srgbClr val="005AAC"/>
        </a:buClr>
        <a:buSzPct val="75000"/>
        <a:buChar char="•"/>
        <a:defRPr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455026" indent="-155374" algn="l" defTabSz="1017864" rtl="0" eaLnBrk="0" fontAlgn="base" hangingPunct="0">
        <a:spcBef>
          <a:spcPct val="50000"/>
        </a:spcBef>
        <a:spcAft>
          <a:spcPct val="0"/>
        </a:spcAft>
        <a:buClr>
          <a:srgbClr val="005AAC"/>
        </a:buClr>
        <a:buSzPct val="75000"/>
        <a:buChar char="•"/>
        <a:defRPr sz="1600">
          <a:solidFill>
            <a:schemeClr val="tx1"/>
          </a:solidFill>
          <a:latin typeface="+mn-lt"/>
          <a:ea typeface="+mn-ea"/>
        </a:defRPr>
      </a:lvl2pPr>
      <a:lvl3pPr marL="795900" indent="-171229" algn="l" defTabSz="1017864" rtl="0" eaLnBrk="0" fontAlgn="base" hangingPunct="0">
        <a:spcBef>
          <a:spcPct val="50000"/>
        </a:spcBef>
        <a:spcAft>
          <a:spcPct val="0"/>
        </a:spcAft>
        <a:buClr>
          <a:srgbClr val="005AAC"/>
        </a:buClr>
        <a:buSzPct val="75000"/>
        <a:buChar char="•"/>
        <a:defRPr sz="1400">
          <a:solidFill>
            <a:schemeClr val="tx1"/>
          </a:solidFill>
          <a:latin typeface="+mn-lt"/>
          <a:ea typeface="+mn-ea"/>
        </a:defRPr>
      </a:lvl3pPr>
      <a:lvl4pPr marL="1398374" indent="-260015" algn="l" defTabSz="1017864" rtl="0" eaLnBrk="0" fontAlgn="base" hangingPunct="0">
        <a:spcBef>
          <a:spcPct val="50000"/>
        </a:spcBef>
        <a:spcAft>
          <a:spcPct val="0"/>
        </a:spcAft>
        <a:buClr>
          <a:srgbClr val="005AAC"/>
        </a:buClr>
        <a:buSzPct val="75000"/>
        <a:defRPr sz="1400">
          <a:solidFill>
            <a:schemeClr val="tx1"/>
          </a:solidFill>
          <a:latin typeface="+mn-lt"/>
          <a:ea typeface="+mn-ea"/>
        </a:defRPr>
      </a:lvl4pPr>
      <a:lvl5pPr marL="1794741" indent="-269529" algn="l" defTabSz="1017864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A12830"/>
        </a:buClr>
        <a:buChar char="•"/>
        <a:defRPr>
          <a:solidFill>
            <a:schemeClr val="tx1"/>
          </a:solidFill>
          <a:latin typeface="Calibri" charset="0"/>
          <a:ea typeface="+mn-ea"/>
        </a:defRPr>
      </a:lvl5pPr>
      <a:lvl6pPr marL="2251350" indent="-269529" algn="l" defTabSz="1017864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A12830"/>
        </a:buClr>
        <a:buChar char="•"/>
        <a:defRPr>
          <a:solidFill>
            <a:schemeClr val="tx1"/>
          </a:solidFill>
          <a:latin typeface="Calibri" charset="0"/>
          <a:ea typeface="+mn-ea"/>
        </a:defRPr>
      </a:lvl6pPr>
      <a:lvl7pPr marL="2707963" indent="-269529" algn="l" defTabSz="1017864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A12830"/>
        </a:buClr>
        <a:buChar char="•"/>
        <a:defRPr>
          <a:solidFill>
            <a:schemeClr val="tx1"/>
          </a:solidFill>
          <a:latin typeface="Calibri" charset="0"/>
          <a:ea typeface="+mn-ea"/>
        </a:defRPr>
      </a:lvl7pPr>
      <a:lvl8pPr marL="3164576" indent="-269529" algn="l" defTabSz="1017864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A12830"/>
        </a:buClr>
        <a:buChar char="•"/>
        <a:defRPr>
          <a:solidFill>
            <a:schemeClr val="tx1"/>
          </a:solidFill>
          <a:latin typeface="Calibri" charset="0"/>
          <a:ea typeface="+mn-ea"/>
        </a:defRPr>
      </a:lvl8pPr>
      <a:lvl9pPr marL="3621189" indent="-269529" algn="l" defTabSz="1017864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A12830"/>
        </a:buClr>
        <a:buChar char="•"/>
        <a:defRPr>
          <a:solidFill>
            <a:schemeClr val="tx1"/>
          </a:solidFill>
          <a:latin typeface="Calibri" charset="0"/>
          <a:ea typeface="+mn-ea"/>
        </a:defRPr>
      </a:lvl9pPr>
    </p:bodyStyle>
    <p:otherStyle>
      <a:defPPr>
        <a:defRPr lang="en-US"/>
      </a:defPPr>
      <a:lvl1pPr marL="0" algn="l" defTabSz="4566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611" algn="l" defTabSz="4566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224" algn="l" defTabSz="4566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836" algn="l" defTabSz="4566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449" algn="l" defTabSz="4566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062" algn="l" defTabSz="4566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675" algn="l" defTabSz="4566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285" algn="l" defTabSz="4566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897" algn="l" defTabSz="4566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background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230"/>
          <a:stretch>
            <a:fillRect/>
          </a:stretch>
        </p:blipFill>
        <p:spPr bwMode="auto">
          <a:xfrm>
            <a:off x="0" y="7189791"/>
            <a:ext cx="100584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8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230188" y="230190"/>
            <a:ext cx="95853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  </a:t>
            </a: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black">
          <a:xfrm>
            <a:off x="71438" y="7380293"/>
            <a:ext cx="414337" cy="250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318" tIns="45657" rIns="91318" bIns="45657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Humnst777 BT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Humnst777 BT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Humnst777 BT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Humnst777 BT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Humnst777 BT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Humnst777 BT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Humnst777 BT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Humnst777 BT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Humnst777 BT" charset="0"/>
                <a:ea typeface="MS PGothic" charset="0"/>
                <a:cs typeface="MS PGothic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defRPr/>
            </a:pPr>
            <a:fld id="{EF378080-4FAD-AE4E-AD4A-74A91353B9AD}" type="slidenum">
              <a:rPr lang="en-US" sz="1000" b="0" smtClean="0">
                <a:solidFill>
                  <a:srgbClr val="FFFFFF"/>
                </a:solidFill>
              </a:rPr>
              <a:pPr algn="r">
                <a:lnSpc>
                  <a:spcPct val="100000"/>
                </a:lnSpc>
                <a:spcBef>
                  <a:spcPct val="0"/>
                </a:spcBef>
                <a:defRPr/>
              </a:pPr>
              <a:t>‹#›</a:t>
            </a:fld>
            <a:endParaRPr lang="en-US" sz="1000" b="0" smtClean="0">
              <a:solidFill>
                <a:srgbClr val="FFFFFF"/>
              </a:solidFill>
            </a:endParaRPr>
          </a:p>
        </p:txBody>
      </p:sp>
      <p:pic>
        <p:nvPicPr>
          <p:cNvPr id="118793" name="Picture 9"/>
          <p:cNvPicPr>
            <a:picLocks noChangeAspect="1" noChangeArrowheads="1"/>
          </p:cNvPicPr>
          <p:nvPr/>
        </p:nvPicPr>
        <p:blipFill>
          <a:blip r:embed="rId13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52" y="6580188"/>
            <a:ext cx="828675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8794" name="Text Box 10"/>
          <p:cNvSpPr txBox="1">
            <a:spLocks noChangeArrowheads="1"/>
          </p:cNvSpPr>
          <p:nvPr/>
        </p:nvSpPr>
        <p:spPr bwMode="auto">
          <a:xfrm>
            <a:off x="4583807" y="7285039"/>
            <a:ext cx="887612" cy="496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318" tIns="45657" rIns="91318" bIns="45657">
            <a:spAutoFit/>
          </a:bodyPr>
          <a:lstStyle>
            <a:lvl1pPr defTabSz="1019175" eaLnBrk="0" hangingPunct="0">
              <a:defRPr sz="3600" b="1">
                <a:solidFill>
                  <a:schemeClr val="tx1"/>
                </a:solidFill>
                <a:latin typeface="Humnst777 BT" charset="0"/>
                <a:ea typeface="MS PGothic" charset="0"/>
                <a:cs typeface="MS PGothic" charset="0"/>
              </a:defRPr>
            </a:lvl1pPr>
            <a:lvl2pPr marL="742950" indent="-285750" defTabSz="1019175" eaLnBrk="0" hangingPunct="0">
              <a:defRPr sz="3600" b="1">
                <a:solidFill>
                  <a:schemeClr val="tx1"/>
                </a:solidFill>
                <a:latin typeface="Humnst777 BT" charset="0"/>
                <a:ea typeface="MS PGothic" charset="0"/>
                <a:cs typeface="MS PGothic" charset="0"/>
              </a:defRPr>
            </a:lvl2pPr>
            <a:lvl3pPr marL="1143000" indent="-228600" defTabSz="1019175" eaLnBrk="0" hangingPunct="0">
              <a:defRPr sz="3600" b="1">
                <a:solidFill>
                  <a:schemeClr val="tx1"/>
                </a:solidFill>
                <a:latin typeface="Humnst777 BT" charset="0"/>
                <a:ea typeface="MS PGothic" charset="0"/>
                <a:cs typeface="MS PGothic" charset="0"/>
              </a:defRPr>
            </a:lvl3pPr>
            <a:lvl4pPr marL="1600200" indent="-228600" defTabSz="1019175" eaLnBrk="0" hangingPunct="0">
              <a:defRPr sz="3600" b="1">
                <a:solidFill>
                  <a:schemeClr val="tx1"/>
                </a:solidFill>
                <a:latin typeface="Humnst777 BT" charset="0"/>
                <a:ea typeface="MS PGothic" charset="0"/>
                <a:cs typeface="MS PGothic" charset="0"/>
              </a:defRPr>
            </a:lvl4pPr>
            <a:lvl5pPr marL="2057400" indent="-228600" defTabSz="1019175" eaLnBrk="0" hangingPunct="0">
              <a:defRPr sz="3600" b="1">
                <a:solidFill>
                  <a:schemeClr val="tx1"/>
                </a:solidFill>
                <a:latin typeface="Humnst777 BT" charset="0"/>
                <a:ea typeface="MS PGothic" charset="0"/>
                <a:cs typeface="MS PGothic" charset="0"/>
              </a:defRPr>
            </a:lvl5pPr>
            <a:lvl6pPr marL="2514600" indent="-228600" defTabSz="10191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Humnst777 BT" charset="0"/>
                <a:ea typeface="MS PGothic" charset="0"/>
                <a:cs typeface="MS PGothic" charset="0"/>
              </a:defRPr>
            </a:lvl6pPr>
            <a:lvl7pPr marL="2971800" indent="-228600" defTabSz="10191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Humnst777 BT" charset="0"/>
                <a:ea typeface="MS PGothic" charset="0"/>
                <a:cs typeface="MS PGothic" charset="0"/>
              </a:defRPr>
            </a:lvl7pPr>
            <a:lvl8pPr marL="3429000" indent="-228600" defTabSz="10191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Humnst777 BT" charset="0"/>
                <a:ea typeface="MS PGothic" charset="0"/>
                <a:cs typeface="MS PGothic" charset="0"/>
              </a:defRPr>
            </a:lvl8pPr>
            <a:lvl9pPr marL="3886200" indent="-228600" defTabSz="10191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Humnst777 BT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defRPr/>
            </a:pPr>
            <a:r>
              <a:rPr lang="en-US" sz="1000" b="0" dirty="0" smtClean="0">
                <a:solidFill>
                  <a:srgbClr val="FFFFFF"/>
                </a:solidFill>
              </a:rPr>
              <a:t>   </a:t>
            </a:r>
          </a:p>
          <a:p>
            <a:pPr algn="ctr" eaLnBrk="1" hangingPunct="1">
              <a:defRPr/>
            </a:pPr>
            <a:r>
              <a:rPr lang="en-US" sz="1000" b="0" dirty="0" smtClean="0">
                <a:solidFill>
                  <a:srgbClr val="FFFFFF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20056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</p:sldLayoutIdLst>
  <p:txStyles>
    <p:titleStyle>
      <a:lvl1pPr algn="ctr" defTabSz="101774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MS PGothic" charset="0"/>
          <a:cs typeface="MS PGothic" charset="0"/>
        </a:defRPr>
      </a:lvl1pPr>
      <a:lvl2pPr algn="ctr" defTabSz="101774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umnst777 BT" charset="0"/>
          <a:ea typeface="MS PGothic" charset="0"/>
          <a:cs typeface="MS PGothic" charset="0"/>
        </a:defRPr>
      </a:lvl2pPr>
      <a:lvl3pPr algn="ctr" defTabSz="101774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umnst777 BT" charset="0"/>
          <a:ea typeface="MS PGothic" charset="0"/>
          <a:cs typeface="MS PGothic" charset="0"/>
        </a:defRPr>
      </a:lvl3pPr>
      <a:lvl4pPr algn="ctr" defTabSz="101774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umnst777 BT" charset="0"/>
          <a:ea typeface="MS PGothic" charset="0"/>
          <a:cs typeface="MS PGothic" charset="0"/>
        </a:defRPr>
      </a:lvl4pPr>
      <a:lvl5pPr algn="ctr" defTabSz="101774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umnst777 BT" charset="0"/>
          <a:ea typeface="MS PGothic" charset="0"/>
          <a:cs typeface="MS PGothic" charset="0"/>
        </a:defRPr>
      </a:lvl5pPr>
      <a:lvl6pPr marL="456558" algn="l" defTabSz="1017745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umnst777 BT" charset="0"/>
          <a:ea typeface="ＭＳ Ｐゴシック" charset="0"/>
        </a:defRPr>
      </a:lvl6pPr>
      <a:lvl7pPr marL="913117" algn="l" defTabSz="1017745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umnst777 BT" charset="0"/>
          <a:ea typeface="ＭＳ Ｐゴシック" charset="0"/>
        </a:defRPr>
      </a:lvl7pPr>
      <a:lvl8pPr marL="1369676" algn="l" defTabSz="1017745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umnst777 BT" charset="0"/>
          <a:ea typeface="ＭＳ Ｐゴシック" charset="0"/>
        </a:defRPr>
      </a:lvl8pPr>
      <a:lvl9pPr marL="1826235" algn="l" defTabSz="1017745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umnst777 BT" charset="0"/>
          <a:ea typeface="ＭＳ Ｐゴシック" charset="0"/>
        </a:defRPr>
      </a:lvl9pPr>
    </p:titleStyle>
    <p:bodyStyle>
      <a:lvl1pPr marL="183892" indent="-183892" algn="l" defTabSz="1017745" rtl="0" eaLnBrk="0" fontAlgn="base" hangingPunct="0">
        <a:spcBef>
          <a:spcPct val="50000"/>
        </a:spcBef>
        <a:spcAft>
          <a:spcPct val="0"/>
        </a:spcAft>
        <a:buClr>
          <a:srgbClr val="005AAC"/>
        </a:buClr>
        <a:buSzPct val="75000"/>
        <a:buChar char="•"/>
        <a:defRPr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454972" indent="-155356" algn="l" defTabSz="1017745" rtl="0" eaLnBrk="0" fontAlgn="base" hangingPunct="0">
        <a:spcBef>
          <a:spcPct val="50000"/>
        </a:spcBef>
        <a:spcAft>
          <a:spcPct val="0"/>
        </a:spcAft>
        <a:buClr>
          <a:srgbClr val="005AAC"/>
        </a:buClr>
        <a:buSzPct val="75000"/>
        <a:buChar char="•"/>
        <a:defRPr sz="16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795807" indent="-171209" algn="l" defTabSz="1017745" rtl="0" eaLnBrk="0" fontAlgn="base" hangingPunct="0">
        <a:spcBef>
          <a:spcPct val="50000"/>
        </a:spcBef>
        <a:spcAft>
          <a:spcPct val="0"/>
        </a:spcAft>
        <a:buClr>
          <a:srgbClr val="005AAC"/>
        </a:buClr>
        <a:buSzPct val="75000"/>
        <a:buChar char="•"/>
        <a:defRPr sz="14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398211" indent="-259984" algn="l" defTabSz="1017745" rtl="0" eaLnBrk="0" fontAlgn="base" hangingPunct="0">
        <a:spcBef>
          <a:spcPct val="50000"/>
        </a:spcBef>
        <a:spcAft>
          <a:spcPct val="0"/>
        </a:spcAft>
        <a:buClr>
          <a:srgbClr val="005AAC"/>
        </a:buClr>
        <a:buSzPct val="75000"/>
        <a:defRPr sz="14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94532" indent="-269497" algn="l" defTabSz="1017745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A12830"/>
        </a:buClr>
        <a:buChar char="•"/>
        <a:defRPr>
          <a:solidFill>
            <a:schemeClr val="tx1"/>
          </a:solidFill>
          <a:latin typeface="Calibri" charset="0"/>
          <a:ea typeface="MS PGothic" charset="0"/>
          <a:cs typeface="MS PGothic" charset="0"/>
        </a:defRPr>
      </a:lvl5pPr>
      <a:lvl6pPr marL="2251086" indent="-269497" algn="l" defTabSz="1017745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A12830"/>
        </a:buClr>
        <a:buChar char="•"/>
        <a:defRPr>
          <a:solidFill>
            <a:schemeClr val="tx1"/>
          </a:solidFill>
          <a:latin typeface="Calibri" charset="0"/>
          <a:ea typeface="+mn-ea"/>
        </a:defRPr>
      </a:lvl6pPr>
      <a:lvl7pPr marL="2707646" indent="-269497" algn="l" defTabSz="1017745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A12830"/>
        </a:buClr>
        <a:buChar char="•"/>
        <a:defRPr>
          <a:solidFill>
            <a:schemeClr val="tx1"/>
          </a:solidFill>
          <a:latin typeface="Calibri" charset="0"/>
          <a:ea typeface="+mn-ea"/>
        </a:defRPr>
      </a:lvl7pPr>
      <a:lvl8pPr marL="3164207" indent="-269497" algn="l" defTabSz="1017745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A12830"/>
        </a:buClr>
        <a:buChar char="•"/>
        <a:defRPr>
          <a:solidFill>
            <a:schemeClr val="tx1"/>
          </a:solidFill>
          <a:latin typeface="Calibri" charset="0"/>
          <a:ea typeface="+mn-ea"/>
        </a:defRPr>
      </a:lvl8pPr>
      <a:lvl9pPr marL="3620766" indent="-269497" algn="l" defTabSz="1017745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A12830"/>
        </a:buClr>
        <a:buChar char="•"/>
        <a:defRPr>
          <a:solidFill>
            <a:schemeClr val="tx1"/>
          </a:solidFill>
          <a:latin typeface="Calibri" charset="0"/>
          <a:ea typeface="+mn-ea"/>
        </a:defRPr>
      </a:lvl9pPr>
    </p:bodyStyle>
    <p:otherStyle>
      <a:defPPr>
        <a:defRPr lang="en-US"/>
      </a:defPPr>
      <a:lvl1pPr marL="0" algn="l" defTabSz="4565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58" algn="l" defTabSz="4565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17" algn="l" defTabSz="4565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676" algn="l" defTabSz="4565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235" algn="l" defTabSz="4565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795" algn="l" defTabSz="4565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354" algn="l" defTabSz="4565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911" algn="l" defTabSz="4565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470" algn="l" defTabSz="4565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0"/>
          <p:cNvSpPr>
            <a:spLocks noChangeArrowheads="1"/>
          </p:cNvSpPr>
          <p:nvPr/>
        </p:nvSpPr>
        <p:spPr bwMode="auto">
          <a:xfrm>
            <a:off x="0" y="3"/>
            <a:ext cx="10058400" cy="33035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318" tIns="45657" rIns="91318" bIns="45657" anchor="ctr"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endParaRPr lang="en-US"/>
          </a:p>
        </p:txBody>
      </p:sp>
      <p:pic>
        <p:nvPicPr>
          <p:cNvPr id="15362" name="Picture 6" descr="backgroun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640140"/>
            <a:ext cx="10058400" cy="414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6091" y="2790830"/>
            <a:ext cx="1420812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Rectangle 1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2182813" y="4581529"/>
            <a:ext cx="7010400" cy="272758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01739" tIns="50871" rIns="101739" bIns="50871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3200" dirty="0" smtClean="0">
                <a:solidFill>
                  <a:srgbClr val="B2B2B2"/>
                </a:solidFill>
                <a:ea typeface="ＭＳ Ｐゴシック"/>
              </a:rPr>
              <a:t>Summit for Software Engineers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200" dirty="0" smtClean="0">
                <a:solidFill>
                  <a:srgbClr val="B2B2B2"/>
                </a:solidFill>
                <a:ea typeface="ＭＳ Ｐゴシック"/>
              </a:rPr>
              <a:t>May 18th, 2015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3200" dirty="0">
              <a:solidFill>
                <a:srgbClr val="B2B2B2"/>
              </a:solidFill>
              <a:ea typeface="ＭＳ Ｐゴシック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3200" dirty="0" smtClean="0">
                <a:solidFill>
                  <a:srgbClr val="B2B2B2"/>
                </a:solidFill>
                <a:ea typeface="ＭＳ Ｐゴシック"/>
              </a:rPr>
              <a:t>Kit Ewbank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3200" dirty="0" smtClean="0">
                <a:solidFill>
                  <a:srgbClr val="B2B2B2"/>
                </a:solidFill>
                <a:ea typeface="ＭＳ Ｐゴシック"/>
              </a:rPr>
              <a:t>Lead Software Engineer</a:t>
            </a:r>
            <a:endParaRPr lang="en-US" sz="3200" dirty="0">
              <a:solidFill>
                <a:srgbClr val="B2B2B2"/>
              </a:solidFill>
              <a:ea typeface="ＭＳ Ｐゴシック"/>
            </a:endParaRP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gray">
          <a:xfrm>
            <a:off x="2057852" y="1281344"/>
            <a:ext cx="7820740" cy="129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10191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MS PGothic" charset="0"/>
                <a:cs typeface="MS PGothic" charset="0"/>
              </a:defRPr>
            </a:lvl1pPr>
            <a:lvl2pPr algn="ctr" defTabSz="10191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Humnst777 BT" charset="0"/>
                <a:ea typeface="MS PGothic" charset="0"/>
                <a:cs typeface="MS PGothic" charset="0"/>
              </a:defRPr>
            </a:lvl2pPr>
            <a:lvl3pPr algn="ctr" defTabSz="10191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Humnst777 BT" charset="0"/>
                <a:ea typeface="MS PGothic" charset="0"/>
                <a:cs typeface="MS PGothic" charset="0"/>
              </a:defRPr>
            </a:lvl3pPr>
            <a:lvl4pPr algn="ctr" defTabSz="10191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Humnst777 BT" charset="0"/>
                <a:ea typeface="MS PGothic" charset="0"/>
                <a:cs typeface="MS PGothic" charset="0"/>
              </a:defRPr>
            </a:lvl4pPr>
            <a:lvl5pPr algn="ctr" defTabSz="10191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Humnst777 BT" charset="0"/>
                <a:ea typeface="MS PGothic" charset="0"/>
                <a:cs typeface="MS PGothic" charset="0"/>
              </a:defRPr>
            </a:lvl5pPr>
            <a:lvl6pPr marL="457200" algn="l" defTabSz="101917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Humnst777 BT" charset="0"/>
                <a:ea typeface="ＭＳ Ｐゴシック" charset="0"/>
              </a:defRPr>
            </a:lvl6pPr>
            <a:lvl7pPr marL="914400" algn="l" defTabSz="101917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Humnst777 BT" charset="0"/>
                <a:ea typeface="ＭＳ Ｐゴシック" charset="0"/>
              </a:defRPr>
            </a:lvl7pPr>
            <a:lvl8pPr marL="1371600" algn="l" defTabSz="101917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Humnst777 BT" charset="0"/>
                <a:ea typeface="ＭＳ Ｐゴシック" charset="0"/>
              </a:defRPr>
            </a:lvl8pPr>
            <a:lvl9pPr marL="1828800" algn="l" defTabSz="101917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Humnst777 BT" charset="0"/>
                <a:ea typeface="ＭＳ Ｐゴシック" charset="0"/>
              </a:defRPr>
            </a:lvl9pPr>
          </a:lstStyle>
          <a:p>
            <a:pPr algn="l">
              <a:spcBef>
                <a:spcPct val="15000"/>
              </a:spcBef>
            </a:pPr>
            <a:r>
              <a:rPr lang="en-US" sz="35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Humnst777 BT" charset="0"/>
                <a:ea typeface="ＭＳ Ｐゴシック" charset="0"/>
              </a:rPr>
              <a:t>Node.js</a:t>
            </a:r>
            <a:r>
              <a:rPr lang="en-US" sz="35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Humnst777 BT" charset="0"/>
                <a:ea typeface="ＭＳ Ｐゴシック" charset="0"/>
              </a:rPr>
              <a:t>/Express</a:t>
            </a:r>
          </a:p>
          <a:p>
            <a:pPr algn="l">
              <a:spcBef>
                <a:spcPct val="15000"/>
              </a:spcBef>
            </a:pPr>
            <a:r>
              <a:rPr lang="en-US" sz="35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Humnst777 BT" charset="0"/>
                <a:ea typeface="ＭＳ Ｐゴシック" charset="0"/>
              </a:rPr>
              <a:t>An introduction to the MEAN stack</a:t>
            </a:r>
          </a:p>
          <a:p>
            <a:pPr algn="l">
              <a:spcBef>
                <a:spcPct val="15000"/>
              </a:spcBef>
            </a:pPr>
            <a:r>
              <a:rPr lang="en-US" sz="35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Humnst777 BT" charset="0"/>
                <a:ea typeface="ＭＳ Ｐゴシック" charset="0"/>
              </a:rPr>
              <a:t>Part I</a:t>
            </a:r>
            <a:endParaRPr lang="en-US" dirty="0">
              <a:solidFill>
                <a:schemeClr val="tx2">
                  <a:lumMod val="65000"/>
                  <a:lumOff val="35000"/>
                </a:schemeClr>
              </a:solidFill>
              <a:latin typeface="Humnst777 BT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112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857" y="329263"/>
            <a:ext cx="8548687" cy="689243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3763" y="2113104"/>
            <a:ext cx="7630886" cy="306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dirty="0"/>
              <a:t>Load and go </a:t>
            </a:r>
            <a:r>
              <a:rPr lang="en-US" dirty="0" smtClean="0"/>
              <a:t>delivery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/>
              <a:t>Loose typing</a:t>
            </a:r>
          </a:p>
          <a:p>
            <a:pPr marL="571500" indent="-571500">
              <a:buFont typeface="Arial"/>
              <a:buChar char="•"/>
            </a:pPr>
            <a:r>
              <a:rPr lang="en-US" dirty="0"/>
              <a:t>Objects as general </a:t>
            </a:r>
            <a:r>
              <a:rPr lang="en-US" dirty="0" smtClean="0"/>
              <a:t>containers</a:t>
            </a:r>
          </a:p>
          <a:p>
            <a:pPr marL="571500" indent="-571500">
              <a:buFont typeface="Arial"/>
              <a:buChar char="•"/>
            </a:pPr>
            <a:r>
              <a:rPr lang="en-US" dirty="0"/>
              <a:t>Prototypal inheritance</a:t>
            </a:r>
          </a:p>
        </p:txBody>
      </p:sp>
    </p:spTree>
    <p:extLst>
      <p:ext uri="{BB962C8B-B14F-4D97-AF65-F5344CB8AC3E}">
        <p14:creationId xmlns:p14="http://schemas.microsoft.com/office/powerpoint/2010/main" val="660085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857" y="329263"/>
            <a:ext cx="8548687" cy="689243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3763" y="1213904"/>
            <a:ext cx="8159092" cy="5392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dirty="0" smtClean="0"/>
              <a:t>Values</a:t>
            </a:r>
          </a:p>
          <a:p>
            <a:pPr marL="1028058" lvl="1" indent="-571500">
              <a:buFont typeface="Arial"/>
              <a:buChar char="•"/>
            </a:pPr>
            <a:r>
              <a:rPr lang="en-US" dirty="0" smtClean="0"/>
              <a:t>Number (64-bit floating-point)</a:t>
            </a:r>
          </a:p>
          <a:p>
            <a:pPr marL="1028058" lvl="1" indent="-571500">
              <a:buFont typeface="Arial"/>
              <a:buChar char="•"/>
            </a:pPr>
            <a:r>
              <a:rPr lang="en-US" dirty="0" smtClean="0"/>
              <a:t>String (Immutable)</a:t>
            </a:r>
          </a:p>
          <a:p>
            <a:pPr marL="1028058" lvl="1" indent="-571500">
              <a:buFont typeface="Arial"/>
              <a:buChar char="•"/>
            </a:pPr>
            <a:r>
              <a:rPr lang="en-US" dirty="0" smtClean="0"/>
              <a:t>Boolean</a:t>
            </a:r>
          </a:p>
          <a:p>
            <a:pPr marL="1028058" lvl="1" indent="-571500">
              <a:buFont typeface="Arial"/>
              <a:buChar char="•"/>
            </a:pPr>
            <a:r>
              <a:rPr lang="en-US" dirty="0">
                <a:latin typeface="Lucida Console"/>
                <a:cs typeface="Lucida Console"/>
              </a:rPr>
              <a:t>n</a:t>
            </a:r>
            <a:r>
              <a:rPr lang="en-US" dirty="0" smtClean="0">
                <a:latin typeface="Lucida Console"/>
                <a:cs typeface="Lucida Console"/>
              </a:rPr>
              <a:t>ull</a:t>
            </a:r>
          </a:p>
          <a:p>
            <a:pPr marL="1028058" lvl="1" indent="-571500">
              <a:buFont typeface="Arial"/>
              <a:buChar char="•"/>
            </a:pPr>
            <a:r>
              <a:rPr lang="en-US" dirty="0">
                <a:latin typeface="Lucida Console"/>
                <a:cs typeface="Lucida Console"/>
              </a:rPr>
              <a:t>u</a:t>
            </a:r>
            <a:r>
              <a:rPr lang="en-US" dirty="0" smtClean="0">
                <a:latin typeface="Lucida Console"/>
                <a:cs typeface="Lucida Console"/>
              </a:rPr>
              <a:t>ndefined</a:t>
            </a:r>
          </a:p>
          <a:p>
            <a:pPr marL="1028058" lvl="1" indent="-571500">
              <a:buFont typeface="Arial"/>
              <a:buChar char="•"/>
            </a:pPr>
            <a:r>
              <a:rPr lang="en-US" dirty="0" smtClean="0"/>
              <a:t>Object (everything else) </a:t>
            </a:r>
            <a:r>
              <a:rPr lang="en-US" dirty="0" smtClean="0">
                <a:latin typeface="Lucida Console"/>
                <a:cs typeface="Lucida Console"/>
              </a:rPr>
              <a:t>{}</a:t>
            </a: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986376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857" y="329263"/>
            <a:ext cx="8548687" cy="689243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3763" y="1213904"/>
            <a:ext cx="815909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dirty="0" smtClean="0"/>
              <a:t>Functions</a:t>
            </a:r>
          </a:p>
          <a:p>
            <a:pPr marL="1028058" lvl="1" indent="-571500">
              <a:buFont typeface="Arial"/>
              <a:buChar char="•"/>
            </a:pPr>
            <a:r>
              <a:rPr lang="en-US" dirty="0" smtClean="0"/>
              <a:t>First-class values (lambdas)</a:t>
            </a:r>
          </a:p>
          <a:p>
            <a:pPr marL="1028058" lvl="1" indent="-571500">
              <a:buFont typeface="Arial"/>
              <a:buChar char="•"/>
            </a:pPr>
            <a:r>
              <a:rPr lang="en-US" dirty="0" smtClean="0"/>
              <a:t>Variables are function scoped</a:t>
            </a:r>
          </a:p>
          <a:p>
            <a:pPr marL="1028058" lvl="1" indent="-571500">
              <a:buFont typeface="Arial"/>
              <a:buChar char="•"/>
            </a:pPr>
            <a:r>
              <a:rPr lang="en-US" dirty="0" smtClean="0"/>
              <a:t>Closure</a:t>
            </a:r>
          </a:p>
          <a:p>
            <a:pPr marL="571500" indent="-571500">
              <a:buFont typeface="Arial"/>
              <a:buChar char="•"/>
            </a:pPr>
            <a:r>
              <a:rPr lang="en-US" dirty="0"/>
              <a:t>Array </a:t>
            </a:r>
            <a:r>
              <a:rPr lang="en-US" dirty="0">
                <a:latin typeface="Lucida Console"/>
                <a:cs typeface="Lucida Console"/>
              </a:rPr>
              <a:t>[]</a:t>
            </a:r>
          </a:p>
          <a:p>
            <a:pPr marL="571500" indent="-571500">
              <a:buFont typeface="Arial"/>
              <a:buChar char="•"/>
            </a:pPr>
            <a:r>
              <a:rPr lang="en-US" dirty="0" err="1"/>
              <a:t>RegExp</a:t>
            </a:r>
            <a:r>
              <a:rPr lang="en-US" dirty="0"/>
              <a:t> </a:t>
            </a:r>
            <a:r>
              <a:rPr lang="en-US" dirty="0">
                <a:latin typeface="Lucida Console"/>
                <a:cs typeface="Lucida Console"/>
              </a:rPr>
              <a:t>/</a:t>
            </a:r>
            <a:r>
              <a:rPr lang="en-US" dirty="0" smtClean="0">
                <a:latin typeface="Lucida Console"/>
                <a:cs typeface="Lucida Console"/>
              </a:rPr>
              <a:t>/</a:t>
            </a: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557922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857" y="329263"/>
            <a:ext cx="8548687" cy="689243"/>
          </a:xfrm>
        </p:spPr>
        <p:txBody>
          <a:bodyPr/>
          <a:lstStyle/>
          <a:p>
            <a:r>
              <a:rPr lang="en-US" dirty="0" err="1" smtClean="0"/>
              <a:t>Node.js</a:t>
            </a:r>
            <a:endParaRPr lang="en-US" dirty="0"/>
          </a:p>
        </p:txBody>
      </p:sp>
      <p:pic>
        <p:nvPicPr>
          <p:cNvPr id="3" name="Picture 2" descr="LatencyNumbersEveryProgrammerShouldKnow20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54" y="1178373"/>
            <a:ext cx="9001248" cy="52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14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857" y="329263"/>
            <a:ext cx="8548687" cy="689243"/>
          </a:xfrm>
        </p:spPr>
        <p:txBody>
          <a:bodyPr/>
          <a:lstStyle/>
          <a:p>
            <a:r>
              <a:rPr lang="en-US" dirty="0" err="1" smtClean="0"/>
              <a:t>Node.js</a:t>
            </a:r>
            <a:endParaRPr lang="en-US" dirty="0"/>
          </a:p>
        </p:txBody>
      </p:sp>
      <p:pic>
        <p:nvPicPr>
          <p:cNvPr id="4" name="Picture 3" descr="SystemPerformanceTimeDifferentia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295400"/>
            <a:ext cx="72136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09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857" y="329263"/>
            <a:ext cx="8548687" cy="689243"/>
          </a:xfrm>
        </p:spPr>
        <p:txBody>
          <a:bodyPr/>
          <a:lstStyle/>
          <a:p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3763" y="2113104"/>
            <a:ext cx="7125156" cy="1403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To provide an easy way to build scalable network programs</a:t>
            </a:r>
          </a:p>
        </p:txBody>
      </p:sp>
    </p:spTree>
    <p:extLst>
      <p:ext uri="{BB962C8B-B14F-4D97-AF65-F5344CB8AC3E}">
        <p14:creationId xmlns:p14="http://schemas.microsoft.com/office/powerpoint/2010/main" val="1313207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857" y="329263"/>
            <a:ext cx="8548687" cy="689243"/>
          </a:xfrm>
        </p:spPr>
        <p:txBody>
          <a:bodyPr/>
          <a:lstStyle/>
          <a:p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3763" y="1196699"/>
            <a:ext cx="7125156" cy="5693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2400" dirty="0"/>
              <a:t>Create by Ryan Dahl and others at </a:t>
            </a:r>
            <a:r>
              <a:rPr lang="en-US" sz="2400" dirty="0" err="1" smtClean="0"/>
              <a:t>Joyent</a:t>
            </a:r>
            <a:r>
              <a:rPr lang="en-US" sz="2400" dirty="0" smtClean="0"/>
              <a:t> in 2009, released </a:t>
            </a:r>
            <a:r>
              <a:rPr lang="en-US" sz="2400" dirty="0"/>
              <a:t>on May </a:t>
            </a:r>
            <a:r>
              <a:rPr lang="en-US" sz="2400" dirty="0" smtClean="0"/>
              <a:t>27</a:t>
            </a:r>
            <a:r>
              <a:rPr lang="en-US" sz="2400" baseline="30000" dirty="0" smtClean="0"/>
              <a:t>th</a:t>
            </a:r>
            <a:endParaRPr lang="en-US" sz="2400" dirty="0"/>
          </a:p>
          <a:p>
            <a:pPr marL="571500" indent="-571500">
              <a:buFont typeface="Arial"/>
              <a:buChar char="•"/>
            </a:pPr>
            <a:r>
              <a:rPr lang="en-US" sz="2400" dirty="0" smtClean="0"/>
              <a:t>December </a:t>
            </a:r>
            <a:r>
              <a:rPr lang="en-US" sz="2400" dirty="0"/>
              <a:t>2014, </a:t>
            </a:r>
            <a:r>
              <a:rPr lang="en-US" sz="2400" dirty="0" err="1"/>
              <a:t>Fedor</a:t>
            </a:r>
            <a:r>
              <a:rPr lang="en-US" sz="2400" dirty="0"/>
              <a:t> </a:t>
            </a:r>
            <a:r>
              <a:rPr lang="en-US" sz="2400" dirty="0" err="1"/>
              <a:t>Indutny</a:t>
            </a:r>
            <a:r>
              <a:rPr lang="en-US" sz="2400" dirty="0"/>
              <a:t> starts </a:t>
            </a:r>
            <a:r>
              <a:rPr lang="en-US" sz="2400" dirty="0" err="1"/>
              <a:t>io.js</a:t>
            </a:r>
            <a:r>
              <a:rPr lang="en-US" sz="2400" dirty="0"/>
              <a:t>, an open governance alternative fork of </a:t>
            </a:r>
            <a:r>
              <a:rPr lang="en-US" sz="2400" dirty="0" err="1"/>
              <a:t>Node.js</a:t>
            </a:r>
            <a:r>
              <a:rPr lang="en-US" sz="2400" dirty="0"/>
              <a:t> with a separate technical committee</a:t>
            </a:r>
          </a:p>
          <a:p>
            <a:pPr marL="571500" indent="-571500">
              <a:buFont typeface="Arial"/>
              <a:buChar char="•"/>
            </a:pPr>
            <a:r>
              <a:rPr lang="en-US" sz="2400" dirty="0"/>
              <a:t>Current </a:t>
            </a:r>
            <a:r>
              <a:rPr lang="en-US" sz="2400" dirty="0" err="1"/>
              <a:t>Node.js</a:t>
            </a:r>
            <a:r>
              <a:rPr lang="en-US" sz="2400" dirty="0"/>
              <a:t> release (at time of writing) </a:t>
            </a:r>
            <a:r>
              <a:rPr lang="en-US" sz="2400"/>
              <a:t>is </a:t>
            </a:r>
            <a:r>
              <a:rPr lang="en-US" sz="2400" smtClean="0"/>
              <a:t>0.12.3</a:t>
            </a:r>
            <a:endParaRPr lang="en-US" sz="2400" dirty="0"/>
          </a:p>
          <a:p>
            <a:pPr marL="571500" indent="-571500">
              <a:buFont typeface="Arial"/>
              <a:buChar char="•"/>
            </a:pPr>
            <a:r>
              <a:rPr lang="en-US" sz="2400" dirty="0"/>
              <a:t>Current </a:t>
            </a:r>
            <a:r>
              <a:rPr lang="en-US" sz="2400" dirty="0" err="1"/>
              <a:t>io.js</a:t>
            </a:r>
            <a:r>
              <a:rPr lang="en-US" sz="2400" dirty="0"/>
              <a:t> release (at time of writing) is </a:t>
            </a:r>
            <a:r>
              <a:rPr lang="en-US" sz="2400" dirty="0" smtClean="0"/>
              <a:t>2.0.2 </a:t>
            </a:r>
            <a:r>
              <a:rPr lang="en-US" sz="2400" dirty="0"/>
              <a:t>- Stated goal is weekly </a:t>
            </a:r>
            <a:r>
              <a:rPr lang="en-US" sz="2400" dirty="0" smtClean="0"/>
              <a:t>release</a:t>
            </a:r>
          </a:p>
          <a:p>
            <a:pPr marL="571500" indent="-571500">
              <a:buFont typeface="Arial"/>
              <a:buChar char="•"/>
            </a:pPr>
            <a:r>
              <a:rPr lang="en-US" sz="2400" dirty="0" smtClean="0"/>
              <a:t>Last week plans announced to merge </a:t>
            </a:r>
            <a:r>
              <a:rPr lang="en-US" sz="2400" dirty="0" err="1" smtClean="0"/>
              <a:t>io.js</a:t>
            </a:r>
            <a:r>
              <a:rPr lang="en-US" sz="2400" dirty="0" smtClean="0"/>
              <a:t> into </a:t>
            </a:r>
            <a:r>
              <a:rPr lang="en-US" sz="2400" dirty="0" err="1" smtClean="0"/>
              <a:t>Node.js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896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857" y="329263"/>
            <a:ext cx="8548687" cy="689243"/>
          </a:xfrm>
        </p:spPr>
        <p:txBody>
          <a:bodyPr/>
          <a:lstStyle/>
          <a:p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6296" y="1712669"/>
            <a:ext cx="8614379" cy="1557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I/O Models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Blocking vs. Non-Blocking (Synchronous vs. </a:t>
            </a:r>
            <a:r>
              <a:rPr lang="en-US" sz="2400" dirty="0" err="1"/>
              <a:t>Async</a:t>
            </a:r>
            <a:r>
              <a:rPr lang="en-US" sz="2400" dirty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Threads vs. Events/Callbacks</a:t>
            </a:r>
          </a:p>
        </p:txBody>
      </p:sp>
    </p:spTree>
    <p:extLst>
      <p:ext uri="{BB962C8B-B14F-4D97-AF65-F5344CB8AC3E}">
        <p14:creationId xmlns:p14="http://schemas.microsoft.com/office/powerpoint/2010/main" val="1032640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857" y="329263"/>
            <a:ext cx="8548687" cy="689243"/>
          </a:xfrm>
        </p:spPr>
        <p:txBody>
          <a:bodyPr/>
          <a:lstStyle/>
          <a:p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6296" y="1712669"/>
            <a:ext cx="861437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Server-side JavaScript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Built on Google v8 and </a:t>
            </a:r>
            <a:r>
              <a:rPr lang="en-US" sz="2400" dirty="0" err="1"/>
              <a:t>libuv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Provides a purely evented, non-blocking infrastructure to script highly concurrent programs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No function should directly perform I/O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To receive </a:t>
            </a:r>
            <a:r>
              <a:rPr lang="en-US" sz="2400" dirty="0" smtClean="0"/>
              <a:t>data from </a:t>
            </a:r>
            <a:r>
              <a:rPr lang="en-US" sz="2400" dirty="0"/>
              <a:t>disk, network etc. there must be a callback</a:t>
            </a:r>
          </a:p>
        </p:txBody>
      </p:sp>
    </p:spTree>
    <p:extLst>
      <p:ext uri="{BB962C8B-B14F-4D97-AF65-F5344CB8AC3E}">
        <p14:creationId xmlns:p14="http://schemas.microsoft.com/office/powerpoint/2010/main" val="1279659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857" y="329263"/>
            <a:ext cx="8548687" cy="689243"/>
          </a:xfrm>
        </p:spPr>
        <p:txBody>
          <a:bodyPr/>
          <a:lstStyle/>
          <a:p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6296" y="1712669"/>
            <a:ext cx="8614379" cy="3034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Implements </a:t>
            </a:r>
            <a:r>
              <a:rPr lang="en-US" sz="2400" dirty="0" err="1"/>
              <a:t>CommonJS</a:t>
            </a:r>
            <a:r>
              <a:rPr lang="en-US" sz="2400" dirty="0"/>
              <a:t> module system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Tiny core of global functions and objects - </a:t>
            </a:r>
            <a:r>
              <a:rPr lang="en-US" sz="2400" dirty="0">
                <a:latin typeface="Lucida Console"/>
                <a:cs typeface="Lucida Console"/>
              </a:rPr>
              <a:t>require()</a:t>
            </a:r>
            <a:r>
              <a:rPr lang="en-US" sz="2400" dirty="0"/>
              <a:t>, </a:t>
            </a:r>
            <a:r>
              <a:rPr lang="en-US" sz="2400" dirty="0" err="1">
                <a:latin typeface="Lucida Console"/>
                <a:cs typeface="Lucida Console"/>
              </a:rPr>
              <a:t>setTimeout</a:t>
            </a:r>
            <a:r>
              <a:rPr lang="en-US" sz="2400" dirty="0">
                <a:latin typeface="Lucida Console"/>
                <a:cs typeface="Lucida Console"/>
              </a:rPr>
              <a:t>()</a:t>
            </a:r>
            <a:r>
              <a:rPr lang="en-US" sz="2400" dirty="0"/>
              <a:t>, </a:t>
            </a:r>
            <a:r>
              <a:rPr lang="en-US" sz="2400" dirty="0">
                <a:latin typeface="Lucida Console"/>
                <a:cs typeface="Lucida Console"/>
              </a:rPr>
              <a:t>process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Limited set of built-in modules - </a:t>
            </a:r>
            <a:r>
              <a:rPr lang="en-US" sz="2400" dirty="0" err="1">
                <a:latin typeface="Lucida Console"/>
                <a:cs typeface="Lucida Console"/>
              </a:rPr>
              <a:t>util</a:t>
            </a:r>
            <a:r>
              <a:rPr lang="en-US" sz="2400" dirty="0"/>
              <a:t>, </a:t>
            </a:r>
            <a:r>
              <a:rPr lang="en-US" sz="2400" dirty="0" err="1">
                <a:latin typeface="Lucida Console"/>
                <a:cs typeface="Lucida Console"/>
              </a:rPr>
              <a:t>fs</a:t>
            </a:r>
            <a:r>
              <a:rPr lang="en-US" sz="2400" dirty="0"/>
              <a:t>, </a:t>
            </a:r>
            <a:r>
              <a:rPr lang="en-US" sz="2400" dirty="0">
                <a:latin typeface="Lucida Console"/>
                <a:cs typeface="Lucida Console"/>
              </a:rPr>
              <a:t>http</a:t>
            </a:r>
          </a:p>
          <a:p>
            <a:pPr marL="342900" indent="-342900">
              <a:buFont typeface="Arial"/>
              <a:buChar char="•"/>
            </a:pPr>
            <a:r>
              <a:rPr lang="en-US" sz="2400" smtClean="0"/>
              <a:t>HUGE </a:t>
            </a:r>
            <a:r>
              <a:rPr lang="en-US" sz="2400" dirty="0"/>
              <a:t>3rd party open-source module community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Package management using </a:t>
            </a:r>
            <a:r>
              <a:rPr lang="en-US" sz="2400" dirty="0" err="1"/>
              <a:t>npm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4159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857" y="329263"/>
            <a:ext cx="8548687" cy="689243"/>
          </a:xfrm>
        </p:spPr>
        <p:txBody>
          <a:bodyPr/>
          <a:lstStyle/>
          <a:p>
            <a:r>
              <a:rPr lang="en-US" dirty="0" smtClean="0"/>
              <a:t>Code samples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2585180"/>
            <a:ext cx="10058400" cy="1356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http://</a:t>
            </a:r>
            <a:r>
              <a:rPr lang="en-US" sz="3200" dirty="0" err="1"/>
              <a:t>summitserver.local</a:t>
            </a:r>
            <a:r>
              <a:rPr lang="en-US" sz="3200" dirty="0"/>
              <a:t>/</a:t>
            </a:r>
            <a:r>
              <a:rPr lang="en-US" sz="3200" dirty="0" err="1"/>
              <a:t>ewbankkit</a:t>
            </a:r>
            <a:r>
              <a:rPr lang="en-US" sz="3200" dirty="0"/>
              <a:t>/sfse-2015</a:t>
            </a:r>
          </a:p>
          <a:p>
            <a:pPr algn="ctr"/>
            <a:r>
              <a:rPr lang="en-US" sz="3200" dirty="0" smtClean="0"/>
              <a:t>https</a:t>
            </a:r>
            <a:r>
              <a:rPr lang="en-US" sz="3200" dirty="0"/>
              <a:t>://</a:t>
            </a:r>
            <a:r>
              <a:rPr lang="en-US" sz="3200" dirty="0" err="1"/>
              <a:t>github.com</a:t>
            </a:r>
            <a:r>
              <a:rPr lang="en-US" sz="3200" dirty="0"/>
              <a:t>/</a:t>
            </a:r>
            <a:r>
              <a:rPr lang="en-US" sz="3200" dirty="0" err="1"/>
              <a:t>ewbankkit</a:t>
            </a:r>
            <a:r>
              <a:rPr lang="en-US" sz="3200" dirty="0"/>
              <a:t>/sfse-2015</a:t>
            </a:r>
          </a:p>
        </p:txBody>
      </p:sp>
    </p:spTree>
    <p:extLst>
      <p:ext uri="{BB962C8B-B14F-4D97-AF65-F5344CB8AC3E}">
        <p14:creationId xmlns:p14="http://schemas.microsoft.com/office/powerpoint/2010/main" val="3923785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857" y="329263"/>
            <a:ext cx="8548687" cy="689243"/>
          </a:xfrm>
        </p:spPr>
        <p:txBody>
          <a:bodyPr/>
          <a:lstStyle/>
          <a:p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0010" y="1712669"/>
            <a:ext cx="9472460" cy="3073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Pseudo-code for </a:t>
            </a:r>
            <a:r>
              <a:rPr lang="en-US" dirty="0" err="1"/>
              <a:t>Node.js</a:t>
            </a:r>
            <a:r>
              <a:rPr lang="en-US" dirty="0"/>
              <a:t> Event </a:t>
            </a:r>
            <a:r>
              <a:rPr lang="en-US" dirty="0" smtClean="0"/>
              <a:t>Loop</a:t>
            </a:r>
          </a:p>
          <a:p>
            <a:endParaRPr lang="en-US" sz="2400" dirty="0" smtClean="0"/>
          </a:p>
          <a:p>
            <a:r>
              <a:rPr lang="en-US" sz="2100" dirty="0">
                <a:latin typeface="Lucida Console"/>
                <a:cs typeface="Lucida Console"/>
              </a:rPr>
              <a:t>while there are still events to process:</a:t>
            </a:r>
          </a:p>
          <a:p>
            <a:r>
              <a:rPr lang="en-US" sz="2100" dirty="0">
                <a:latin typeface="Lucida Console"/>
                <a:cs typeface="Lucida Console"/>
              </a:rPr>
              <a:t>  get the next event</a:t>
            </a:r>
          </a:p>
          <a:p>
            <a:r>
              <a:rPr lang="en-US" sz="2100" dirty="0">
                <a:latin typeface="Lucida Console"/>
                <a:cs typeface="Lucida Console"/>
              </a:rPr>
              <a:t>  if there is a callback associated with the next event:</a:t>
            </a:r>
          </a:p>
          <a:p>
            <a:r>
              <a:rPr lang="en-US" sz="2100" dirty="0">
                <a:latin typeface="Lucida Console"/>
                <a:cs typeface="Lucida Console"/>
              </a:rPr>
              <a:t>    call the callback</a:t>
            </a:r>
          </a:p>
        </p:txBody>
      </p:sp>
    </p:spTree>
    <p:extLst>
      <p:ext uri="{BB962C8B-B14F-4D97-AF65-F5344CB8AC3E}">
        <p14:creationId xmlns:p14="http://schemas.microsoft.com/office/powerpoint/2010/main" val="2583193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857" y="329263"/>
            <a:ext cx="8548687" cy="689243"/>
          </a:xfrm>
        </p:spPr>
        <p:txBody>
          <a:bodyPr/>
          <a:lstStyle/>
          <a:p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2979" y="1712669"/>
            <a:ext cx="9142104" cy="505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lt"/>
                <a:cs typeface="Lucida Console"/>
              </a:rPr>
              <a:t>EventEmitter</a:t>
            </a:r>
            <a:r>
              <a:rPr lang="en-US" dirty="0">
                <a:latin typeface="+mn-lt"/>
                <a:cs typeface="Lucida Console"/>
              </a:rPr>
              <a:t> - </a:t>
            </a:r>
            <a:r>
              <a:rPr lang="en-US" dirty="0">
                <a:latin typeface="Lucida Console"/>
                <a:cs typeface="Lucida Console"/>
              </a:rPr>
              <a:t>require('events')</a:t>
            </a:r>
          </a:p>
          <a:p>
            <a:pPr marL="571500" indent="-571500">
              <a:buFont typeface="Arial"/>
              <a:buChar char="•"/>
            </a:pPr>
            <a:r>
              <a:rPr lang="en-US" dirty="0">
                <a:latin typeface="+mn-lt"/>
                <a:cs typeface="Lucida Console"/>
              </a:rPr>
              <a:t>All objects that emit events are instances of </a:t>
            </a:r>
            <a:r>
              <a:rPr lang="en-US" dirty="0" err="1">
                <a:latin typeface="+mn-lt"/>
                <a:cs typeface="Lucida Console"/>
              </a:rPr>
              <a:t>events.EventEmitter</a:t>
            </a:r>
            <a:endParaRPr lang="en-US" dirty="0">
              <a:latin typeface="+mn-lt"/>
              <a:cs typeface="Lucida Console"/>
            </a:endParaRPr>
          </a:p>
          <a:p>
            <a:pPr marL="571500" indent="-571500">
              <a:buFont typeface="Arial"/>
              <a:buChar char="•"/>
            </a:pPr>
            <a:r>
              <a:rPr lang="en-US" dirty="0">
                <a:latin typeface="Lucida Console"/>
                <a:cs typeface="Lucida Console"/>
              </a:rPr>
              <a:t>on</a:t>
            </a:r>
            <a:r>
              <a:rPr lang="en-US" dirty="0">
                <a:latin typeface="+mn-lt"/>
                <a:cs typeface="Lucida Console"/>
              </a:rPr>
              <a:t> (AKA </a:t>
            </a:r>
            <a:r>
              <a:rPr lang="en-US" dirty="0" err="1">
                <a:latin typeface="Lucida Console"/>
                <a:cs typeface="Lucida Console"/>
              </a:rPr>
              <a:t>addListener</a:t>
            </a:r>
            <a:r>
              <a:rPr lang="en-US" dirty="0">
                <a:latin typeface="+mn-lt"/>
                <a:cs typeface="Lucida Console"/>
              </a:rPr>
              <a:t>) adds a listener callback for the specified event</a:t>
            </a:r>
          </a:p>
          <a:p>
            <a:pPr marL="571500" indent="-571500">
              <a:buFont typeface="Arial"/>
              <a:buChar char="•"/>
            </a:pPr>
            <a:r>
              <a:rPr lang="en-US" dirty="0">
                <a:latin typeface="Lucida Console"/>
                <a:cs typeface="Lucida Console"/>
              </a:rPr>
              <a:t>emit</a:t>
            </a:r>
            <a:r>
              <a:rPr lang="en-US" dirty="0">
                <a:latin typeface="+mn-lt"/>
                <a:cs typeface="Lucida Console"/>
              </a:rPr>
              <a:t> emits the specified event</a:t>
            </a:r>
          </a:p>
        </p:txBody>
      </p:sp>
    </p:spTree>
    <p:extLst>
      <p:ext uri="{BB962C8B-B14F-4D97-AF65-F5344CB8AC3E}">
        <p14:creationId xmlns:p14="http://schemas.microsoft.com/office/powerpoint/2010/main" val="3523809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857" y="329263"/>
            <a:ext cx="8548687" cy="689243"/>
          </a:xfrm>
        </p:spPr>
        <p:txBody>
          <a:bodyPr/>
          <a:lstStyle/>
          <a:p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2979" y="1712669"/>
            <a:ext cx="914210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  <a:cs typeface="Lucida Console"/>
              </a:rPr>
              <a:t>Stream</a:t>
            </a:r>
            <a:endParaRPr lang="en-US" dirty="0">
              <a:latin typeface="+mn-lt"/>
              <a:cs typeface="Lucida Console"/>
            </a:endParaRPr>
          </a:p>
          <a:p>
            <a:pPr marL="571500" indent="-571500">
              <a:buFont typeface="Arial"/>
              <a:buChar char="•"/>
            </a:pPr>
            <a:r>
              <a:rPr lang="en-US" sz="2400" dirty="0">
                <a:latin typeface="+mn-lt"/>
                <a:cs typeface="Lucida Console"/>
              </a:rPr>
              <a:t>A sequence of data elements made available over time; Think conveyor belt</a:t>
            </a:r>
          </a:p>
          <a:p>
            <a:pPr marL="571500" indent="-571500">
              <a:buFont typeface="Arial"/>
              <a:buChar char="•"/>
            </a:pPr>
            <a:r>
              <a:rPr lang="en-US" sz="2400" dirty="0">
                <a:latin typeface="+mn-lt"/>
                <a:cs typeface="Lucida Console"/>
              </a:rPr>
              <a:t>Readable (Input), writable (output) or duplex (input and output)</a:t>
            </a:r>
          </a:p>
          <a:p>
            <a:pPr marL="571500" indent="-571500">
              <a:buFont typeface="Arial"/>
              <a:buChar char="•"/>
            </a:pPr>
            <a:r>
              <a:rPr lang="en-US" sz="2400" dirty="0">
                <a:latin typeface="+mn-lt"/>
                <a:cs typeface="Lucida Console"/>
              </a:rPr>
              <a:t>Extends </a:t>
            </a:r>
            <a:r>
              <a:rPr lang="en-US" sz="2400" dirty="0" err="1">
                <a:latin typeface="+mn-lt"/>
                <a:cs typeface="Lucida Console"/>
              </a:rPr>
              <a:t>EventEmitter</a:t>
            </a:r>
            <a:endParaRPr lang="en-US" sz="2400" dirty="0">
              <a:latin typeface="+mn-lt"/>
              <a:cs typeface="Lucida Console"/>
            </a:endParaRPr>
          </a:p>
          <a:p>
            <a:pPr marL="571500" indent="-571500">
              <a:buFont typeface="Arial"/>
              <a:buChar char="•"/>
            </a:pPr>
            <a:r>
              <a:rPr lang="en-US" sz="2400" dirty="0">
                <a:latin typeface="+mn-lt"/>
                <a:cs typeface="Lucida Console"/>
              </a:rPr>
              <a:t>Handle events </a:t>
            </a:r>
            <a:r>
              <a:rPr lang="en-US" sz="2400" dirty="0">
                <a:latin typeface="Lucida Console"/>
                <a:cs typeface="Lucida Console"/>
              </a:rPr>
              <a:t>data</a:t>
            </a:r>
            <a:r>
              <a:rPr lang="en-US" sz="2400" dirty="0">
                <a:latin typeface="+mn-lt"/>
                <a:cs typeface="Lucida Console"/>
              </a:rPr>
              <a:t> and </a:t>
            </a:r>
            <a:r>
              <a:rPr lang="en-US" sz="2400" dirty="0">
                <a:latin typeface="Lucida Console"/>
                <a:cs typeface="Lucida Console"/>
              </a:rPr>
              <a:t>end</a:t>
            </a:r>
            <a:r>
              <a:rPr lang="en-US" sz="2400" dirty="0">
                <a:latin typeface="+mn-lt"/>
                <a:cs typeface="Lucida Console"/>
              </a:rPr>
              <a:t> for reading</a:t>
            </a:r>
          </a:p>
          <a:p>
            <a:pPr marL="571500" indent="-571500">
              <a:buFont typeface="Arial"/>
              <a:buChar char="•"/>
            </a:pPr>
            <a:r>
              <a:rPr lang="en-US" sz="2400" dirty="0">
                <a:latin typeface="+mn-lt"/>
                <a:cs typeface="Lucida Console"/>
              </a:rPr>
              <a:t>Call methods </a:t>
            </a:r>
            <a:r>
              <a:rPr lang="en-US" sz="2400" dirty="0">
                <a:latin typeface="Lucida Console"/>
                <a:cs typeface="Lucida Console"/>
              </a:rPr>
              <a:t>write</a:t>
            </a:r>
            <a:r>
              <a:rPr lang="en-US" sz="2400" dirty="0">
                <a:latin typeface="+mn-lt"/>
                <a:cs typeface="Lucida Console"/>
              </a:rPr>
              <a:t> and </a:t>
            </a:r>
            <a:r>
              <a:rPr lang="en-US" sz="2400" dirty="0">
                <a:latin typeface="Lucida Console"/>
                <a:cs typeface="Lucida Console"/>
              </a:rPr>
              <a:t>end</a:t>
            </a:r>
            <a:r>
              <a:rPr lang="en-US" sz="2400" dirty="0">
                <a:latin typeface="+mn-lt"/>
                <a:cs typeface="Lucida Console"/>
              </a:rPr>
              <a:t> for writing</a:t>
            </a:r>
          </a:p>
        </p:txBody>
      </p:sp>
    </p:spTree>
    <p:extLst>
      <p:ext uri="{BB962C8B-B14F-4D97-AF65-F5344CB8AC3E}">
        <p14:creationId xmlns:p14="http://schemas.microsoft.com/office/powerpoint/2010/main" val="3321207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857" y="329263"/>
            <a:ext cx="8548687" cy="689243"/>
          </a:xfrm>
        </p:spPr>
        <p:txBody>
          <a:bodyPr/>
          <a:lstStyle/>
          <a:p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3763" y="2113104"/>
            <a:ext cx="71251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41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857" y="329263"/>
            <a:ext cx="8548687" cy="689243"/>
          </a:xfrm>
        </p:spPr>
        <p:txBody>
          <a:bodyPr/>
          <a:lstStyle/>
          <a:p>
            <a:r>
              <a:rPr lang="en-US" dirty="0" smtClean="0"/>
              <a:t>Express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3763" y="2113104"/>
            <a:ext cx="7125156" cy="339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 minimal and flexible </a:t>
            </a:r>
            <a:r>
              <a:rPr lang="en-US" i="1" dirty="0" err="1"/>
              <a:t>Node.js</a:t>
            </a:r>
            <a:r>
              <a:rPr lang="en-US" i="1" dirty="0"/>
              <a:t> web application framework that provides a robust set of features for web and mobile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442594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857" y="329263"/>
            <a:ext cx="8548687" cy="689243"/>
          </a:xfrm>
        </p:spPr>
        <p:txBody>
          <a:bodyPr/>
          <a:lstStyle/>
          <a:p>
            <a:r>
              <a:rPr lang="en-US" dirty="0" smtClean="0"/>
              <a:t>Express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1574" y="2113104"/>
            <a:ext cx="8507485" cy="228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/>
                <a:cs typeface="Lucida Console"/>
              </a:rPr>
              <a:t>npm</a:t>
            </a:r>
            <a:r>
              <a:rPr lang="en-US" dirty="0">
                <a:latin typeface="Lucida Console"/>
                <a:cs typeface="Lucida Console"/>
              </a:rPr>
              <a:t> install express</a:t>
            </a:r>
          </a:p>
          <a:p>
            <a:r>
              <a:rPr lang="en-US" dirty="0" err="1">
                <a:latin typeface="Lucida Console"/>
                <a:cs typeface="Lucida Console"/>
              </a:rPr>
              <a:t>npm</a:t>
            </a:r>
            <a:r>
              <a:rPr lang="en-US" dirty="0">
                <a:latin typeface="Lucida Console"/>
                <a:cs typeface="Lucida Console"/>
              </a:rPr>
              <a:t> install express-generator</a:t>
            </a:r>
          </a:p>
          <a:p>
            <a:r>
              <a:rPr lang="en-US" dirty="0">
                <a:latin typeface="Lucida Console"/>
                <a:cs typeface="Lucida Console"/>
              </a:rPr>
              <a:t>express </a:t>
            </a:r>
            <a:r>
              <a:rPr lang="en-US" dirty="0" err="1">
                <a:latin typeface="Lucida Console"/>
                <a:cs typeface="Lucida Console"/>
              </a:rPr>
              <a:t>myapp</a:t>
            </a: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660944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857" y="329263"/>
            <a:ext cx="8548687" cy="689243"/>
          </a:xfrm>
        </p:spPr>
        <p:txBody>
          <a:bodyPr/>
          <a:lstStyle/>
          <a:p>
            <a:r>
              <a:rPr lang="en-US" dirty="0" smtClean="0"/>
              <a:t>Express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3763" y="2113104"/>
            <a:ext cx="7125156" cy="4300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2800" dirty="0"/>
              <a:t>Adds the idea of routes, the definition of end points (URIs) to an application and how it responds to client requests</a:t>
            </a:r>
          </a:p>
          <a:p>
            <a:pPr marL="571500" indent="-571500">
              <a:buFont typeface="Arial"/>
              <a:buChar char="•"/>
            </a:pPr>
            <a:r>
              <a:rPr lang="en-US" sz="2800" dirty="0"/>
              <a:t>A route is a combination of a URI, a HTTP request method (GET, POST, </a:t>
            </a:r>
            <a:r>
              <a:rPr lang="en-US" sz="2800" dirty="0" smtClean="0"/>
              <a:t>etc.)</a:t>
            </a:r>
            <a:r>
              <a:rPr lang="en-US" sz="2800" dirty="0"/>
              <a:t>, and one or more handlers for the endpoint</a:t>
            </a:r>
          </a:p>
        </p:txBody>
      </p:sp>
    </p:spTree>
    <p:extLst>
      <p:ext uri="{BB962C8B-B14F-4D97-AF65-F5344CB8AC3E}">
        <p14:creationId xmlns:p14="http://schemas.microsoft.com/office/powerpoint/2010/main" val="183655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857" y="329263"/>
            <a:ext cx="8548687" cy="689243"/>
          </a:xfrm>
        </p:spPr>
        <p:txBody>
          <a:bodyPr/>
          <a:lstStyle/>
          <a:p>
            <a:r>
              <a:rPr lang="en-US" dirty="0" smtClean="0"/>
              <a:t>Express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3763" y="2113104"/>
            <a:ext cx="71251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32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857" y="329263"/>
            <a:ext cx="8548687" cy="689243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10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857" y="329263"/>
            <a:ext cx="8548687" cy="689243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3763" y="2113104"/>
            <a:ext cx="7125156" cy="228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dirty="0"/>
              <a:t>JavaScript Recap/</a:t>
            </a:r>
            <a:r>
              <a:rPr lang="en-US" dirty="0" err="1"/>
              <a:t>QuickStart</a:t>
            </a:r>
            <a:endParaRPr lang="en-US" dirty="0"/>
          </a:p>
          <a:p>
            <a:pPr marL="571500" indent="-571500">
              <a:buFont typeface="Arial"/>
              <a:buChar char="•"/>
            </a:pPr>
            <a:r>
              <a:rPr lang="en-US" dirty="0" err="1"/>
              <a:t>Node.js</a:t>
            </a:r>
            <a:r>
              <a:rPr lang="en-US" dirty="0"/>
              <a:t> </a:t>
            </a:r>
            <a:r>
              <a:rPr lang="en-US" dirty="0" err="1"/>
              <a:t>QuickStart</a:t>
            </a:r>
            <a:endParaRPr lang="en-US" dirty="0"/>
          </a:p>
          <a:p>
            <a:pPr marL="571500" indent="-571500">
              <a:buFont typeface="Arial"/>
              <a:buChar char="•"/>
            </a:pPr>
            <a:r>
              <a:rPr lang="en-US" dirty="0"/>
              <a:t>Express</a:t>
            </a:r>
          </a:p>
        </p:txBody>
      </p:sp>
    </p:spTree>
    <p:extLst>
      <p:ext uri="{BB962C8B-B14F-4D97-AF65-F5344CB8AC3E}">
        <p14:creationId xmlns:p14="http://schemas.microsoft.com/office/powerpoint/2010/main" val="688506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857" y="329263"/>
            <a:ext cx="8548687" cy="689243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3763" y="2113104"/>
            <a:ext cx="7125156" cy="217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dirty="0" smtClean="0"/>
              <a:t>The world’s most misunderstood language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/>
              <a:t>It’s not Java…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856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ean-diagram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88" y="873155"/>
            <a:ext cx="7950154" cy="575488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54857" y="329264"/>
            <a:ext cx="8548687" cy="610040"/>
          </a:xfrm>
        </p:spPr>
        <p:txBody>
          <a:bodyPr/>
          <a:lstStyle/>
          <a:p>
            <a:r>
              <a:rPr lang="en-US" dirty="0" smtClean="0"/>
              <a:t>The MEAN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371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857" y="329263"/>
            <a:ext cx="8548687" cy="689243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3763" y="1239924"/>
            <a:ext cx="7125156" cy="1403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Created by Brendan </a:t>
            </a:r>
            <a:r>
              <a:rPr lang="en-US" dirty="0" err="1" smtClean="0"/>
              <a:t>Eich</a:t>
            </a:r>
            <a:r>
              <a:rPr lang="en-US" dirty="0"/>
              <a:t> at Netscape in </a:t>
            </a:r>
            <a:r>
              <a:rPr lang="en-US" dirty="0" smtClean="0"/>
              <a:t>1995:</a:t>
            </a:r>
          </a:p>
        </p:txBody>
      </p:sp>
      <p:pic>
        <p:nvPicPr>
          <p:cNvPr id="3" name="Picture 2" descr="Screen Shot 2015-05-18 at 9.06.0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99" y="2698831"/>
            <a:ext cx="7685599" cy="432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2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857" y="329263"/>
            <a:ext cx="8548687" cy="689243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3763" y="2113104"/>
            <a:ext cx="7125156" cy="206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Released </a:t>
            </a:r>
            <a:r>
              <a:rPr lang="en-US" dirty="0"/>
              <a:t>on December 4th, 1995 in Netscape browser version 2.0B3</a:t>
            </a:r>
          </a:p>
        </p:txBody>
      </p:sp>
    </p:spTree>
    <p:extLst>
      <p:ext uri="{BB962C8B-B14F-4D97-AF65-F5344CB8AC3E}">
        <p14:creationId xmlns:p14="http://schemas.microsoft.com/office/powerpoint/2010/main" val="1980044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857" y="329263"/>
            <a:ext cx="8548687" cy="689243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3763" y="1685984"/>
            <a:ext cx="7125156" cy="4698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2000" dirty="0"/>
              <a:t>1996 MS includes JS in IE 3.0</a:t>
            </a:r>
          </a:p>
          <a:p>
            <a:pPr marL="571500" indent="-571500">
              <a:buFont typeface="Arial"/>
              <a:buChar char="•"/>
            </a:pPr>
            <a:r>
              <a:rPr lang="en-US" sz="2000" dirty="0"/>
              <a:t>1997 </a:t>
            </a:r>
            <a:r>
              <a:rPr lang="en-US" sz="2000" dirty="0" err="1"/>
              <a:t>ECMAscript</a:t>
            </a:r>
            <a:r>
              <a:rPr lang="en-US" sz="2000" dirty="0"/>
              <a:t> standard</a:t>
            </a:r>
          </a:p>
          <a:p>
            <a:pPr marL="571500" indent="-571500">
              <a:buFont typeface="Arial"/>
              <a:buChar char="•"/>
            </a:pPr>
            <a:r>
              <a:rPr lang="en-US" sz="2000" dirty="0"/>
              <a:t>1998 Mozilla Project</a:t>
            </a:r>
          </a:p>
          <a:p>
            <a:pPr marL="571500" indent="-571500">
              <a:buFont typeface="Arial"/>
              <a:buChar char="•"/>
            </a:pPr>
            <a:r>
              <a:rPr lang="en-US" sz="2000" dirty="0"/>
              <a:t>1999 IE5 introduces </a:t>
            </a:r>
            <a:r>
              <a:rPr lang="en-US" sz="2000" dirty="0" err="1"/>
              <a:t>XMLHttpRequest</a:t>
            </a:r>
            <a:endParaRPr lang="en-US" sz="2000" dirty="0"/>
          </a:p>
          <a:p>
            <a:pPr marL="571500" indent="-571500">
              <a:buFont typeface="Arial"/>
              <a:buChar char="•"/>
            </a:pPr>
            <a:r>
              <a:rPr lang="en-US" sz="2000" dirty="0"/>
              <a:t>2001 IE6 released with Windows XP, 5 year IE hiatus starts</a:t>
            </a:r>
          </a:p>
          <a:p>
            <a:pPr marL="571500" indent="-571500">
              <a:buFont typeface="Arial"/>
              <a:buChar char="•"/>
            </a:pPr>
            <a:r>
              <a:rPr lang="en-US" sz="2000" dirty="0"/>
              <a:t>2007 Douglas </a:t>
            </a:r>
            <a:r>
              <a:rPr lang="en-US" sz="2000" dirty="0" err="1"/>
              <a:t>Crockford</a:t>
            </a:r>
            <a:r>
              <a:rPr lang="en-US" sz="2000" dirty="0"/>
              <a:t>, JavaScript The Good Parts</a:t>
            </a:r>
          </a:p>
          <a:p>
            <a:pPr marL="571500" indent="-571500">
              <a:buFont typeface="Arial"/>
              <a:buChar char="•"/>
            </a:pPr>
            <a:r>
              <a:rPr lang="en-US" sz="2000" dirty="0"/>
              <a:t>2008 Chrome and v8 released</a:t>
            </a:r>
          </a:p>
          <a:p>
            <a:pPr marL="571500" indent="-571500">
              <a:buFont typeface="Arial"/>
              <a:buChar char="•"/>
            </a:pPr>
            <a:r>
              <a:rPr lang="en-US" sz="2000" dirty="0"/>
              <a:t>2009 </a:t>
            </a:r>
            <a:r>
              <a:rPr lang="en-US" sz="2000" dirty="0" err="1"/>
              <a:t>Node.js</a:t>
            </a:r>
            <a:r>
              <a:rPr lang="en-US" sz="2000" dirty="0"/>
              <a:t>, ES5, Angular</a:t>
            </a:r>
          </a:p>
          <a:p>
            <a:pPr marL="571500" indent="-571500">
              <a:buFont typeface="Arial"/>
              <a:buChar char="•"/>
            </a:pPr>
            <a:r>
              <a:rPr lang="en-US" sz="2000" dirty="0"/>
              <a:t>2010 NPM, Backbone etc.</a:t>
            </a:r>
          </a:p>
          <a:p>
            <a:pPr marL="571500" indent="-571500">
              <a:buFont typeface="Arial"/>
              <a:buChar char="•"/>
            </a:pPr>
            <a:r>
              <a:rPr lang="en-US" sz="2000" dirty="0"/>
              <a:t>2015 ES6</a:t>
            </a:r>
          </a:p>
        </p:txBody>
      </p:sp>
    </p:spTree>
    <p:extLst>
      <p:ext uri="{BB962C8B-B14F-4D97-AF65-F5344CB8AC3E}">
        <p14:creationId xmlns:p14="http://schemas.microsoft.com/office/powerpoint/2010/main" val="1605962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857" y="329263"/>
            <a:ext cx="8548687" cy="689243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3763" y="2113104"/>
            <a:ext cx="7125156" cy="306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dirty="0"/>
              <a:t>C </a:t>
            </a:r>
            <a:r>
              <a:rPr lang="en-US" dirty="0" smtClean="0"/>
              <a:t>family</a:t>
            </a:r>
          </a:p>
          <a:p>
            <a:pPr marL="1028058" lvl="1" indent="-571500">
              <a:buFont typeface="Arial"/>
              <a:buChar char="•"/>
            </a:pPr>
            <a:r>
              <a:rPr lang="en-US" dirty="0" smtClean="0">
                <a:latin typeface="Lucida Console"/>
                <a:cs typeface="Lucida Console"/>
              </a:rPr>
              <a:t>{};</a:t>
            </a:r>
          </a:p>
          <a:p>
            <a:pPr marL="1028058" lvl="1" indent="-571500">
              <a:buFont typeface="Arial"/>
              <a:buChar char="•"/>
            </a:pPr>
            <a:r>
              <a:rPr lang="en-US" dirty="0" smtClean="0">
                <a:latin typeface="Lucida Console"/>
                <a:cs typeface="Lucida Console"/>
              </a:rPr>
              <a:t>if</a:t>
            </a:r>
            <a:r>
              <a:rPr lang="en-US" dirty="0" smtClean="0"/>
              <a:t>, </a:t>
            </a:r>
            <a:r>
              <a:rPr lang="en-US" dirty="0" smtClean="0">
                <a:latin typeface="Lucida Console"/>
                <a:cs typeface="Lucida Console"/>
              </a:rPr>
              <a:t>switch</a:t>
            </a:r>
            <a:r>
              <a:rPr lang="en-US" dirty="0"/>
              <a:t>, etc</a:t>
            </a:r>
            <a:r>
              <a:rPr lang="en-US" dirty="0" smtClean="0"/>
              <a:t>.</a:t>
            </a:r>
            <a:endParaRPr lang="en-US" dirty="0" smtClean="0">
              <a:latin typeface="Lucida Console"/>
              <a:cs typeface="Lucida Console"/>
            </a:endParaRPr>
          </a:p>
          <a:p>
            <a:pPr marL="1028058" lvl="1" indent="-571500">
              <a:buFont typeface="Arial"/>
              <a:buChar char="•"/>
            </a:pPr>
            <a:r>
              <a:rPr lang="en-US" dirty="0">
                <a:latin typeface="Lucida Console"/>
                <a:cs typeface="Lucida Console"/>
              </a:rPr>
              <a:t>f</a:t>
            </a:r>
            <a:r>
              <a:rPr lang="en-US" dirty="0" smtClean="0">
                <a:latin typeface="Lucida Console"/>
                <a:cs typeface="Lucida Console"/>
              </a:rPr>
              <a:t>or</a:t>
            </a:r>
            <a:r>
              <a:rPr lang="en-US" dirty="0" smtClean="0"/>
              <a:t>, </a:t>
            </a:r>
            <a:r>
              <a:rPr lang="en-US" dirty="0" smtClean="0">
                <a:latin typeface="Lucida Console"/>
                <a:cs typeface="Lucida Console"/>
              </a:rPr>
              <a:t>while</a:t>
            </a:r>
            <a:r>
              <a:rPr lang="en-US" dirty="0" smtClean="0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726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">
  <a:themeElements>
    <a:clrScheme name="1_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">
      <a:majorFont>
        <a:latin typeface="Humnst777 BT"/>
        <a:ea typeface="ＭＳ Ｐゴシック"/>
        <a:cs typeface=""/>
      </a:majorFont>
      <a:minorFont>
        <a:latin typeface="Humnst777 BT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umnst777 BT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umnst777 BT" charset="0"/>
            <a:ea typeface="ＭＳ Ｐゴシック" charset="0"/>
          </a:defRPr>
        </a:defPPr>
      </a:lstStyle>
    </a:lnDef>
  </a:objectDefaults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CE00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BA00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ank">
  <a:themeElements>
    <a:clrScheme name="1_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">
      <a:majorFont>
        <a:latin typeface="Humnst777 BT"/>
        <a:ea typeface="ＭＳ Ｐゴシック"/>
        <a:cs typeface=""/>
      </a:majorFont>
      <a:minorFont>
        <a:latin typeface="Humnst777 BT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umnst777 BT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umnst777 BT" charset="0"/>
            <a:ea typeface="ＭＳ Ｐゴシック" charset="0"/>
          </a:defRPr>
        </a:defPPr>
      </a:lstStyle>
    </a:lnDef>
  </a:objectDefaults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CE00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BA00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blank">
  <a:themeElements>
    <a:clrScheme name="1_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">
      <a:majorFont>
        <a:latin typeface="Humnst777 BT"/>
        <a:ea typeface="ＭＳ Ｐゴシック"/>
        <a:cs typeface=""/>
      </a:majorFont>
      <a:minorFont>
        <a:latin typeface="Humnst777 BT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50941" rIns="0" bIns="50941" numCol="1" anchor="t" anchorCtr="0" compatLnSpc="1">
        <a:prstTxWarp prst="textNoShape">
          <a:avLst/>
        </a:prstTxWarp>
      </a:bodyPr>
      <a:lstStyle>
        <a:defPPr marL="285750" marR="0" indent="-28575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5AAC"/>
          </a:buClr>
          <a:buSzPct val="75000"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umnst777 BT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50941" rIns="0" bIns="50941" numCol="1" anchor="t" anchorCtr="0" compatLnSpc="1">
        <a:prstTxWarp prst="textNoShape">
          <a:avLst/>
        </a:prstTxWarp>
      </a:bodyPr>
      <a:lstStyle>
        <a:defPPr marL="285750" marR="0" indent="-28575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5AAC"/>
          </a:buClr>
          <a:buSzPct val="75000"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umnst777 BT" charset="0"/>
            <a:ea typeface="ＭＳ Ｐゴシック" charset="0"/>
          </a:defRPr>
        </a:defPPr>
      </a:lstStyle>
    </a:lnDef>
  </a:objectDefaults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CE00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BA00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blank">
  <a:themeElements>
    <a:clrScheme name="1_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">
      <a:majorFont>
        <a:latin typeface="Humnst777 BT"/>
        <a:ea typeface="ＭＳ Ｐゴシック"/>
        <a:cs typeface=""/>
      </a:majorFont>
      <a:minorFont>
        <a:latin typeface="Humnst777 BT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umnst777 BT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umnst777 BT" charset="0"/>
            <a:ea typeface="ＭＳ Ｐゴシック" charset="0"/>
          </a:defRPr>
        </a:defPPr>
      </a:lstStyle>
    </a:lnDef>
  </a:objectDefaults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CE00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BA00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10943</TotalTime>
  <Words>1055</Words>
  <Application>Microsoft Macintosh PowerPoint</Application>
  <PresentationFormat>Custom</PresentationFormat>
  <Paragraphs>201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1_blank</vt:lpstr>
      <vt:lpstr>2_blank</vt:lpstr>
      <vt:lpstr>3_blank</vt:lpstr>
      <vt:lpstr>4_blank</vt:lpstr>
      <vt:lpstr>PowerPoint Presentation</vt:lpstr>
      <vt:lpstr>Code samples</vt:lpstr>
      <vt:lpstr>Agenda</vt:lpstr>
      <vt:lpstr>JavaScript</vt:lpstr>
      <vt:lpstr>The MEAN Stack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Node.js</vt:lpstr>
      <vt:lpstr>Node.js</vt:lpstr>
      <vt:lpstr>Node.js</vt:lpstr>
      <vt:lpstr>Node.js</vt:lpstr>
      <vt:lpstr>Node.js</vt:lpstr>
      <vt:lpstr>Node.js</vt:lpstr>
      <vt:lpstr>Node.js</vt:lpstr>
      <vt:lpstr>Node.js</vt:lpstr>
      <vt:lpstr>Node.js</vt:lpstr>
      <vt:lpstr>Node.js</vt:lpstr>
      <vt:lpstr>Node.js</vt:lpstr>
      <vt:lpstr>Express</vt:lpstr>
      <vt:lpstr>Express</vt:lpstr>
      <vt:lpstr>Express</vt:lpstr>
      <vt:lpstr>Express</vt:lpstr>
      <vt:lpstr>Questions?</vt:lpstr>
    </vt:vector>
  </TitlesOfParts>
  <Company>Capital 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Polk</dc:creator>
  <cp:lastModifiedBy>Kit Ewbank</cp:lastModifiedBy>
  <cp:revision>600</cp:revision>
  <dcterms:created xsi:type="dcterms:W3CDTF">2011-04-04T20:41:21Z</dcterms:created>
  <dcterms:modified xsi:type="dcterms:W3CDTF">2015-05-18T17:01:44Z</dcterms:modified>
</cp:coreProperties>
</file>