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085037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085037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085037b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085037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085037b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085037b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085037b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085037b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085037b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085037b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08e4b6f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08e4b6f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085037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085037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085037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085037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085037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085037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085037b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085037b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085037b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085037b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085037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085037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085037b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085037b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lang="en"/>
              <a:t>Introduction to Microcontrollers</a:t>
            </a: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LAB!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lang="en"/>
              <a:t>Sit with a partner :)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LED’s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stands for Light Emitting Diode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current flows through and LED, they emit light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LED’s are polarized, they have a + and a -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75" y="2994150"/>
            <a:ext cx="1773350" cy="15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025" y="2840876"/>
            <a:ext cx="2899050" cy="18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Buzzers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Piezoelectric Buzzers or Buzzers make a sound when a voltage is across them 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23225"/>
            <a:ext cx="3008476" cy="22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62079" l="0" r="0" t="0"/>
          <a:stretch/>
        </p:blipFill>
        <p:spPr>
          <a:xfrm>
            <a:off x="2196474" y="2402100"/>
            <a:ext cx="6285376" cy="21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note on Digital vs Analog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implies two states, ON or OFF, (LOW or HIGH, 1 or 0).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Analog implies a changing voltage, some decimal number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375" y="2232925"/>
            <a:ext cx="3255674" cy="23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MSP430s are programmed using Energia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a pin as input or output :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pinMode([pinNumber],[INPUT,OUTPUT])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Turn a pin ON or OFF: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digitalWrite([pinNumber],[HIGH, LOW])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Wait: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delay([Time [ms]])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 an analog voltage :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analogRead([pinNumber])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Write an analog voltage :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analogWrite([pinNumber])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Labs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hkn.mu/mc_workshops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Link: hkn.mu/workshop_guide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279400" y="4552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Labs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163050" y="12363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Debugging Tips: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Lab 1: When programming your pin values, “LOW” and “HIGH” are keywords you can use in Energia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running the solution file, make sure to uncomment all the code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uncomment code remove the two “/” before the code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Lab 4 has a small error in the circuit schematic. GND and the buzzer should be connected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Individual station problems: 17, 11; come ask for help for setting your pins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Feedback!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hkn.mu/mc_feedback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"/>
              <a:t>What is a microcontroller</a:t>
            </a: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95375" y="12557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"/>
              <a:t>Microcontrollers are small processing units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"/>
              <a:t>Include all necessary peripherals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Memory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Clock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Timers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Analog to Digital Converters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 for an easy interface between software and hardware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413" y="1777800"/>
            <a:ext cx="19335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775" y="1777800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 vs Processor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3413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board RAM/ROM/Flash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Slow (upto 200MHz)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Small number of pins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power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Cost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141450" y="1229875"/>
            <a:ext cx="3413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Memory on board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 (upto 3.5GHz)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 number of pins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power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Expensive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350" y="2910425"/>
            <a:ext cx="2030400" cy="17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824" y="3136049"/>
            <a:ext cx="1354400" cy="1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Microcontrollers used?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Everywhere!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average household has about 3 dozen or more microcontrollers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average midsize vehicle has about 30 microcontrollers in it 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638" y="3187825"/>
            <a:ext cx="771800" cy="48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21012" l="0" r="0" t="21307"/>
          <a:stretch/>
        </p:blipFill>
        <p:spPr>
          <a:xfrm>
            <a:off x="2312200" y="4027425"/>
            <a:ext cx="1324850" cy="7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5">
            <a:alphaModFix/>
          </a:blip>
          <a:srcRect b="0" l="22754" r="21880" t="0"/>
          <a:stretch/>
        </p:blipFill>
        <p:spPr>
          <a:xfrm>
            <a:off x="6016950" y="2877600"/>
            <a:ext cx="885524" cy="11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7051" y="3187822"/>
            <a:ext cx="2072850" cy="13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720" y="2877601"/>
            <a:ext cx="1971302" cy="130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intro to Circuits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229875"/>
            <a:ext cx="4941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circuit is one or more closed loops for current flow through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 is like water flowing through pipes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Voltage is like height, it creates a force to push current through a circuit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976" y="775175"/>
            <a:ext cx="2717150" cy="31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intro to Circuits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0675"/>
            <a:ext cx="6162500" cy="38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intro to Circuits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229875"/>
            <a:ext cx="4795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Microcontrollers can create a voltage on all of their pins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control when the microcontroller creates this voltage using programming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 this voltage to power elements in the circuit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425" y="-72773"/>
            <a:ext cx="3351875" cy="39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Resistors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 the flow of current, create a voltage drop.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 them to control how much current is in an element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50" y="2820588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975" y="3178950"/>
            <a:ext cx="2450524" cy="5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Photoresistors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Photoresistors change their resistance based on how much light is on them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25" y="2492125"/>
            <a:ext cx="2295101" cy="22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650" y="2360413"/>
            <a:ext cx="19050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