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4" r:id="rId2"/>
  </p:sldMasterIdLst>
  <p:notesMasterIdLst>
    <p:notesMasterId r:id="rId7"/>
  </p:notesMasterIdLst>
  <p:handoutMasterIdLst>
    <p:handoutMasterId r:id="rId8"/>
  </p:handoutMasterIdLst>
  <p:sldIdLst>
    <p:sldId id="265" r:id="rId3"/>
    <p:sldId id="310" r:id="rId4"/>
    <p:sldId id="315" r:id="rId5"/>
    <p:sldId id="314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41" d="100"/>
          <a:sy n="41" d="100"/>
        </p:scale>
        <p:origin x="1056" y="43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7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90799" y="838200"/>
            <a:ext cx="5898735" cy="356616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SICAS Summit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2017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4448656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it-IT" sz="2701" dirty="0" smtClean="0">
                <a:solidFill>
                  <a:schemeClr val="bg2">
                    <a:lumMod val="10000"/>
                  </a:schemeClr>
                </a:solidFill>
              </a:rPr>
              <a:t>DROP-IN REPORTING WITH GROOVY</a:t>
            </a:r>
            <a:endParaRPr lang="it-IT" sz="270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3493" r="3122" b="3493"/>
          <a:stretch/>
        </p:blipFill>
        <p:spPr>
          <a:xfrm>
            <a:off x="762000" y="2362200"/>
            <a:ext cx="1828800" cy="1769929"/>
          </a:xfrm>
          <a:prstGeom prst="ellipse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172200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/>
              <a:t>September </a:t>
            </a:r>
            <a:r>
              <a:rPr lang="en-US" altLang="en-US" sz="1350" dirty="0" smtClean="0"/>
              <a:t>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Session Rules of Etiquette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Please silence your mobile device(s)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If you must leave the session early, please do so as discreetly as possible</a:t>
            </a:r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Please avoid side conversation during this </a:t>
            </a:r>
            <a:r>
              <a:rPr lang="en-US" dirty="0" smtClean="0"/>
              <a:t>session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Thank you for your cooperation! 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7220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Drop-In Reporting With Groovy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Edward Cole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Jamestown Community College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3824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638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Wingdings 2</vt:lpstr>
      <vt:lpstr>Retrospect</vt:lpstr>
      <vt:lpstr>SICAS Summit  2017</vt:lpstr>
      <vt:lpstr>Session Rules of Etiquette </vt:lpstr>
      <vt:lpstr>Drop-In Reporting With Groovy</vt:lpstr>
      <vt:lpstr>Slide Heading Here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2016-03-21T14:05:02Z</dcterms:created>
  <dcterms:modified xsi:type="dcterms:W3CDTF">2017-08-10T19:56:12Z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