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5.jpeg" ContentType="image/jpeg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207360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207360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822960" y="286560"/>
            <a:ext cx="75434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207360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207360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822960" y="286560"/>
            <a:ext cx="75434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91436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2520" y="6400800"/>
            <a:ext cx="91411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91411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822960" y="758880"/>
            <a:ext cx="7543440" cy="356580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8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F484363-E25A-4708-822D-484A81770507}" type="datetime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9/4/17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2764800" y="6459840"/>
            <a:ext cx="3616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30C9474-1F58-4487-9407-70F501B6A96E}" type="slidenum"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905400" y="4343400"/>
            <a:ext cx="740664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6334200"/>
            <a:ext cx="91436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/>
          <a:p>
            <a:pPr marL="91440" indent="-91080">
              <a:lnSpc>
                <a:spcPct val="100000"/>
              </a:lnSpc>
              <a:buClr>
                <a:srgbClr val="4e67c8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84120" indent="-182520">
              <a:lnSpc>
                <a:spcPct val="100000"/>
              </a:lnSpc>
              <a:buClr>
                <a:srgbClr val="4e67c8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67000" indent="-182520">
              <a:lnSpc>
                <a:spcPct val="100000"/>
              </a:lnSpc>
              <a:buClr>
                <a:srgbClr val="4e67c8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749880" indent="-182520">
              <a:lnSpc>
                <a:spcPct val="100000"/>
              </a:lnSpc>
              <a:buClr>
                <a:srgbClr val="4e67c8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932760" indent="-182520">
              <a:lnSpc>
                <a:spcPct val="100000"/>
              </a:lnSpc>
              <a:buClr>
                <a:srgbClr val="4e67c8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414047A-414F-4F0F-977B-C60DCD2629A7}" type="datetime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9/4/17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/>
          </p:nvPr>
        </p:nvSpPr>
        <p:spPr>
          <a:xfrm>
            <a:off x="2764800" y="6459840"/>
            <a:ext cx="3616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sldNum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590D37D-85A0-47AF-AB04-5FE358A160CB}" type="slidenum"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590920" y="838080"/>
            <a:ext cx="58982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80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SICAS Summit </a:t>
            </a:r>
            <a:r>
              <a:rPr b="0" lang="en-US" sz="80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80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914400" y="4448520"/>
            <a:ext cx="75434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700" spc="199" strike="noStrike" cap="all">
                <a:solidFill>
                  <a:srgbClr val="0318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DROP-IN REPORTING WITH GROOVY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Picture 4" descr=""/>
          <p:cNvPicPr/>
          <p:nvPr/>
        </p:nvPicPr>
        <p:blipFill>
          <a:blip r:embed="rId1"/>
          <a:srcRect l="2920" t="3499" r="3118" b="3499"/>
          <a:stretch/>
        </p:blipFill>
        <p:spPr>
          <a:xfrm>
            <a:off x="762120" y="2362320"/>
            <a:ext cx="1828440" cy="176940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617220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September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Pause for effect...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do these reports look like?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Let’s look at some examples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Groovy report with an SQL query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Dynamic SQL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report with data created from arbitrary Groovy code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Session Rules of Etiquette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Please silence your mobile device(s)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 must leave the session early, please do so as discreetly as possible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Please avoid side conversation during this session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Thank you for your cooperation! 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6172200" y="640080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Drop-In Reporting With Groovy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Edward Cole 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Jamestown Community College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6138360" y="640080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Real Solution to a Real 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Oracle Reports is Going Away.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49140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We’ve used Oracle Reports as our primary reporting tool since we started using Oracle, almost 25 years ago.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49140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created over 600 Oracle Reports applications in the 15 years we’ve been using Banner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49140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Oracle has been giving gentle hints for some time that we should move on to another tool.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49140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never did a good job of producing data extracts, which many of our users prefer to a printed report these days.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It Started with a Dream…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Many of our reports are just an SQL query with enough wiring to deliver the output to our users.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if we could drop our query into a container that will collect the parameters from our users and return the formatted output to them?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if we could use a simple DSL (Domain-specific language) to define the reports that are more complicated than one can do comfortably with a single select statement?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Groovy gives us what we need to make this dream a reality.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is Groovy?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22960" y="1737360"/>
            <a:ext cx="7543440" cy="45108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Groovy is a chopped, channeled, lowered, louvered and flame-painted Java.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Java code will compile and run correctly as Groovy without any changes.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interacts seamlessly with Java code.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gives you access to the enormous library of software available for the JVM.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377280" indent="-19872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runs without recompilation on all major operating systems.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noego (https://commons.wikimedia.org/wiki/File:Fiat_Topolino_hotrod_front.jpg), „Fiat Topolino hotrod front“, https://creativecommons.org/licenses/by/2.0/legalcode 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4" descr=""/>
          <p:cNvPicPr/>
          <p:nvPr/>
        </p:nvPicPr>
        <p:blipFill>
          <a:blip r:embed="rId1"/>
          <a:stretch/>
        </p:blipFill>
        <p:spPr>
          <a:xfrm>
            <a:off x="2362320" y="3190680"/>
            <a:ext cx="3657240" cy="27428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Why Groovy is groovy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Groovy gives us the following special features.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49140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Easy-to-use interface for SQL and XML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49140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Closures and functional programming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49140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Scripting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49140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Builders and DSL’s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49140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Easy” web applications through Grails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Jasper Reports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liked Jasper Reports for several reasons.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can do the job.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Java-Based and you can include it in Java programs.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has XML source code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 develop it through either a GUI or a text editor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22960" y="395280"/>
            <a:ext cx="75434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So, what do we do with this?</a:t>
            </a:r>
            <a:r>
              <a:rPr b="0" lang="en-US" sz="4800" spc="-49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Java Library (JAR file) that creates and runs the reports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Grails application that handles the interaction with the client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9080" indent="-19872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Report definitions are stored in a directory on the server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Protected by Git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Easy to search, edit, or modify through common tools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binary formats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free or open-source 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No licensing fees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High quality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6159960" y="6477120"/>
            <a:ext cx="285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LibreOffice/5.2.5.1$Windows_X86_64 LibreOffice_project/0312e1a284a7d50ca85a365c316c7abbf20a4d22</Application>
  <Words>1400</Words>
  <Paragraphs>295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2016-03-21T14:05:02Z</dcterms:created>
  <dc:creator/>
  <dc:description/>
  <dc:language>en-US</dc:language>
  <cp:lastModifiedBy/>
  <dcterms:modified xsi:type="dcterms:W3CDTF">2017-09-04T16:24:22Z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46</vt:i4>
  </property>
  <property fmtid="{D5CDD505-2E9C-101B-9397-08002B2CF9AE}" pid="12" name="_TemplateID">
    <vt:lpwstr>TC028952619991</vt:lpwstr>
  </property>
</Properties>
</file>