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911FE89-17B2-4E49-B81B-623D69C9FDBB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39142A-BFD0-488D-8D90-8EA39BC458EF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4e67c8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DD625CD-E727-4B59-8483-8EFCBAD1305A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9/2/17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C26AAC6-FF65-4B5A-9B67-61E63420C739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590920" y="838080"/>
            <a:ext cx="58982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914400" y="4448520"/>
            <a:ext cx="75434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700" spc="199" strike="noStrike" cap="all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rcRect l="2920" t="3499" r="3118" b="3499"/>
          <a:stretch/>
        </p:blipFill>
        <p:spPr>
          <a:xfrm>
            <a:off x="762120" y="2362320"/>
            <a:ext cx="1828440" cy="1769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617220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September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72200" y="640080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38360" y="640080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22960" y="1737360"/>
            <a:ext cx="7543440" cy="45108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is a chopped, channeled, lowered, louvered and flame-painted Java.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 (https://commons.wikimedia.org/wiki/File:Fiat_Topolino_hotrod_front.jpg), „Fiat Topolino hotrod front“, https://creativecommons.org/licenses/by/2.0/legalcode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362320" y="3190680"/>
            <a:ext cx="3657240" cy="2742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Easy” web applications through Grails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decided to use Jasper Reports to create polished printed reports.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allows you to develop your reports through a GUI or through a text editor.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reports it creates have XML source code.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reports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client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Git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formats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free or open-source tools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licensing fees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quality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LibreOffice/5.2.5.1$Windows_X86_64 LibreOffice_project/0312e1a284a7d50ca85a365c316c7abbf20a4d22</Application>
  <Words>1400</Words>
  <Paragraphs>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2016-03-21T14:05:02Z</dcterms:created>
  <dc:creator/>
  <dc:description/>
  <dc:language>en-US</dc:language>
  <cp:lastModifiedBy/>
  <dcterms:modified xsi:type="dcterms:W3CDTF">2017-09-02T09:25:23Z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