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0E7FF4C-440F-4653-89E2-6A40D5717064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F7A032-87D4-43B9-A558-76D06191D82A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4e67c8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72CF83-14B0-4184-9DC8-0647C7A33E9E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6E4C26-34F3-44BE-B3AA-C5CE3F787115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590920" y="838080"/>
            <a:ext cx="58982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914400" y="4448520"/>
            <a:ext cx="75434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700" spc="199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8440" cy="17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617220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7220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3836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737360"/>
            <a:ext cx="7543440" cy="45108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is a chopped, channeled, lowered, louvered and flame-painted Java.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362320" y="3190680"/>
            <a:ext cx="3657240" cy="274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Easy” web applications through Grails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decided to use Jasper Reports to create polished printed reports.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allows you to develop your reports through a GUI or through a text editor.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reports it creates have XML source code.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LibreOffice/5.2.5.1$Windows_X86_64 LibreOffice_project/0312e1a284a7d50ca85a365c316c7abbf20a4d22</Application>
  <Words>1400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2017-09-02T08:44:06Z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