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7.png" ContentType="image/png"/>
  <Override PartName="/ppt/media/image5.jpeg" ContentType="image/jpeg"/>
  <Override PartName="/ppt/media/image8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520" y="6400800"/>
            <a:ext cx="91411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91411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3283F6C-9674-4D12-8968-2444B4D4A213}" type="datetime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9/4/17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912509B-E88F-4819-9C12-62CA9B6E481C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4e67c8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4e67c8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67000" indent="-182520">
              <a:lnSpc>
                <a:spcPct val="100000"/>
              </a:lnSpc>
              <a:buClr>
                <a:srgbClr val="4e67c8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749880" indent="-182520">
              <a:lnSpc>
                <a:spcPct val="100000"/>
              </a:lnSpc>
              <a:buClr>
                <a:srgbClr val="4e67c8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932760" indent="-182520">
              <a:lnSpc>
                <a:spcPct val="100000"/>
              </a:lnSpc>
              <a:buClr>
                <a:srgbClr val="4e67c8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7FB99F5-C40C-4DAE-967B-4B4CB3FFBDA6}" type="datetime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9/4/17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6A43704-9EF3-49F0-8056-F568A54DDDD5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590920" y="838080"/>
            <a:ext cx="58982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80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SICAS Summit </a:t>
            </a:r>
            <a:r>
              <a:rPr b="0" lang="en-US" sz="80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80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914400" y="4448520"/>
            <a:ext cx="75434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700" spc="199" strike="noStrike" cap="all">
                <a:solidFill>
                  <a:srgbClr val="0318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4" descr=""/>
          <p:cNvPicPr/>
          <p:nvPr/>
        </p:nvPicPr>
        <p:blipFill>
          <a:blip r:embed="rId1"/>
          <a:srcRect l="2920" t="3499" r="3118" b="3499"/>
          <a:stretch/>
        </p:blipFill>
        <p:spPr>
          <a:xfrm>
            <a:off x="762120" y="2362320"/>
            <a:ext cx="1828440" cy="176940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617220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September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Pause for effect...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do these reports look like?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look at some examples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Groovy report with an SQL query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SQL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report with data created from arbitrary Groovy code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pure SQL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sql/dd_referencing_objects.sql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1000" spc="-1" strike="noStrike">
              <a:solidFill>
                <a:srgbClr val="00ff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List all objects that reference this one. */</a:t>
            </a:r>
            <a:endParaRPr b="0" lang="en-US" sz="1000" spc="-1" strike="noStrike">
              <a:solidFill>
                <a:srgbClr val="00ff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select d.referenced_owner r_owner,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d.referenced_name  r_name,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d.referenced_type  r_type,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d.owner, d.name, d.type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from all_dependencies d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where d.referenced_name like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upper(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:object_name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order by referenced_owner, referenced_name,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referenced_type, name, type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the bind variable in the query,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:object_name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When we run the report, it displays a parameter form with that parameter.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pure SQL report – continued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Enter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for the object_name and it produces this file.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R_OWNER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R_NAME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R_TYPE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OWNER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TYPE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JCC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JCC_GBR_EMAIL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PACKAGE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JCC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JCC_GBR_EMAIL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PACKAGE BODY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JCC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JCC_GBR_EMAIL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PACKAGE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JCC_GBR_EMAIL</a:t>
            </a:r>
            <a:r>
              <a:rPr b="0" lang="en-US" sz="1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SYNONYM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438640" y="1844280"/>
            <a:ext cx="4267080" cy="15390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1737360" y="1844280"/>
            <a:ext cx="4968360" cy="17920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Session Rules of Etiquette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silence your mobile device(s)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must leave the session early, please do so as discreetly as possible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avoid side conversation during this session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 for your cooperation!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172200" y="640080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Edward Cole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Jamestown Community College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6138360" y="640080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Real Solution to a Real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Reports is Going Away.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We’ve used Oracle Reports as our primary reporting tool since we started using Oracle, almost 25 years ago.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created over 600 Oracle Reports applications in the 15 years we’ve been using Banner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has been giving gentle hints for some time that we should move on to another tool.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never did a good job of producing data extracts, which many of our users prefer to a printed report these days.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It Started with a Dream…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of our reports are just an SQL query with enough wiring to deliver the output to our users.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drop our query into a container that will collect the parameters from our users and return the formatted output to them?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use a simple DSL (Domain-specific language) to define the reports that are more complicated than one can do comfortably with a single select statement?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what we need to make this dream a reality.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Groovy?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22960" y="1737360"/>
            <a:ext cx="7543440" cy="45108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is a chopped, channeled, lowered, louvered and flame-painted Java.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Java code will compile and run correctly as Groovy without any changes.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interacts seamlessly with Java code.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gives you access to the enormous library of software available for the JVM.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runs without recompilation on all major operating systems.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noego (https://commons.wikimedia.org/wiki/File:Fiat_Topolino_hotrod_front.jpg), „Fiat Topolino hotrod front“, https://creativecommons.org/licenses/by/2.0/legalcode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2362320" y="3190680"/>
            <a:ext cx="3657240" cy="27428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Groovy is groovy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the following special features.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Easy-to-use interface for SQL and XML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Closures and functional programming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Scripting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Builders and DSL’s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Easy” web applications through Grails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Jasper Reports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liked Jasper Reports for several reasons.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can do the job.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Java-Based and you can include it in Java programs.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has XML source code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develop it through either a GUI or a text editor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22960" y="39528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So, what do we do with this?</a:t>
            </a: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Java Library (JAR file) that creates and runs the reports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Grails application that handles the interaction with the client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 definitions are stored in a directory on the server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Protected by Git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 to search, edit, or modify through common tools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binary formats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free or open-source 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No licensing fees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High quality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LibreOffice/5.2.5.1$Windows_X86_64 LibreOffice_project/0312e1a284a7d50ca85a365c316c7abbf20a4d22</Application>
  <Words>1400</Words>
  <Paragraphs>295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2016-03-21T14:05:02Z</dcterms:created>
  <dc:creator/>
  <dc:description/>
  <dc:language>en-US</dc:language>
  <cp:lastModifiedBy/>
  <dcterms:modified xsi:type="dcterms:W3CDTF">2017-09-04T16:47:01Z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46</vt:i4>
  </property>
  <property fmtid="{D5CDD505-2E9C-101B-9397-08002B2CF9AE}" pid="12" name="_TemplateID">
    <vt:lpwstr>TC028952619991</vt:lpwstr>
  </property>
</Properties>
</file>