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2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7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2B5C-D194-4995-BCA7-25FFDAD57DD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E8A3-7A69-449F-ACC9-E8209169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0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90920" y="838080"/>
            <a:ext cx="589788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SICAS Summit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4448520"/>
            <a:ext cx="7543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700" b="0" strike="noStrike" cap="all" spc="197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4"/>
          <p:cNvPicPr/>
          <p:nvPr/>
        </p:nvPicPr>
        <p:blipFill>
          <a:blip r:embed="rId2"/>
          <a:srcRect l="2920" t="3499" r="3118" b="3499"/>
          <a:stretch/>
        </p:blipFill>
        <p:spPr>
          <a:xfrm>
            <a:off x="762120" y="2362320"/>
            <a:ext cx="1828080" cy="176904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617220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Pause for effect...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 these reports look like?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some 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Groovy report with an SQL query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SQL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report with data created from arbitrary Groovy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sql/dd_referencing_objects.sql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d.referenced_owner r_owner,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d.referenced_name  r_name,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d.referenced_type  r_type,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d.owner, d.name, d.type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from all_dependencies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where d.referenced_name like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upper(</a:t>
            </a:r>
            <a:r>
              <a:rPr lang="en-U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:object_name</a:t>
            </a: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order by referenced_owner, referenced_name,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referenced_type, name, 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the bind variable in the query,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:object_name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 When we run the report, it displays a parameter form with that parameter.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 – continued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for the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object_name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and it produces this file.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R_OWNER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R_NAME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R_TYPE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OWNER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NAME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 BODY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SYNONYM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2438640" y="1844280"/>
            <a:ext cx="4266720" cy="153864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737360" y="1844280"/>
            <a:ext cx="4968000" cy="179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see how we build a report using the DSL.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First, we tell the builder that we are creating a report.</a:t>
            </a: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2960" y="3226215"/>
            <a:ext cx="7209416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User Tables'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Parameters, data generators and other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2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interesting things will go here.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 – cont.</a:t>
            </a: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 a parameter named “owner” with a list of values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4E67C8"/>
              </a:buClr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8145" y="2499385"/>
            <a:ext cx="7740073" cy="25545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parameter for the owner of the table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list of values that excludes Oracle schemas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schemas that don't own any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username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all_users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oracle_maintained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'N'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owner from </a:t>
            </a:r>
            <a:r>
              <a:rPr kumimoji="0" lang="en-GB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all_tables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14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 – cont.</a:t>
            </a:r>
            <a:endParaRPr lang="en-US" sz="4800" b="0" strike="noStrike" spc="-46" dirty="0" smtClean="0">
              <a:solidFill>
                <a:srgbClr val="31489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 second parameter.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5681" y="2556811"/>
            <a:ext cx="8561959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second parameter for the table name. Make it default to '%'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'Table Name'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tables matching this value, with Oracle wildcards.'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</a:t>
            </a: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Groovy Example – cont.</a:t>
            </a:r>
            <a:endParaRPr lang="en-US" sz="4800" b="0" strike="noStrike" spc="-46" dirty="0" smtClean="0">
              <a:solidFill>
                <a:srgbClr val="31489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Finally, add a query that references the parameters.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2960" y="3209788"/>
            <a:ext cx="7810151" cy="224676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data from an SQL query. This references the parameters with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colon.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comments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all_tab_comments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owner = 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:owner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like upper(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kumimoji="0" lang="en-GB" altLang="en-US" sz="140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GB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,'%'))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comments is not null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4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GB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First Groovy Example – final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3801" y="1845720"/>
            <a:ext cx="6981398" cy="44935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A report that lists the tables belonging to a particular schema */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report(title: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User Tables'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parameter for the owner of the table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label: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'Owner'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list of values that excludes Oracle schemas and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schemas that don't own any tables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list_of_values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98FB9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username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all_users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oracle_maintained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'N'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owner 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all_tables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second parameter for the table name. Make it default to '%'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'Table Name'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 tables matching this value, with Oracle wildcards.'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'default'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the data from an SQL query. This references the parameters with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colon.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query: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"""select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comments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all_tab_comments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owner = :owner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A0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like upper(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nvl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,'%'))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comments is not null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1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kumimoji="0" lang="en-GB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A0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Session Rules of Etiquette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silence your mobile device(s)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must leave the session early, please do so as discreetly as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avoid side conversation during this session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your cooperation!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17220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Edward Cole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Jamestown Community College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13836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Real Solution to a Real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Reports is Going Away.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We’ve used Oracle Reports as our primary reporting tool since we started using Oracle, almost 25 years ago.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created over 600 Oracle Reports applications in the 15 years we’ve been using Banner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has been giving gentle hints for some time that we should move on to another tool.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never did a good job of producing data extracts, which many of our users prefer to a printed report these days.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Started with a Dream…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of our reports are just an SQL query with enough wiring to deliver the output to our users.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drop our query into a container that will collect the parameters from our users and return the formatted output to them?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use a simple DSL (Domain-specific language) to define the reports that are more complicated than one can do comfortably with a single select statement?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what we need to make this dream a reality.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Groovy?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2960" y="1737360"/>
            <a:ext cx="7543080" cy="45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Groovy is a chopped, channeled, lowered, louvered and flame-painted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Java code will compile and run correctly as Groovy without any changes.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interacts seamlessly with Java code.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gives you access to the enormous library of software available for the JVM.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runs without recompilation on all major operating systems.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noego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(https://commons.wikimedia.org/wiki/File:Fiat_Topolino_hotrod_front.jpg), „Fiat </a:t>
            </a: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Topolino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hotrod front“, https://creativecommons.org/licenses/by/2.0/legalcode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2389214" y="3352044"/>
            <a:ext cx="3656880" cy="27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Groovy is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the following special features.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Easy-to-use interface for SQL and XML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 and functional programming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Builders and DSL’s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“Easy” web applications through Grails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liked Jasper Reports for several reasons.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do the job.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Java-Based and you can include it in Java programs.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has XML source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develop it through either a GUI or a text editor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2960" y="39528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So, what do we do with this?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Java Library (JAR file) that creates and runs the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Grails application that handles the interaction with the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definitions are stored in a directory on the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Protected by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 to search, edit, or modify through common tools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binary formats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free or open-source tools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No licensing fees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High quality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1846</Words>
  <Application>Microsoft Office PowerPoint</Application>
  <PresentationFormat>On-screen Show (4:3)</PresentationFormat>
  <Paragraphs>363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DejaVu Sans</vt:lpstr>
      <vt:lpstr>Symbol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Cole, Ed</cp:lastModifiedBy>
  <cp:revision>17</cp:revision>
  <dcterms:created xsi:type="dcterms:W3CDTF">2016-03-21T14:05:02Z</dcterms:created>
  <dcterms:modified xsi:type="dcterms:W3CDTF">2017-09-05T14:14:31Z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