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80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80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700" spc="197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sql/dd_referencing_objects.sql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d.referenced_owner r_owner,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  r_name,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  r_type,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d.owner, d.name, d.type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 all_dependencies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where d.referenced_name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upper(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:object_name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order by referenced_owner, referenced_name,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referenced_type, name,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the bind variable in the query,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object_name and it produces this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R_NAME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R_TYPE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OWNER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SYNONYM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is a chopped, channeled, lowered, louvered and flame-painted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2362320" y="3190680"/>
            <a:ext cx="3656880" cy="2742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Easy” web applications through Grails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800" spc="-46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formats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free or open-source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No licensing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High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LibreOffice/5.2.5.1$Windows_X86_64 LibreOffice_project/0312e1a284a7d50ca85a365c316c7abbf20a4d22</Application>
  <Words>1400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2017-09-05T07:46:49Z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