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0" r:id="rId4"/>
    <p:sldId id="315" r:id="rId5"/>
    <p:sldId id="314" r:id="rId6"/>
    <p:sldId id="316" r:id="rId7"/>
    <p:sldId id="317" r:id="rId8"/>
    <p:sldId id="318" r:id="rId9"/>
    <p:sldId id="31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8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</a:t>
            </a:r>
            <a:r>
              <a:rPr lang="en-US" dirty="0" smtClean="0"/>
              <a:t>Cole – Senior Programmer/Analyst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Community College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Real Solution to a Real Problem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Reports is Going Away.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We’ve </a:t>
            </a:r>
            <a:r>
              <a:rPr lang="en-US" dirty="0"/>
              <a:t>used Oracle Reports as our primary reporting tool since we started using Oracle, almost 25 years ago</a:t>
            </a:r>
            <a:r>
              <a:rPr lang="en-US" dirty="0" smtClean="0"/>
              <a:t>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We created over 600 Oracle Reports applications in the 15 years we’ve been using Banner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has been giving gentle hints for some time that we shoul</a:t>
            </a:r>
            <a:r>
              <a:rPr lang="en-US" dirty="0" smtClean="0"/>
              <a:t>d move on to another tool.</a:t>
            </a: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never did a good job of producing data extracts, which many of our users prefer to a printed report these days.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896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It Started with a Dream…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63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213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Slide Heading Here</vt:lpstr>
      <vt:lpstr>A Real Solution to a Real Problem</vt:lpstr>
      <vt:lpstr>It Started with a Dream…</vt:lpstr>
      <vt:lpstr>Slide Heading Here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2017-08-25T21:04:41Z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