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49"/>
  </p:notesMasterIdLst>
  <p:handoutMasterIdLst>
    <p:handoutMasterId r:id="rId50"/>
  </p:handoutMasterIdLst>
  <p:sldIdLst>
    <p:sldId id="265" r:id="rId3"/>
    <p:sldId id="310" r:id="rId4"/>
    <p:sldId id="315" r:id="rId5"/>
    <p:sldId id="316" r:id="rId6"/>
    <p:sldId id="317" r:id="rId7"/>
    <p:sldId id="314" r:id="rId8"/>
    <p:sldId id="318" r:id="rId9"/>
    <p:sldId id="322" r:id="rId10"/>
    <p:sldId id="319" r:id="rId11"/>
    <p:sldId id="323" r:id="rId12"/>
    <p:sldId id="324" r:id="rId13"/>
    <p:sldId id="325" r:id="rId14"/>
    <p:sldId id="326" r:id="rId15"/>
    <p:sldId id="321" r:id="rId16"/>
    <p:sldId id="320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86" y="8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94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5497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28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8732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2206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2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9184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7916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829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6907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011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8865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77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5675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317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030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3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54641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1326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92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Cole 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Community College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7502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624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915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5448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99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6448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963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353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7770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477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Real Solution to a Real Problem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Reports is Going Away.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We’ve </a:t>
            </a:r>
            <a:r>
              <a:rPr lang="en-US" dirty="0"/>
              <a:t>used Oracle Reports as our primary reporting tool since we started using Oracle, almost 25 years ago</a:t>
            </a:r>
            <a:r>
              <a:rPr lang="en-US" dirty="0" smtClean="0"/>
              <a:t>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We created over 600 Oracle Reports applications in the 15 years we’ve been using Banner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has been giving gentle hints for some time that we should move on to another tool.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never did a good job of producing data extracts, which many of our users prefer to a printed report these days.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896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0188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585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85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5798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9691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0836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32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It Started with a Dream…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Many of our reports are just an SQL query with enough wiring to deliver the output to our users.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What if we could drop our query into a container that will collect the parameters from our users and </a:t>
            </a:r>
            <a:r>
              <a:rPr lang="en-US" dirty="0" smtClean="0"/>
              <a:t>return the formatted output to them?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What if we could use a simple DSL (Domain-specific language) to define the reports that are more complicated than one can do comfortably with a single select statement?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Groovy gives us what we need to make this dream a reality.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63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What is Groovy?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11039"/>
          </a:xfrm>
        </p:spPr>
        <p:txBody>
          <a:bodyPr>
            <a:normAutofit fontScale="92500" lnSpcReduction="2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 Groovy is a chopped</a:t>
            </a:r>
            <a:r>
              <a:rPr lang="en-US" smtClean="0"/>
              <a:t>, channeled, </a:t>
            </a:r>
            <a:r>
              <a:rPr lang="en-US" dirty="0" smtClean="0"/>
              <a:t>lowered, louvered and flame-painted Java.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Most Java code will compile and run correctly as Groovy without any changes.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interacts seamlessly with Java code.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gives you access to the enormous library of software available for the JVM.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runs without recompilation on all major operating systems.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endParaRPr lang="en-US" sz="1000" dirty="0" smtClean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r>
              <a:rPr lang="en-US" sz="900" dirty="0" err="1" smtClean="0"/>
              <a:t>noego</a:t>
            </a:r>
            <a:r>
              <a:rPr lang="en-US" sz="900" dirty="0" smtClean="0"/>
              <a:t> </a:t>
            </a:r>
            <a:r>
              <a:rPr lang="en-US" sz="900" dirty="0"/>
              <a:t>(https://commons.wikimedia.org/wiki/File:Fiat_Topolino_hotrod_front.jpg), „Fiat </a:t>
            </a:r>
            <a:r>
              <a:rPr lang="en-US" sz="900" dirty="0" err="1"/>
              <a:t>Topolino</a:t>
            </a:r>
            <a:r>
              <a:rPr lang="en-US" sz="900" dirty="0"/>
              <a:t> hotrod front“, https://creativecommons.org/licenses/by/2.0/legalcode 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9058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Why Groovy is groovy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Groovy </a:t>
            </a:r>
            <a:r>
              <a:rPr lang="en-US" dirty="0"/>
              <a:t>gives us the following special features.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Easy-to-use interface for SQL and XML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Closures and functional programming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Scripting</a:t>
            </a: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Builders </a:t>
            </a:r>
            <a:r>
              <a:rPr lang="en-US" dirty="0"/>
              <a:t>and </a:t>
            </a:r>
            <a:r>
              <a:rPr lang="en-US" dirty="0" smtClean="0"/>
              <a:t>DSL’s</a:t>
            </a: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“Easy” web applications through </a:t>
            </a:r>
            <a:r>
              <a:rPr lang="en-US" dirty="0" smtClean="0"/>
              <a:t>Grails</a:t>
            </a:r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Jasper Reports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We liked Jasper Reports for several reasons.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can do the job.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is Java-Based and you can include it in Java programs.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has XML source code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You can develop it through either a GUI or a text editor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7484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So, what do we do </a:t>
            </a:r>
            <a: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  <a:t>with this?</a:t>
            </a:r>
            <a:b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Screen </a:t>
            </a:r>
            <a:r>
              <a:rPr lang="en-US" sz="1500" dirty="0"/>
              <a:t>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213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1400</Words>
  <Application>Microsoft Office PowerPoint</Application>
  <PresentationFormat>On-screen Show (4:3)</PresentationFormat>
  <Paragraphs>295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A Real Solution to a Real Problem</vt:lpstr>
      <vt:lpstr>It Started with a Dream…</vt:lpstr>
      <vt:lpstr>What is Groovy?</vt:lpstr>
      <vt:lpstr>Why Groovy is groovy</vt:lpstr>
      <vt:lpstr>Jasper Reports</vt:lpstr>
      <vt:lpstr>So, what do we do with this? 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2017-09-01T22:20:37Z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