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84" r:id="rId2"/>
  </p:sldMasterIdLst>
  <p:notesMasterIdLst>
    <p:notesMasterId r:id="rId7"/>
  </p:notesMasterIdLst>
  <p:handoutMasterIdLst>
    <p:handoutMasterId r:id="rId8"/>
  </p:handoutMasterIdLst>
  <p:sldIdLst>
    <p:sldId id="265" r:id="rId3"/>
    <p:sldId id="310" r:id="rId4"/>
    <p:sldId id="315" r:id="rId5"/>
    <p:sldId id="314" r:id="rId6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29" autoAdjust="0"/>
  </p:normalViewPr>
  <p:slideViewPr>
    <p:cSldViewPr showGuides="1">
      <p:cViewPr varScale="1">
        <p:scale>
          <a:sx n="112" d="100"/>
          <a:sy n="112" d="100"/>
        </p:scale>
        <p:origin x="912" y="96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7/11/2017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7/11/2017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87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6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3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8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5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2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3F41C87-7AD9-4845-A077-840E4A0F3F06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8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9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590799" y="838200"/>
            <a:ext cx="5898735" cy="356616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SICAS Summit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2017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14400" y="4448656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lang="it-IT" sz="2701" dirty="0">
                <a:solidFill>
                  <a:schemeClr val="bg2">
                    <a:lumMod val="10000"/>
                  </a:schemeClr>
                </a:solidFill>
              </a:rPr>
              <a:t>Presentation Title here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" t="3493" r="3122" b="3493"/>
          <a:stretch/>
        </p:blipFill>
        <p:spPr>
          <a:xfrm>
            <a:off x="762000" y="2362200"/>
            <a:ext cx="1828800" cy="1769929"/>
          </a:xfrm>
          <a:prstGeom prst="ellipse">
            <a:avLst/>
          </a:prstGeom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172200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/>
              <a:t>September </a:t>
            </a:r>
            <a:r>
              <a:rPr lang="en-US" altLang="en-US" sz="1350" dirty="0" smtClean="0"/>
              <a:t>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Session Rules of Etiquette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8935" indent="-198935">
              <a:buFont typeface="Wingdings 2"/>
              <a:buChar char=""/>
              <a:defRPr/>
            </a:pPr>
            <a:r>
              <a:rPr lang="en-US" dirty="0" smtClean="0"/>
              <a:t>Please silence your mobile device(s)</a:t>
            </a:r>
            <a:endParaRPr lang="en-US" dirty="0"/>
          </a:p>
          <a:p>
            <a:pPr marL="198935" indent="-198935">
              <a:buFont typeface="Wingdings 2"/>
              <a:buChar char=""/>
              <a:defRPr/>
            </a:pPr>
            <a:r>
              <a:rPr lang="en-US" dirty="0"/>
              <a:t>If you must leave the session early, please do so as discreetly as possible</a:t>
            </a:r>
          </a:p>
          <a:p>
            <a:pPr marL="198935" indent="-198935">
              <a:buFont typeface="Wingdings 2"/>
              <a:buChar char=""/>
              <a:defRPr/>
            </a:pPr>
            <a:r>
              <a:rPr lang="en-US" dirty="0"/>
              <a:t>Please avoid side conversation during this </a:t>
            </a:r>
            <a:r>
              <a:rPr lang="en-US" dirty="0" smtClean="0"/>
              <a:t>session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Thank you for your cooperation! </a:t>
            </a:r>
            <a:endParaRPr 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172200" y="64008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Presentation Title Here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buFont typeface="Wingdings 2"/>
              <a:buChar char=""/>
              <a:defRPr/>
            </a:pPr>
            <a:r>
              <a:rPr lang="en-US" dirty="0" smtClean="0"/>
              <a:t>Presenter Name Here</a:t>
            </a:r>
            <a:endParaRPr lang="en-US" dirty="0"/>
          </a:p>
          <a:p>
            <a:pPr marL="198935" indent="-198935">
              <a:buFont typeface="Wingdings 2"/>
              <a:buChar char=""/>
              <a:defRPr/>
            </a:pPr>
            <a:r>
              <a:rPr lang="en-US" dirty="0" smtClean="0"/>
              <a:t>Campus/Vendor Name Here</a:t>
            </a:r>
            <a:endParaRPr 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138240" y="64008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86388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Slide Heading Here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Presentation Text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Screen Captures</a:t>
            </a:r>
          </a:p>
          <a:p>
            <a:pPr marL="377291" lvl="3" indent="-198935">
              <a:lnSpc>
                <a:spcPct val="100000"/>
              </a:lnSpc>
              <a:spcBef>
                <a:spcPts val="173"/>
              </a:spcBef>
              <a:buSzPct val="80000"/>
              <a:buFont typeface="Wingdings 2"/>
              <a:buChar char=""/>
              <a:defRPr/>
            </a:pPr>
            <a:r>
              <a:rPr lang="en-US" sz="1500" dirty="0"/>
              <a:t>Etc.</a:t>
            </a:r>
          </a:p>
          <a:p>
            <a:pPr marL="198935" indent="-198935">
              <a:lnSpc>
                <a:spcPct val="100000"/>
              </a:lnSpc>
              <a:buFont typeface="Wingdings 2"/>
              <a:buChar char=""/>
              <a:defRPr/>
            </a:pPr>
            <a:r>
              <a:rPr lang="en-US" dirty="0"/>
              <a:t>Presenters – duplicate this slide as many times as needed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159883" y="6477000"/>
            <a:ext cx="28582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350" dirty="0" smtClean="0"/>
              <a:t>SICAS Summit 2017, </a:t>
            </a:r>
            <a:r>
              <a:rPr lang="en-US" altLang="en-US" sz="1350" dirty="0"/>
              <a:t>Villa Roma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Retrospec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Corbel</vt:lpstr>
      <vt:lpstr>Wingdings 2</vt:lpstr>
      <vt:lpstr>Retrospect</vt:lpstr>
      <vt:lpstr>SICAS Summit  2017</vt:lpstr>
      <vt:lpstr>Session Rules of Etiquette </vt:lpstr>
      <vt:lpstr>Presentation Title Here</vt:lpstr>
      <vt:lpstr>Slide Heading Here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2016-03-21T14:05:02Z</dcterms:created>
  <dcterms:modified xsi:type="dcterms:W3CDTF">2017-07-11T11:28:07Z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