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6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033" autoAdjust="0"/>
  </p:normalViewPr>
  <p:slideViewPr>
    <p:cSldViewPr snapToGrid="0" snapToObjects="1">
      <p:cViewPr varScale="1">
        <p:scale>
          <a:sx n="79" d="100"/>
          <a:sy n="79" d="100"/>
        </p:scale>
        <p:origin x="132" y="19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4FD6E-0487-494D-94BE-386F33ED675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75A386-7086-4D4F-9E8A-E4FB924A89BF}">
      <dgm:prSet/>
      <dgm:spPr/>
      <dgm:t>
        <a:bodyPr/>
        <a:lstStyle/>
        <a:p>
          <a:r>
            <a:rPr lang="en-US" b="1" i="0" dirty="0"/>
            <a:t>Problem</a:t>
          </a:r>
          <a:r>
            <a:rPr lang="en-US" b="0" i="0" dirty="0"/>
            <a:t>: I need to decide where to live for a job near Irvine, California. I don’t know a lot about the area, so would like to use the data to inform my decision. I like performing arts and coffee shops, so would like to live near these types of </a:t>
          </a:r>
          <a:r>
            <a:rPr lang="en-US" b="0" i="0"/>
            <a:t>places.</a:t>
          </a:r>
          <a:endParaRPr lang="en-US" dirty="0"/>
        </a:p>
      </dgm:t>
    </dgm:pt>
    <dgm:pt modelId="{EDE495BB-A65A-4A54-B78B-0895C2F9EFBD}" type="parTrans" cxnId="{048A82EF-B883-4B8E-BBBE-70365534D75A}">
      <dgm:prSet/>
      <dgm:spPr/>
      <dgm:t>
        <a:bodyPr/>
        <a:lstStyle/>
        <a:p>
          <a:endParaRPr lang="en-US"/>
        </a:p>
      </dgm:t>
    </dgm:pt>
    <dgm:pt modelId="{7BD44CA1-C454-4FA7-AFA6-E1B1EBB57C7D}" type="sibTrans" cxnId="{048A82EF-B883-4B8E-BBBE-70365534D75A}">
      <dgm:prSet/>
      <dgm:spPr/>
      <dgm:t>
        <a:bodyPr/>
        <a:lstStyle/>
        <a:p>
          <a:endParaRPr lang="en-US"/>
        </a:p>
      </dgm:t>
    </dgm:pt>
    <dgm:pt modelId="{79F5501D-6AE0-4E44-B97F-0D50C13109CC}">
      <dgm:prSet/>
      <dgm:spPr/>
      <dgm:t>
        <a:bodyPr/>
        <a:lstStyle/>
        <a:p>
          <a:r>
            <a:rPr lang="en-US" b="0" i="0" dirty="0"/>
            <a:t>The places I would like to compare are:</a:t>
          </a:r>
          <a:endParaRPr lang="en-US" dirty="0"/>
        </a:p>
      </dgm:t>
    </dgm:pt>
    <dgm:pt modelId="{1987E2C6-CFFD-4F42-A3B1-8A015FEE1405}" type="parTrans" cxnId="{6F09C36C-E891-42D4-91C6-451422E89D8D}">
      <dgm:prSet/>
      <dgm:spPr/>
      <dgm:t>
        <a:bodyPr/>
        <a:lstStyle/>
        <a:p>
          <a:endParaRPr lang="en-US"/>
        </a:p>
      </dgm:t>
    </dgm:pt>
    <dgm:pt modelId="{E3F793BD-31EC-458F-A938-68C1488CCFDC}" type="sibTrans" cxnId="{6F09C36C-E891-42D4-91C6-451422E89D8D}">
      <dgm:prSet/>
      <dgm:spPr/>
      <dgm:t>
        <a:bodyPr/>
        <a:lstStyle/>
        <a:p>
          <a:endParaRPr lang="en-US"/>
        </a:p>
      </dgm:t>
    </dgm:pt>
    <dgm:pt modelId="{9A0BC854-A110-4D74-AD24-FA9ABC7E1504}">
      <dgm:prSet/>
      <dgm:spPr/>
      <dgm:t>
        <a:bodyPr/>
        <a:lstStyle/>
        <a:p>
          <a:r>
            <a:rPr lang="en-US" b="0" i="0"/>
            <a:t>Long Beach</a:t>
          </a:r>
          <a:endParaRPr lang="en-US"/>
        </a:p>
      </dgm:t>
    </dgm:pt>
    <dgm:pt modelId="{AA455367-FCE1-49CA-AFBB-37947D29523C}" type="parTrans" cxnId="{69D809CB-7E54-4604-970A-16F1E69DAA5F}">
      <dgm:prSet/>
      <dgm:spPr/>
      <dgm:t>
        <a:bodyPr/>
        <a:lstStyle/>
        <a:p>
          <a:endParaRPr lang="en-US"/>
        </a:p>
      </dgm:t>
    </dgm:pt>
    <dgm:pt modelId="{CB9CEE40-02DD-4E7D-A632-668AD4EEA534}" type="sibTrans" cxnId="{69D809CB-7E54-4604-970A-16F1E69DAA5F}">
      <dgm:prSet/>
      <dgm:spPr/>
      <dgm:t>
        <a:bodyPr/>
        <a:lstStyle/>
        <a:p>
          <a:endParaRPr lang="en-US"/>
        </a:p>
      </dgm:t>
    </dgm:pt>
    <dgm:pt modelId="{7761099E-8C1B-41B6-AA2F-E9E354179A96}">
      <dgm:prSet/>
      <dgm:spPr/>
      <dgm:t>
        <a:bodyPr/>
        <a:lstStyle/>
        <a:p>
          <a:r>
            <a:rPr lang="en-US" b="0" i="0"/>
            <a:t>Irvine</a:t>
          </a:r>
          <a:endParaRPr lang="en-US"/>
        </a:p>
      </dgm:t>
    </dgm:pt>
    <dgm:pt modelId="{2CE37B62-987A-45B9-BAC6-60632A663DB8}" type="parTrans" cxnId="{629A2416-CCC5-42A3-A48C-50EB63A692E3}">
      <dgm:prSet/>
      <dgm:spPr/>
      <dgm:t>
        <a:bodyPr/>
        <a:lstStyle/>
        <a:p>
          <a:endParaRPr lang="en-US"/>
        </a:p>
      </dgm:t>
    </dgm:pt>
    <dgm:pt modelId="{CBADDA6C-6E80-4FAD-81BE-F737A17487B9}" type="sibTrans" cxnId="{629A2416-CCC5-42A3-A48C-50EB63A692E3}">
      <dgm:prSet/>
      <dgm:spPr/>
      <dgm:t>
        <a:bodyPr/>
        <a:lstStyle/>
        <a:p>
          <a:endParaRPr lang="en-US"/>
        </a:p>
      </dgm:t>
    </dgm:pt>
    <dgm:pt modelId="{5088BCE0-95BA-42A4-BED0-6F1B50CCDAAD}">
      <dgm:prSet/>
      <dgm:spPr/>
      <dgm:t>
        <a:bodyPr/>
        <a:lstStyle/>
        <a:p>
          <a:r>
            <a:rPr lang="en-US" b="0" i="0"/>
            <a:t>Costa Mesa</a:t>
          </a:r>
          <a:endParaRPr lang="en-US"/>
        </a:p>
      </dgm:t>
    </dgm:pt>
    <dgm:pt modelId="{9941A798-1E9A-45A7-999C-6FFCC4217069}" type="parTrans" cxnId="{44D8F13B-CD17-4C4E-8EF9-40E0F5C6C6C8}">
      <dgm:prSet/>
      <dgm:spPr/>
      <dgm:t>
        <a:bodyPr/>
        <a:lstStyle/>
        <a:p>
          <a:endParaRPr lang="en-US"/>
        </a:p>
      </dgm:t>
    </dgm:pt>
    <dgm:pt modelId="{A070E8A7-6F6A-435B-BAE9-CDE4C0CC2AE8}" type="sibTrans" cxnId="{44D8F13B-CD17-4C4E-8EF9-40E0F5C6C6C8}">
      <dgm:prSet/>
      <dgm:spPr/>
      <dgm:t>
        <a:bodyPr/>
        <a:lstStyle/>
        <a:p>
          <a:endParaRPr lang="en-US"/>
        </a:p>
      </dgm:t>
    </dgm:pt>
    <dgm:pt modelId="{64DDD5F5-5558-4150-AFFA-427FF94402C9}">
      <dgm:prSet/>
      <dgm:spPr/>
      <dgm:t>
        <a:bodyPr/>
        <a:lstStyle/>
        <a:p>
          <a:r>
            <a:rPr lang="en-US" b="0" i="0"/>
            <a:t>Anaheim</a:t>
          </a:r>
          <a:endParaRPr lang="en-US"/>
        </a:p>
      </dgm:t>
    </dgm:pt>
    <dgm:pt modelId="{8097E22E-4A40-4E86-A248-C95F4DEEF897}" type="parTrans" cxnId="{75222128-B5FB-4324-88CD-6D5DA572B452}">
      <dgm:prSet/>
      <dgm:spPr/>
      <dgm:t>
        <a:bodyPr/>
        <a:lstStyle/>
        <a:p>
          <a:endParaRPr lang="en-US"/>
        </a:p>
      </dgm:t>
    </dgm:pt>
    <dgm:pt modelId="{A65E261C-54BA-4124-A902-C3322E8A4A29}" type="sibTrans" cxnId="{75222128-B5FB-4324-88CD-6D5DA572B452}">
      <dgm:prSet/>
      <dgm:spPr/>
      <dgm:t>
        <a:bodyPr/>
        <a:lstStyle/>
        <a:p>
          <a:endParaRPr lang="en-US"/>
        </a:p>
      </dgm:t>
    </dgm:pt>
    <dgm:pt modelId="{BAAF3529-FAF1-4796-8613-6AFE4BADDF76}">
      <dgm:prSet/>
      <dgm:spPr/>
      <dgm:t>
        <a:bodyPr/>
        <a:lstStyle/>
        <a:p>
          <a:r>
            <a:rPr lang="en-US" b="0" i="0"/>
            <a:t>Lake Forest</a:t>
          </a:r>
          <a:endParaRPr lang="en-US"/>
        </a:p>
      </dgm:t>
    </dgm:pt>
    <dgm:pt modelId="{131BF827-AB45-4626-8B7A-B3A961C20F66}" type="parTrans" cxnId="{DC8398FE-868D-4374-8892-CABD85FF85E7}">
      <dgm:prSet/>
      <dgm:spPr/>
      <dgm:t>
        <a:bodyPr/>
        <a:lstStyle/>
        <a:p>
          <a:endParaRPr lang="en-US"/>
        </a:p>
      </dgm:t>
    </dgm:pt>
    <dgm:pt modelId="{B5580E9E-46A7-40DA-9F0B-289AFB717933}" type="sibTrans" cxnId="{DC8398FE-868D-4374-8892-CABD85FF85E7}">
      <dgm:prSet/>
      <dgm:spPr/>
      <dgm:t>
        <a:bodyPr/>
        <a:lstStyle/>
        <a:p>
          <a:endParaRPr lang="en-US"/>
        </a:p>
      </dgm:t>
    </dgm:pt>
    <dgm:pt modelId="{B21A32A6-B1F7-4BB1-B600-C4AA9C5CA6A6}" type="pres">
      <dgm:prSet presAssocID="{BA54FD6E-0487-494D-94BE-386F33ED675A}" presName="Name0" presStyleCnt="0">
        <dgm:presLayoutVars>
          <dgm:dir/>
          <dgm:animLvl val="lvl"/>
          <dgm:resizeHandles val="exact"/>
        </dgm:presLayoutVars>
      </dgm:prSet>
      <dgm:spPr/>
    </dgm:pt>
    <dgm:pt modelId="{CFA5A2A5-DF6F-4888-A19D-9BE317D045FA}" type="pres">
      <dgm:prSet presAssocID="{79F5501D-6AE0-4E44-B97F-0D50C13109CC}" presName="boxAndChildren" presStyleCnt="0"/>
      <dgm:spPr/>
    </dgm:pt>
    <dgm:pt modelId="{8C5807AF-D46C-4E3A-B549-D92E5E514EAB}" type="pres">
      <dgm:prSet presAssocID="{79F5501D-6AE0-4E44-B97F-0D50C13109CC}" presName="parentTextBox" presStyleLbl="node1" presStyleIdx="0" presStyleCnt="2"/>
      <dgm:spPr/>
    </dgm:pt>
    <dgm:pt modelId="{6E6B60F5-8738-467F-B51B-4765EC816857}" type="pres">
      <dgm:prSet presAssocID="{79F5501D-6AE0-4E44-B97F-0D50C13109CC}" presName="entireBox" presStyleLbl="node1" presStyleIdx="0" presStyleCnt="2"/>
      <dgm:spPr/>
    </dgm:pt>
    <dgm:pt modelId="{BED10547-B055-4364-99CC-D532A8354F2E}" type="pres">
      <dgm:prSet presAssocID="{79F5501D-6AE0-4E44-B97F-0D50C13109CC}" presName="descendantBox" presStyleCnt="0"/>
      <dgm:spPr/>
    </dgm:pt>
    <dgm:pt modelId="{F6D0698E-5A70-4E2E-A73D-D58F896357F0}" type="pres">
      <dgm:prSet presAssocID="{9A0BC854-A110-4D74-AD24-FA9ABC7E1504}" presName="childTextBox" presStyleLbl="fgAccFollowNode1" presStyleIdx="0" presStyleCnt="5">
        <dgm:presLayoutVars>
          <dgm:bulletEnabled val="1"/>
        </dgm:presLayoutVars>
      </dgm:prSet>
      <dgm:spPr/>
    </dgm:pt>
    <dgm:pt modelId="{FD79CD02-34B6-4674-AFAA-28975F196B25}" type="pres">
      <dgm:prSet presAssocID="{7761099E-8C1B-41B6-AA2F-E9E354179A96}" presName="childTextBox" presStyleLbl="fgAccFollowNode1" presStyleIdx="1" presStyleCnt="5">
        <dgm:presLayoutVars>
          <dgm:bulletEnabled val="1"/>
        </dgm:presLayoutVars>
      </dgm:prSet>
      <dgm:spPr/>
    </dgm:pt>
    <dgm:pt modelId="{5D95228C-436D-444B-A816-6C923AE69571}" type="pres">
      <dgm:prSet presAssocID="{5088BCE0-95BA-42A4-BED0-6F1B50CCDAAD}" presName="childTextBox" presStyleLbl="fgAccFollowNode1" presStyleIdx="2" presStyleCnt="5">
        <dgm:presLayoutVars>
          <dgm:bulletEnabled val="1"/>
        </dgm:presLayoutVars>
      </dgm:prSet>
      <dgm:spPr/>
    </dgm:pt>
    <dgm:pt modelId="{6D2AFAC9-CACE-4C3B-B6E1-83BA61E6981E}" type="pres">
      <dgm:prSet presAssocID="{64DDD5F5-5558-4150-AFFA-427FF94402C9}" presName="childTextBox" presStyleLbl="fgAccFollowNode1" presStyleIdx="3" presStyleCnt="5">
        <dgm:presLayoutVars>
          <dgm:bulletEnabled val="1"/>
        </dgm:presLayoutVars>
      </dgm:prSet>
      <dgm:spPr/>
    </dgm:pt>
    <dgm:pt modelId="{0562C883-095F-416B-8686-C4F1063908BD}" type="pres">
      <dgm:prSet presAssocID="{BAAF3529-FAF1-4796-8613-6AFE4BADDF76}" presName="childTextBox" presStyleLbl="fgAccFollowNode1" presStyleIdx="4" presStyleCnt="5">
        <dgm:presLayoutVars>
          <dgm:bulletEnabled val="1"/>
        </dgm:presLayoutVars>
      </dgm:prSet>
      <dgm:spPr/>
    </dgm:pt>
    <dgm:pt modelId="{58FF9A79-E50F-4F2F-AC41-38F5B829676C}" type="pres">
      <dgm:prSet presAssocID="{7BD44CA1-C454-4FA7-AFA6-E1B1EBB57C7D}" presName="sp" presStyleCnt="0"/>
      <dgm:spPr/>
    </dgm:pt>
    <dgm:pt modelId="{C247929A-D9C2-4BFB-A5CB-C80D51901615}" type="pres">
      <dgm:prSet presAssocID="{C575A386-7086-4D4F-9E8A-E4FB924A89BF}" presName="arrowAndChildren" presStyleCnt="0"/>
      <dgm:spPr/>
    </dgm:pt>
    <dgm:pt modelId="{D32CD9E9-C9BA-43E5-AC0F-EF1E69158766}" type="pres">
      <dgm:prSet presAssocID="{C575A386-7086-4D4F-9E8A-E4FB924A89BF}" presName="parentTextArrow" presStyleLbl="node1" presStyleIdx="1" presStyleCnt="2"/>
      <dgm:spPr/>
    </dgm:pt>
  </dgm:ptLst>
  <dgm:cxnLst>
    <dgm:cxn modelId="{629A2416-CCC5-42A3-A48C-50EB63A692E3}" srcId="{79F5501D-6AE0-4E44-B97F-0D50C13109CC}" destId="{7761099E-8C1B-41B6-AA2F-E9E354179A96}" srcOrd="1" destOrd="0" parTransId="{2CE37B62-987A-45B9-BAC6-60632A663DB8}" sibTransId="{CBADDA6C-6E80-4FAD-81BE-F737A17487B9}"/>
    <dgm:cxn modelId="{A53DD91B-393F-49A6-9366-5CB7FE1265C5}" type="presOf" srcId="{64DDD5F5-5558-4150-AFFA-427FF94402C9}" destId="{6D2AFAC9-CACE-4C3B-B6E1-83BA61E6981E}" srcOrd="0" destOrd="0" presId="urn:microsoft.com/office/officeart/2005/8/layout/process4"/>
    <dgm:cxn modelId="{880B561F-87BF-4E3A-B861-CF1BFF11B48F}" type="presOf" srcId="{5088BCE0-95BA-42A4-BED0-6F1B50CCDAAD}" destId="{5D95228C-436D-444B-A816-6C923AE69571}" srcOrd="0" destOrd="0" presId="urn:microsoft.com/office/officeart/2005/8/layout/process4"/>
    <dgm:cxn modelId="{75222128-B5FB-4324-88CD-6D5DA572B452}" srcId="{79F5501D-6AE0-4E44-B97F-0D50C13109CC}" destId="{64DDD5F5-5558-4150-AFFA-427FF94402C9}" srcOrd="3" destOrd="0" parTransId="{8097E22E-4A40-4E86-A248-C95F4DEEF897}" sibTransId="{A65E261C-54BA-4124-A902-C3322E8A4A29}"/>
    <dgm:cxn modelId="{2AA3FE32-2FA9-4682-ABF7-5D83C429D0BB}" type="presOf" srcId="{9A0BC854-A110-4D74-AD24-FA9ABC7E1504}" destId="{F6D0698E-5A70-4E2E-A73D-D58F896357F0}" srcOrd="0" destOrd="0" presId="urn:microsoft.com/office/officeart/2005/8/layout/process4"/>
    <dgm:cxn modelId="{44D8F13B-CD17-4C4E-8EF9-40E0F5C6C6C8}" srcId="{79F5501D-6AE0-4E44-B97F-0D50C13109CC}" destId="{5088BCE0-95BA-42A4-BED0-6F1B50CCDAAD}" srcOrd="2" destOrd="0" parTransId="{9941A798-1E9A-45A7-999C-6FFCC4217069}" sibTransId="{A070E8A7-6F6A-435B-BAE9-CDE4C0CC2AE8}"/>
    <dgm:cxn modelId="{6862135F-0AE8-45F4-8CE1-87923C47210B}" type="presOf" srcId="{79F5501D-6AE0-4E44-B97F-0D50C13109CC}" destId="{6E6B60F5-8738-467F-B51B-4765EC816857}" srcOrd="1" destOrd="0" presId="urn:microsoft.com/office/officeart/2005/8/layout/process4"/>
    <dgm:cxn modelId="{6F09C36C-E891-42D4-91C6-451422E89D8D}" srcId="{BA54FD6E-0487-494D-94BE-386F33ED675A}" destId="{79F5501D-6AE0-4E44-B97F-0D50C13109CC}" srcOrd="1" destOrd="0" parTransId="{1987E2C6-CFFD-4F42-A3B1-8A015FEE1405}" sibTransId="{E3F793BD-31EC-458F-A938-68C1488CCFDC}"/>
    <dgm:cxn modelId="{54CA6A58-6CF3-44BD-9AE9-AD9132F746B0}" type="presOf" srcId="{BAAF3529-FAF1-4796-8613-6AFE4BADDF76}" destId="{0562C883-095F-416B-8686-C4F1063908BD}" srcOrd="0" destOrd="0" presId="urn:microsoft.com/office/officeart/2005/8/layout/process4"/>
    <dgm:cxn modelId="{1C1A828A-F1FE-4CE9-B130-487A5F5C694B}" type="presOf" srcId="{BA54FD6E-0487-494D-94BE-386F33ED675A}" destId="{B21A32A6-B1F7-4BB1-B600-C4AA9C5CA6A6}" srcOrd="0" destOrd="0" presId="urn:microsoft.com/office/officeart/2005/8/layout/process4"/>
    <dgm:cxn modelId="{448A4198-9009-4A01-A3CE-9DFA47444728}" type="presOf" srcId="{C575A386-7086-4D4F-9E8A-E4FB924A89BF}" destId="{D32CD9E9-C9BA-43E5-AC0F-EF1E69158766}" srcOrd="0" destOrd="0" presId="urn:microsoft.com/office/officeart/2005/8/layout/process4"/>
    <dgm:cxn modelId="{8BB9DCBA-DCE5-4EA5-882C-73D62D2B372D}" type="presOf" srcId="{7761099E-8C1B-41B6-AA2F-E9E354179A96}" destId="{FD79CD02-34B6-4674-AFAA-28975F196B25}" srcOrd="0" destOrd="0" presId="urn:microsoft.com/office/officeart/2005/8/layout/process4"/>
    <dgm:cxn modelId="{69D809CB-7E54-4604-970A-16F1E69DAA5F}" srcId="{79F5501D-6AE0-4E44-B97F-0D50C13109CC}" destId="{9A0BC854-A110-4D74-AD24-FA9ABC7E1504}" srcOrd="0" destOrd="0" parTransId="{AA455367-FCE1-49CA-AFBB-37947D29523C}" sibTransId="{CB9CEE40-02DD-4E7D-A632-668AD4EEA534}"/>
    <dgm:cxn modelId="{048A82EF-B883-4B8E-BBBE-70365534D75A}" srcId="{BA54FD6E-0487-494D-94BE-386F33ED675A}" destId="{C575A386-7086-4D4F-9E8A-E4FB924A89BF}" srcOrd="0" destOrd="0" parTransId="{EDE495BB-A65A-4A54-B78B-0895C2F9EFBD}" sibTransId="{7BD44CA1-C454-4FA7-AFA6-E1B1EBB57C7D}"/>
    <dgm:cxn modelId="{1D3D74F5-1696-4F5F-9210-79D852134BE6}" type="presOf" srcId="{79F5501D-6AE0-4E44-B97F-0D50C13109CC}" destId="{8C5807AF-D46C-4E3A-B549-D92E5E514EAB}" srcOrd="0" destOrd="0" presId="urn:microsoft.com/office/officeart/2005/8/layout/process4"/>
    <dgm:cxn modelId="{DC8398FE-868D-4374-8892-CABD85FF85E7}" srcId="{79F5501D-6AE0-4E44-B97F-0D50C13109CC}" destId="{BAAF3529-FAF1-4796-8613-6AFE4BADDF76}" srcOrd="4" destOrd="0" parTransId="{131BF827-AB45-4626-8B7A-B3A961C20F66}" sibTransId="{B5580E9E-46A7-40DA-9F0B-289AFB717933}"/>
    <dgm:cxn modelId="{D5E5DD52-4E55-4378-A7E6-2744EC2309D2}" type="presParOf" srcId="{B21A32A6-B1F7-4BB1-B600-C4AA9C5CA6A6}" destId="{CFA5A2A5-DF6F-4888-A19D-9BE317D045FA}" srcOrd="0" destOrd="0" presId="urn:microsoft.com/office/officeart/2005/8/layout/process4"/>
    <dgm:cxn modelId="{22C9BC41-9A2A-476A-AFEF-8BDA780E50AF}" type="presParOf" srcId="{CFA5A2A5-DF6F-4888-A19D-9BE317D045FA}" destId="{8C5807AF-D46C-4E3A-B549-D92E5E514EAB}" srcOrd="0" destOrd="0" presId="urn:microsoft.com/office/officeart/2005/8/layout/process4"/>
    <dgm:cxn modelId="{8BC72A93-3CFA-4FA5-B54B-EB62238C6C54}" type="presParOf" srcId="{CFA5A2A5-DF6F-4888-A19D-9BE317D045FA}" destId="{6E6B60F5-8738-467F-B51B-4765EC816857}" srcOrd="1" destOrd="0" presId="urn:microsoft.com/office/officeart/2005/8/layout/process4"/>
    <dgm:cxn modelId="{D47AD991-40FD-424C-BBCF-44A476361503}" type="presParOf" srcId="{CFA5A2A5-DF6F-4888-A19D-9BE317D045FA}" destId="{BED10547-B055-4364-99CC-D532A8354F2E}" srcOrd="2" destOrd="0" presId="urn:microsoft.com/office/officeart/2005/8/layout/process4"/>
    <dgm:cxn modelId="{60FE15FF-56ED-4518-B95E-85EAE87F5F25}" type="presParOf" srcId="{BED10547-B055-4364-99CC-D532A8354F2E}" destId="{F6D0698E-5A70-4E2E-A73D-D58F896357F0}" srcOrd="0" destOrd="0" presId="urn:microsoft.com/office/officeart/2005/8/layout/process4"/>
    <dgm:cxn modelId="{384BE0CD-751F-453E-8A71-BE9111A67EF3}" type="presParOf" srcId="{BED10547-B055-4364-99CC-D532A8354F2E}" destId="{FD79CD02-34B6-4674-AFAA-28975F196B25}" srcOrd="1" destOrd="0" presId="urn:microsoft.com/office/officeart/2005/8/layout/process4"/>
    <dgm:cxn modelId="{BE92E31E-358D-43F4-8413-FA2E0C3ED382}" type="presParOf" srcId="{BED10547-B055-4364-99CC-D532A8354F2E}" destId="{5D95228C-436D-444B-A816-6C923AE69571}" srcOrd="2" destOrd="0" presId="urn:microsoft.com/office/officeart/2005/8/layout/process4"/>
    <dgm:cxn modelId="{382A2E6F-5C89-432B-A98F-083A78A49DC1}" type="presParOf" srcId="{BED10547-B055-4364-99CC-D532A8354F2E}" destId="{6D2AFAC9-CACE-4C3B-B6E1-83BA61E6981E}" srcOrd="3" destOrd="0" presId="urn:microsoft.com/office/officeart/2005/8/layout/process4"/>
    <dgm:cxn modelId="{41CDE22B-D61C-466C-B0EF-8429EB8A67EE}" type="presParOf" srcId="{BED10547-B055-4364-99CC-D532A8354F2E}" destId="{0562C883-095F-416B-8686-C4F1063908BD}" srcOrd="4" destOrd="0" presId="urn:microsoft.com/office/officeart/2005/8/layout/process4"/>
    <dgm:cxn modelId="{8B2D4E70-60CD-4F00-BE30-CB1E5629EDEA}" type="presParOf" srcId="{B21A32A6-B1F7-4BB1-B600-C4AA9C5CA6A6}" destId="{58FF9A79-E50F-4F2F-AC41-38F5B829676C}" srcOrd="1" destOrd="0" presId="urn:microsoft.com/office/officeart/2005/8/layout/process4"/>
    <dgm:cxn modelId="{028AF2CD-D7F5-4F11-B184-AE4EC04AB6AD}" type="presParOf" srcId="{B21A32A6-B1F7-4BB1-B600-C4AA9C5CA6A6}" destId="{C247929A-D9C2-4BFB-A5CB-C80D51901615}" srcOrd="2" destOrd="0" presId="urn:microsoft.com/office/officeart/2005/8/layout/process4"/>
    <dgm:cxn modelId="{6300C41D-3A1E-44B8-AC11-D0DCDBFCFB5C}" type="presParOf" srcId="{C247929A-D9C2-4BFB-A5CB-C80D51901615}" destId="{D32CD9E9-C9BA-43E5-AC0F-EF1E6915876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C38DB8-7F22-4DBD-AA01-378FA344D54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CDACA8-CB18-40F0-92BA-BA72C319F806}">
      <dgm:prSet/>
      <dgm:spPr/>
      <dgm:t>
        <a:bodyPr/>
        <a:lstStyle/>
        <a:p>
          <a:r>
            <a:rPr lang="en-US"/>
            <a:t>Geocoder – Nominatum</a:t>
          </a:r>
        </a:p>
      </dgm:t>
    </dgm:pt>
    <dgm:pt modelId="{51264A89-01D4-48E5-8095-800E98718A79}" type="parTrans" cxnId="{4EDCBD3F-D5E9-4A3E-93C8-2D24D411CDB7}">
      <dgm:prSet/>
      <dgm:spPr/>
      <dgm:t>
        <a:bodyPr/>
        <a:lstStyle/>
        <a:p>
          <a:endParaRPr lang="en-US"/>
        </a:p>
      </dgm:t>
    </dgm:pt>
    <dgm:pt modelId="{3DCC2A8C-C4C7-44E0-8699-4B2BCD000ADB}" type="sibTrans" cxnId="{4EDCBD3F-D5E9-4A3E-93C8-2D24D411CDB7}">
      <dgm:prSet/>
      <dgm:spPr/>
      <dgm:t>
        <a:bodyPr/>
        <a:lstStyle/>
        <a:p>
          <a:endParaRPr lang="en-US"/>
        </a:p>
      </dgm:t>
    </dgm:pt>
    <dgm:pt modelId="{A767BFF6-F0CF-4BFA-B120-42299F2E32D2}">
      <dgm:prSet/>
      <dgm:spPr/>
      <dgm:t>
        <a:bodyPr/>
        <a:lstStyle/>
        <a:p>
          <a:r>
            <a:rPr lang="en-US" dirty="0"/>
            <a:t>I will use this to find the location of each city I want to compare, latitude and longitude</a:t>
          </a:r>
        </a:p>
      </dgm:t>
    </dgm:pt>
    <dgm:pt modelId="{6D3B1FB8-A36F-43EC-AFDA-3FE8229826AE}" type="parTrans" cxnId="{586C10F9-B7F8-4866-89C0-46EECDC1D73A}">
      <dgm:prSet/>
      <dgm:spPr/>
      <dgm:t>
        <a:bodyPr/>
        <a:lstStyle/>
        <a:p>
          <a:endParaRPr lang="en-US"/>
        </a:p>
      </dgm:t>
    </dgm:pt>
    <dgm:pt modelId="{B3E36BE9-7228-4B50-B74A-C7AADC43978D}" type="sibTrans" cxnId="{586C10F9-B7F8-4866-89C0-46EECDC1D73A}">
      <dgm:prSet/>
      <dgm:spPr/>
      <dgm:t>
        <a:bodyPr/>
        <a:lstStyle/>
        <a:p>
          <a:endParaRPr lang="en-US"/>
        </a:p>
      </dgm:t>
    </dgm:pt>
    <dgm:pt modelId="{3C840C07-D07D-4C9A-B4CB-BFFADB2AA778}">
      <dgm:prSet/>
      <dgm:spPr/>
      <dgm:t>
        <a:bodyPr/>
        <a:lstStyle/>
        <a:p>
          <a:r>
            <a:rPr lang="en-US"/>
            <a:t>Foursquare API</a:t>
          </a:r>
        </a:p>
      </dgm:t>
    </dgm:pt>
    <dgm:pt modelId="{A56BEAF8-05B3-469E-8D65-AC7C23B25FB3}" type="parTrans" cxnId="{18EBE05D-6B1F-4A0C-BC0B-61DC8CCEA287}">
      <dgm:prSet/>
      <dgm:spPr/>
      <dgm:t>
        <a:bodyPr/>
        <a:lstStyle/>
        <a:p>
          <a:endParaRPr lang="en-US"/>
        </a:p>
      </dgm:t>
    </dgm:pt>
    <dgm:pt modelId="{436B9145-2D89-4E24-960A-B66C81392D3B}" type="sibTrans" cxnId="{18EBE05D-6B1F-4A0C-BC0B-61DC8CCEA287}">
      <dgm:prSet/>
      <dgm:spPr/>
      <dgm:t>
        <a:bodyPr/>
        <a:lstStyle/>
        <a:p>
          <a:endParaRPr lang="en-US"/>
        </a:p>
      </dgm:t>
    </dgm:pt>
    <dgm:pt modelId="{4669BF84-5BA1-4B3E-81DB-6C7076E99FC2}">
      <dgm:prSet/>
      <dgm:spPr/>
      <dgm:t>
        <a:bodyPr/>
        <a:lstStyle/>
        <a:p>
          <a:r>
            <a:rPr lang="en-US"/>
            <a:t>I will use the Foursquare API to find business near each potential neighborhood and use the concentration data to rank the neighborhoods</a:t>
          </a:r>
        </a:p>
      </dgm:t>
    </dgm:pt>
    <dgm:pt modelId="{1453763B-1536-40FB-B3FD-848851B0399B}" type="parTrans" cxnId="{08A921B9-97DE-4A65-A424-FB5C3EDBCBBE}">
      <dgm:prSet/>
      <dgm:spPr/>
      <dgm:t>
        <a:bodyPr/>
        <a:lstStyle/>
        <a:p>
          <a:endParaRPr lang="en-US"/>
        </a:p>
      </dgm:t>
    </dgm:pt>
    <dgm:pt modelId="{B11342DF-7C44-495A-9D78-E409848BCC8C}" type="sibTrans" cxnId="{08A921B9-97DE-4A65-A424-FB5C3EDBCBBE}">
      <dgm:prSet/>
      <dgm:spPr/>
      <dgm:t>
        <a:bodyPr/>
        <a:lstStyle/>
        <a:p>
          <a:endParaRPr lang="en-US"/>
        </a:p>
      </dgm:t>
    </dgm:pt>
    <dgm:pt modelId="{7852342B-003B-42DD-83BE-04F9C56653C9}" type="pres">
      <dgm:prSet presAssocID="{8AC38DB8-7F22-4DBD-AA01-378FA344D54A}" presName="linear" presStyleCnt="0">
        <dgm:presLayoutVars>
          <dgm:dir/>
          <dgm:animLvl val="lvl"/>
          <dgm:resizeHandles val="exact"/>
        </dgm:presLayoutVars>
      </dgm:prSet>
      <dgm:spPr/>
    </dgm:pt>
    <dgm:pt modelId="{B0F79AD3-6C6E-438A-B86A-1BAD6F9599D0}" type="pres">
      <dgm:prSet presAssocID="{27CDACA8-CB18-40F0-92BA-BA72C319F806}" presName="parentLin" presStyleCnt="0"/>
      <dgm:spPr/>
    </dgm:pt>
    <dgm:pt modelId="{206ADAAD-20A4-4F73-9E8D-0FE4BBD412E2}" type="pres">
      <dgm:prSet presAssocID="{27CDACA8-CB18-40F0-92BA-BA72C319F806}" presName="parentLeftMargin" presStyleLbl="node1" presStyleIdx="0" presStyleCnt="2"/>
      <dgm:spPr/>
    </dgm:pt>
    <dgm:pt modelId="{A1E384B4-8A24-4DA4-87B2-FF061B077A35}" type="pres">
      <dgm:prSet presAssocID="{27CDACA8-CB18-40F0-92BA-BA72C319F80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95E690-2110-4A8E-B5C6-C324CAE0D04F}" type="pres">
      <dgm:prSet presAssocID="{27CDACA8-CB18-40F0-92BA-BA72C319F806}" presName="negativeSpace" presStyleCnt="0"/>
      <dgm:spPr/>
    </dgm:pt>
    <dgm:pt modelId="{65F68524-0D04-4A83-9447-4D310B6F0DBE}" type="pres">
      <dgm:prSet presAssocID="{27CDACA8-CB18-40F0-92BA-BA72C319F806}" presName="childText" presStyleLbl="conFgAcc1" presStyleIdx="0" presStyleCnt="2">
        <dgm:presLayoutVars>
          <dgm:bulletEnabled val="1"/>
        </dgm:presLayoutVars>
      </dgm:prSet>
      <dgm:spPr/>
    </dgm:pt>
    <dgm:pt modelId="{42A7B824-C8AA-4152-A837-DC2357BDF05D}" type="pres">
      <dgm:prSet presAssocID="{3DCC2A8C-C4C7-44E0-8699-4B2BCD000ADB}" presName="spaceBetweenRectangles" presStyleCnt="0"/>
      <dgm:spPr/>
    </dgm:pt>
    <dgm:pt modelId="{19167913-4AA1-4DD8-A942-A53F7DDA0F08}" type="pres">
      <dgm:prSet presAssocID="{3C840C07-D07D-4C9A-B4CB-BFFADB2AA778}" presName="parentLin" presStyleCnt="0"/>
      <dgm:spPr/>
    </dgm:pt>
    <dgm:pt modelId="{EF95A8B6-C82E-459C-868C-2558325B6A15}" type="pres">
      <dgm:prSet presAssocID="{3C840C07-D07D-4C9A-B4CB-BFFADB2AA778}" presName="parentLeftMargin" presStyleLbl="node1" presStyleIdx="0" presStyleCnt="2"/>
      <dgm:spPr/>
    </dgm:pt>
    <dgm:pt modelId="{023E44E4-EC16-428D-B6C1-B7A69E43181C}" type="pres">
      <dgm:prSet presAssocID="{3C840C07-D07D-4C9A-B4CB-BFFADB2AA7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13E79D1-7E47-4A93-A7AE-D94717C7C894}" type="pres">
      <dgm:prSet presAssocID="{3C840C07-D07D-4C9A-B4CB-BFFADB2AA778}" presName="negativeSpace" presStyleCnt="0"/>
      <dgm:spPr/>
    </dgm:pt>
    <dgm:pt modelId="{73D76EBE-C248-431B-8781-25A789490223}" type="pres">
      <dgm:prSet presAssocID="{3C840C07-D07D-4C9A-B4CB-BFFADB2AA77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85F863F-6101-40DE-96EB-D67C93FF848A}" type="presOf" srcId="{4669BF84-5BA1-4B3E-81DB-6C7076E99FC2}" destId="{73D76EBE-C248-431B-8781-25A789490223}" srcOrd="0" destOrd="0" presId="urn:microsoft.com/office/officeart/2005/8/layout/list1"/>
    <dgm:cxn modelId="{4EDCBD3F-D5E9-4A3E-93C8-2D24D411CDB7}" srcId="{8AC38DB8-7F22-4DBD-AA01-378FA344D54A}" destId="{27CDACA8-CB18-40F0-92BA-BA72C319F806}" srcOrd="0" destOrd="0" parTransId="{51264A89-01D4-48E5-8095-800E98718A79}" sibTransId="{3DCC2A8C-C4C7-44E0-8699-4B2BCD000ADB}"/>
    <dgm:cxn modelId="{18EBE05D-6B1F-4A0C-BC0B-61DC8CCEA287}" srcId="{8AC38DB8-7F22-4DBD-AA01-378FA344D54A}" destId="{3C840C07-D07D-4C9A-B4CB-BFFADB2AA778}" srcOrd="1" destOrd="0" parTransId="{A56BEAF8-05B3-469E-8D65-AC7C23B25FB3}" sibTransId="{436B9145-2D89-4E24-960A-B66C81392D3B}"/>
    <dgm:cxn modelId="{1F5DBF42-B09E-49A5-8F6E-3DC21F88A997}" type="presOf" srcId="{8AC38DB8-7F22-4DBD-AA01-378FA344D54A}" destId="{7852342B-003B-42DD-83BE-04F9C56653C9}" srcOrd="0" destOrd="0" presId="urn:microsoft.com/office/officeart/2005/8/layout/list1"/>
    <dgm:cxn modelId="{5FC20947-1BF8-4023-ABF5-C879B94D2A87}" type="presOf" srcId="{27CDACA8-CB18-40F0-92BA-BA72C319F806}" destId="{206ADAAD-20A4-4F73-9E8D-0FE4BBD412E2}" srcOrd="0" destOrd="0" presId="urn:microsoft.com/office/officeart/2005/8/layout/list1"/>
    <dgm:cxn modelId="{D8478568-EAE6-455C-9B93-0C6B9924B7B4}" type="presOf" srcId="{A767BFF6-F0CF-4BFA-B120-42299F2E32D2}" destId="{65F68524-0D04-4A83-9447-4D310B6F0DBE}" srcOrd="0" destOrd="0" presId="urn:microsoft.com/office/officeart/2005/8/layout/list1"/>
    <dgm:cxn modelId="{89AC3D4B-8894-4261-AFF4-6779550D388E}" type="presOf" srcId="{27CDACA8-CB18-40F0-92BA-BA72C319F806}" destId="{A1E384B4-8A24-4DA4-87B2-FF061B077A35}" srcOrd="1" destOrd="0" presId="urn:microsoft.com/office/officeart/2005/8/layout/list1"/>
    <dgm:cxn modelId="{B602ECB4-6214-4287-9ACB-FB6DA1C33A87}" type="presOf" srcId="{3C840C07-D07D-4C9A-B4CB-BFFADB2AA778}" destId="{EF95A8B6-C82E-459C-868C-2558325B6A15}" srcOrd="0" destOrd="0" presId="urn:microsoft.com/office/officeart/2005/8/layout/list1"/>
    <dgm:cxn modelId="{08A921B9-97DE-4A65-A424-FB5C3EDBCBBE}" srcId="{3C840C07-D07D-4C9A-B4CB-BFFADB2AA778}" destId="{4669BF84-5BA1-4B3E-81DB-6C7076E99FC2}" srcOrd="0" destOrd="0" parTransId="{1453763B-1536-40FB-B3FD-848851B0399B}" sibTransId="{B11342DF-7C44-495A-9D78-E409848BCC8C}"/>
    <dgm:cxn modelId="{1B5F8ED5-43B5-47E6-914B-9117D824DCA3}" type="presOf" srcId="{3C840C07-D07D-4C9A-B4CB-BFFADB2AA778}" destId="{023E44E4-EC16-428D-B6C1-B7A69E43181C}" srcOrd="1" destOrd="0" presId="urn:microsoft.com/office/officeart/2005/8/layout/list1"/>
    <dgm:cxn modelId="{586C10F9-B7F8-4866-89C0-46EECDC1D73A}" srcId="{27CDACA8-CB18-40F0-92BA-BA72C319F806}" destId="{A767BFF6-F0CF-4BFA-B120-42299F2E32D2}" srcOrd="0" destOrd="0" parTransId="{6D3B1FB8-A36F-43EC-AFDA-3FE8229826AE}" sibTransId="{B3E36BE9-7228-4B50-B74A-C7AADC43978D}"/>
    <dgm:cxn modelId="{94B335A8-6183-4FE1-BB74-423A8C85D5B6}" type="presParOf" srcId="{7852342B-003B-42DD-83BE-04F9C56653C9}" destId="{B0F79AD3-6C6E-438A-B86A-1BAD6F9599D0}" srcOrd="0" destOrd="0" presId="urn:microsoft.com/office/officeart/2005/8/layout/list1"/>
    <dgm:cxn modelId="{169275B4-CE4C-4F45-8EFA-416391CBD805}" type="presParOf" srcId="{B0F79AD3-6C6E-438A-B86A-1BAD6F9599D0}" destId="{206ADAAD-20A4-4F73-9E8D-0FE4BBD412E2}" srcOrd="0" destOrd="0" presId="urn:microsoft.com/office/officeart/2005/8/layout/list1"/>
    <dgm:cxn modelId="{BD139539-2D03-427C-9F74-22BF7CFF8E6A}" type="presParOf" srcId="{B0F79AD3-6C6E-438A-B86A-1BAD6F9599D0}" destId="{A1E384B4-8A24-4DA4-87B2-FF061B077A35}" srcOrd="1" destOrd="0" presId="urn:microsoft.com/office/officeart/2005/8/layout/list1"/>
    <dgm:cxn modelId="{C32F9888-4B0D-42C9-9077-BDE7E3BC64AE}" type="presParOf" srcId="{7852342B-003B-42DD-83BE-04F9C56653C9}" destId="{7A95E690-2110-4A8E-B5C6-C324CAE0D04F}" srcOrd="1" destOrd="0" presId="urn:microsoft.com/office/officeart/2005/8/layout/list1"/>
    <dgm:cxn modelId="{F169FD71-102A-4A8D-BDFC-AD831BB27376}" type="presParOf" srcId="{7852342B-003B-42DD-83BE-04F9C56653C9}" destId="{65F68524-0D04-4A83-9447-4D310B6F0DBE}" srcOrd="2" destOrd="0" presId="urn:microsoft.com/office/officeart/2005/8/layout/list1"/>
    <dgm:cxn modelId="{46144656-E0E5-4B7B-91D2-3D65AD8209DE}" type="presParOf" srcId="{7852342B-003B-42DD-83BE-04F9C56653C9}" destId="{42A7B824-C8AA-4152-A837-DC2357BDF05D}" srcOrd="3" destOrd="0" presId="urn:microsoft.com/office/officeart/2005/8/layout/list1"/>
    <dgm:cxn modelId="{8F8B9695-7760-4EDF-A559-6EF56B56D5AC}" type="presParOf" srcId="{7852342B-003B-42DD-83BE-04F9C56653C9}" destId="{19167913-4AA1-4DD8-A942-A53F7DDA0F08}" srcOrd="4" destOrd="0" presId="urn:microsoft.com/office/officeart/2005/8/layout/list1"/>
    <dgm:cxn modelId="{F9198B81-13B3-4134-AA10-B9B43E408695}" type="presParOf" srcId="{19167913-4AA1-4DD8-A942-A53F7DDA0F08}" destId="{EF95A8B6-C82E-459C-868C-2558325B6A15}" srcOrd="0" destOrd="0" presId="urn:microsoft.com/office/officeart/2005/8/layout/list1"/>
    <dgm:cxn modelId="{246D0CAE-F859-4BF8-90F1-A96330CA5D28}" type="presParOf" srcId="{19167913-4AA1-4DD8-A942-A53F7DDA0F08}" destId="{023E44E4-EC16-428D-B6C1-B7A69E43181C}" srcOrd="1" destOrd="0" presId="urn:microsoft.com/office/officeart/2005/8/layout/list1"/>
    <dgm:cxn modelId="{10D21B2B-56C5-4708-AF4C-4FE6D46AA08B}" type="presParOf" srcId="{7852342B-003B-42DD-83BE-04F9C56653C9}" destId="{913E79D1-7E47-4A93-A7AE-D94717C7C894}" srcOrd="5" destOrd="0" presId="urn:microsoft.com/office/officeart/2005/8/layout/list1"/>
    <dgm:cxn modelId="{94329E12-F7FC-4027-A4B8-A003B551B240}" type="presParOf" srcId="{7852342B-003B-42DD-83BE-04F9C56653C9}" destId="{73D76EBE-C248-431B-8781-25A78949022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B60F5-8738-467F-B51B-4765EC816857}">
      <dsp:nvSpPr>
        <dsp:cNvPr id="0" name=""/>
        <dsp:cNvSpPr/>
      </dsp:nvSpPr>
      <dsp:spPr>
        <a:xfrm>
          <a:off x="0" y="3166653"/>
          <a:ext cx="6391275" cy="2077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The places I would like to compare are:</a:t>
          </a:r>
          <a:endParaRPr lang="en-US" sz="2100" kern="1200" dirty="0"/>
        </a:p>
      </dsp:txBody>
      <dsp:txXfrm>
        <a:off x="0" y="3166653"/>
        <a:ext cx="6391275" cy="1121940"/>
      </dsp:txXfrm>
    </dsp:sp>
    <dsp:sp modelId="{F6D0698E-5A70-4E2E-A73D-D58F896357F0}">
      <dsp:nvSpPr>
        <dsp:cNvPr id="0" name=""/>
        <dsp:cNvSpPr/>
      </dsp:nvSpPr>
      <dsp:spPr>
        <a:xfrm>
          <a:off x="780" y="4247040"/>
          <a:ext cx="1277942" cy="9557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Long Beach</a:t>
          </a:r>
          <a:endParaRPr lang="en-US" sz="1800" kern="1200"/>
        </a:p>
      </dsp:txBody>
      <dsp:txXfrm>
        <a:off x="780" y="4247040"/>
        <a:ext cx="1277942" cy="955727"/>
      </dsp:txXfrm>
    </dsp:sp>
    <dsp:sp modelId="{FD79CD02-34B6-4674-AFAA-28975F196B25}">
      <dsp:nvSpPr>
        <dsp:cNvPr id="0" name=""/>
        <dsp:cNvSpPr/>
      </dsp:nvSpPr>
      <dsp:spPr>
        <a:xfrm>
          <a:off x="1278723" y="4247040"/>
          <a:ext cx="1277942" cy="955727"/>
        </a:xfrm>
        <a:prstGeom prst="rect">
          <a:avLst/>
        </a:prstGeom>
        <a:solidFill>
          <a:schemeClr val="accent2">
            <a:tint val="40000"/>
            <a:alpha val="90000"/>
            <a:hueOff val="-5151046"/>
            <a:satOff val="265"/>
            <a:lumOff val="1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5151046"/>
              <a:satOff val="265"/>
              <a:lumOff val="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Irvine</a:t>
          </a:r>
          <a:endParaRPr lang="en-US" sz="1800" kern="1200"/>
        </a:p>
      </dsp:txBody>
      <dsp:txXfrm>
        <a:off x="1278723" y="4247040"/>
        <a:ext cx="1277942" cy="955727"/>
      </dsp:txXfrm>
    </dsp:sp>
    <dsp:sp modelId="{5D95228C-436D-444B-A816-6C923AE69571}">
      <dsp:nvSpPr>
        <dsp:cNvPr id="0" name=""/>
        <dsp:cNvSpPr/>
      </dsp:nvSpPr>
      <dsp:spPr>
        <a:xfrm>
          <a:off x="2556666" y="4247040"/>
          <a:ext cx="1277942" cy="955727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Costa Mesa</a:t>
          </a:r>
          <a:endParaRPr lang="en-US" sz="1800" kern="1200"/>
        </a:p>
      </dsp:txBody>
      <dsp:txXfrm>
        <a:off x="2556666" y="4247040"/>
        <a:ext cx="1277942" cy="955727"/>
      </dsp:txXfrm>
    </dsp:sp>
    <dsp:sp modelId="{6D2AFAC9-CACE-4C3B-B6E1-83BA61E6981E}">
      <dsp:nvSpPr>
        <dsp:cNvPr id="0" name=""/>
        <dsp:cNvSpPr/>
      </dsp:nvSpPr>
      <dsp:spPr>
        <a:xfrm>
          <a:off x="3834608" y="4247040"/>
          <a:ext cx="1277942" cy="955727"/>
        </a:xfrm>
        <a:prstGeom prst="rect">
          <a:avLst/>
        </a:prstGeom>
        <a:solidFill>
          <a:schemeClr val="accent2">
            <a:tint val="40000"/>
            <a:alpha val="90000"/>
            <a:hueOff val="-15453138"/>
            <a:satOff val="796"/>
            <a:lumOff val="4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5453138"/>
              <a:satOff val="796"/>
              <a:lumOff val="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Anaheim</a:t>
          </a:r>
          <a:endParaRPr lang="en-US" sz="1800" kern="1200"/>
        </a:p>
      </dsp:txBody>
      <dsp:txXfrm>
        <a:off x="3834608" y="4247040"/>
        <a:ext cx="1277942" cy="955727"/>
      </dsp:txXfrm>
    </dsp:sp>
    <dsp:sp modelId="{0562C883-095F-416B-8686-C4F1063908BD}">
      <dsp:nvSpPr>
        <dsp:cNvPr id="0" name=""/>
        <dsp:cNvSpPr/>
      </dsp:nvSpPr>
      <dsp:spPr>
        <a:xfrm>
          <a:off x="5112551" y="4247040"/>
          <a:ext cx="1277942" cy="955727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Lake Forest</a:t>
          </a:r>
          <a:endParaRPr lang="en-US" sz="1800" kern="1200"/>
        </a:p>
      </dsp:txBody>
      <dsp:txXfrm>
        <a:off x="5112551" y="4247040"/>
        <a:ext cx="1277942" cy="955727"/>
      </dsp:txXfrm>
    </dsp:sp>
    <dsp:sp modelId="{D32CD9E9-C9BA-43E5-AC0F-EF1E69158766}">
      <dsp:nvSpPr>
        <dsp:cNvPr id="0" name=""/>
        <dsp:cNvSpPr/>
      </dsp:nvSpPr>
      <dsp:spPr>
        <a:xfrm rot="10800000">
          <a:off x="0" y="2365"/>
          <a:ext cx="6391275" cy="3195452"/>
        </a:xfrm>
        <a:prstGeom prst="upArrowCallou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Problem</a:t>
          </a:r>
          <a:r>
            <a:rPr lang="en-US" sz="2100" b="0" i="0" kern="1200" dirty="0"/>
            <a:t>: I need to decide where to live for a job near Irvine, California. I don’t know a lot about the area, so would like to use the data to inform my decision. I like performing arts and coffee shops, so would like to live near these types of </a:t>
          </a:r>
          <a:r>
            <a:rPr lang="en-US" sz="2100" b="0" i="0" kern="1200"/>
            <a:t>places.</a:t>
          </a:r>
          <a:endParaRPr lang="en-US" sz="2100" kern="1200" dirty="0"/>
        </a:p>
      </dsp:txBody>
      <dsp:txXfrm rot="10800000">
        <a:off x="0" y="2365"/>
        <a:ext cx="6391275" cy="2076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8524-0D04-4A83-9447-4D310B6F0DBE}">
      <dsp:nvSpPr>
        <dsp:cNvPr id="0" name=""/>
        <dsp:cNvSpPr/>
      </dsp:nvSpPr>
      <dsp:spPr>
        <a:xfrm>
          <a:off x="0" y="429593"/>
          <a:ext cx="6391275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520700" rIns="4960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 will use this to find the location of each city I want to compare, latitude and longitude</a:t>
          </a:r>
        </a:p>
      </dsp:txBody>
      <dsp:txXfrm>
        <a:off x="0" y="429593"/>
        <a:ext cx="6391275" cy="1771875"/>
      </dsp:txXfrm>
    </dsp:sp>
    <dsp:sp modelId="{A1E384B4-8A24-4DA4-87B2-FF061B077A35}">
      <dsp:nvSpPr>
        <dsp:cNvPr id="0" name=""/>
        <dsp:cNvSpPr/>
      </dsp:nvSpPr>
      <dsp:spPr>
        <a:xfrm>
          <a:off x="319563" y="60593"/>
          <a:ext cx="447389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Geocoder – Nominatum</a:t>
          </a:r>
        </a:p>
      </dsp:txBody>
      <dsp:txXfrm>
        <a:off x="355589" y="96619"/>
        <a:ext cx="4401840" cy="665948"/>
      </dsp:txXfrm>
    </dsp:sp>
    <dsp:sp modelId="{73D76EBE-C248-431B-8781-25A789490223}">
      <dsp:nvSpPr>
        <dsp:cNvPr id="0" name=""/>
        <dsp:cNvSpPr/>
      </dsp:nvSpPr>
      <dsp:spPr>
        <a:xfrm>
          <a:off x="0" y="2705468"/>
          <a:ext cx="6391275" cy="248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520700" rIns="4960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 will use the Foursquare API to find business near each potential neighborhood and use the concentration data to rank the neighborhoods</a:t>
          </a:r>
        </a:p>
      </dsp:txBody>
      <dsp:txXfrm>
        <a:off x="0" y="2705468"/>
        <a:ext cx="6391275" cy="2480625"/>
      </dsp:txXfrm>
    </dsp:sp>
    <dsp:sp modelId="{023E44E4-EC16-428D-B6C1-B7A69E43181C}">
      <dsp:nvSpPr>
        <dsp:cNvPr id="0" name=""/>
        <dsp:cNvSpPr/>
      </dsp:nvSpPr>
      <dsp:spPr>
        <a:xfrm>
          <a:off x="319563" y="2336468"/>
          <a:ext cx="4473892" cy="7380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Foursquare API</a:t>
          </a:r>
        </a:p>
      </dsp:txBody>
      <dsp:txXfrm>
        <a:off x="355589" y="2372494"/>
        <a:ext cx="4401840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4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8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7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25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0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3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48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2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5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3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4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0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2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6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Coursera capstone project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Elizabeth w.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18E1FC-0051-49B2-8751-39FBF0D6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450437-9D5A-42D3-A6E5-F1ECB9E82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48421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222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FEE619-076A-4B67-9ED1-7FEEA2A5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F002E9-F591-4BB6-B140-2F803E22F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79965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3125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71af3243-3dd4-4a8d-8c0d-dd76da1f02a5"/>
    <ds:schemaRef ds:uri="16c05727-aa75-4e4a-9b5f-8a80a1165891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4D8E57-4A0C-4C18-9517-59F50323F0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The Battle of Neighborhoods</vt:lpstr>
      <vt:lpstr>Introduction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2019-06-02T03:23:12Z</dcterms:created>
  <dcterms:modified xsi:type="dcterms:W3CDTF">2019-06-02T03:25:40Z</dcterms:modified>
</cp:coreProperties>
</file>