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3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6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1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8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3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1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F8018E-374C-43DC-AAC2-CEE90164D05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EFE0F-0F35-4CF6-827C-8E5BE80B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campus.instructure.com/courses/4580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57E6-F7A9-9C7E-8E10-C555EDA74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Raymond Lei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EBE91-6655-8B82-8B1F-8A686D3C7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2025-0414 CAI-CVR 001</a:t>
            </a:r>
            <a:endParaRPr lang="en-US" dirty="0"/>
          </a:p>
          <a:p>
            <a:r>
              <a:rPr lang="en-US"/>
              <a:t>Homework 8</a:t>
            </a:r>
            <a:endParaRPr lang="en-US" dirty="0"/>
          </a:p>
          <a:p>
            <a:r>
              <a:rPr lang="en-US" dirty="0"/>
              <a:t>06/06/2-25</a:t>
            </a:r>
          </a:p>
          <a:p>
            <a:r>
              <a:rPr lang="en-US" dirty="0"/>
              <a:t>rl3460@columbia.edu</a:t>
            </a:r>
          </a:p>
        </p:txBody>
      </p:sp>
    </p:spTree>
    <p:extLst>
      <p:ext uri="{BB962C8B-B14F-4D97-AF65-F5344CB8AC3E}">
        <p14:creationId xmlns:p14="http://schemas.microsoft.com/office/powerpoint/2010/main" val="105964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9AE-C3A2-D7FF-3D49-D14827DE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F825-67C2-50B0-E7FF-EE047986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fitness function evaluates how well the robot can chase and reach a fixed red cube. It's designed as a </a:t>
            </a:r>
            <a:r>
              <a:rPr lang="en-US" b="1" dirty="0"/>
              <a:t>chase-and-catch</a:t>
            </a:r>
            <a:r>
              <a:rPr lang="en-US" dirty="0"/>
              <a:t> task with two possible outcomes:</a:t>
            </a:r>
          </a:p>
          <a:p>
            <a:r>
              <a:rPr lang="en-US" dirty="0"/>
              <a:t>Fitness = 1.0 / </a:t>
            </a:r>
            <a:r>
              <a:rPr lang="en-US" dirty="0" err="1"/>
              <a:t>time_to_reach</a:t>
            </a:r>
            <a:endParaRPr lang="en-US" dirty="0"/>
          </a:p>
          <a:p>
            <a:r>
              <a:rPr lang="en-US" dirty="0"/>
              <a:t>The faster the robot reaches the cube, the higher the fitness</a:t>
            </a:r>
          </a:p>
          <a:p>
            <a:r>
              <a:rPr lang="en-US" dirty="0"/>
              <a:t>Units: 1/seconds (inverse time)</a:t>
            </a:r>
          </a:p>
        </p:txBody>
      </p:sp>
    </p:spTree>
    <p:extLst>
      <p:ext uri="{BB962C8B-B14F-4D97-AF65-F5344CB8AC3E}">
        <p14:creationId xmlns:p14="http://schemas.microsoft.com/office/powerpoint/2010/main" val="13285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6283-2393-5D57-C8F2-2AA34EBD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Fitness (Distance-based)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D527-8CDF-0D09-7F46-531C0248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the robot fails to reach the cube</a:t>
            </a:r>
            <a:r>
              <a:rPr lang="en-US" dirty="0"/>
              <a:t> within the time limit:</a:t>
            </a:r>
          </a:p>
          <a:p>
            <a:r>
              <a:rPr lang="en-US" dirty="0"/>
              <a:t>Fitness = 1.0/ </a:t>
            </a:r>
            <a:r>
              <a:rPr lang="en-US" dirty="0" err="1"/>
              <a:t>final_distance_to_cube</a:t>
            </a:r>
            <a:endParaRPr lang="en-US" dirty="0"/>
          </a:p>
          <a:p>
            <a:r>
              <a:rPr lang="en-US" dirty="0"/>
              <a:t>The closer the robot gets to the cube, the higher the fitness</a:t>
            </a:r>
          </a:p>
          <a:p>
            <a:r>
              <a:rPr lang="en-US" dirty="0"/>
              <a:t>Units: 1/meters (inverse distance)</a:t>
            </a:r>
          </a:p>
        </p:txBody>
      </p:sp>
    </p:spTree>
    <p:extLst>
      <p:ext uri="{BB962C8B-B14F-4D97-AF65-F5344CB8AC3E}">
        <p14:creationId xmlns:p14="http://schemas.microsoft.com/office/powerpoint/2010/main" val="403617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FA6E-30BC-6293-0C88-2577AA34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Evolutionary Algorithm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754C-A2B3-3DE8-F58F-87D0276A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Algorithm Type</a:t>
            </a:r>
          </a:p>
          <a:p>
            <a:r>
              <a:rPr lang="en-US" b="1" dirty="0"/>
              <a:t>Steady-State Genetic Algorithm</a:t>
            </a:r>
            <a:r>
              <a:rPr lang="en-US" dirty="0"/>
              <a:t> with elitism and tournament selection</a:t>
            </a:r>
          </a:p>
          <a:p>
            <a:r>
              <a:rPr lang="en-US" b="1" dirty="0"/>
              <a:t>Population Structure</a:t>
            </a:r>
          </a:p>
          <a:p>
            <a:r>
              <a:rPr lang="en-US" dirty="0"/>
              <a:t>Each individual represents a complete parameter set for all controllable joints: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DC1F-E24E-D470-8861-436610C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1B0261F2-3278-1969-6E0D-98981741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04" y="2557463"/>
            <a:ext cx="5529791" cy="3317875"/>
          </a:xfrm>
        </p:spPr>
      </p:pic>
    </p:spTree>
    <p:extLst>
      <p:ext uri="{BB962C8B-B14F-4D97-AF65-F5344CB8AC3E}">
        <p14:creationId xmlns:p14="http://schemas.microsoft.com/office/powerpoint/2010/main" val="422412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</TotalTime>
  <Words>153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Raymond Lei</vt:lpstr>
      <vt:lpstr>Fitness function</vt:lpstr>
      <vt:lpstr>Fallback Fitness (Distance-based)</vt:lpstr>
      <vt:lpstr>Evolutionary Algorithm Implementation</vt:lpstr>
      <vt:lpstr>Learning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Lei</dc:creator>
  <cp:lastModifiedBy>Raymond Lei</cp:lastModifiedBy>
  <cp:revision>8</cp:revision>
  <dcterms:created xsi:type="dcterms:W3CDTF">2025-06-06T15:39:57Z</dcterms:created>
  <dcterms:modified xsi:type="dcterms:W3CDTF">2025-06-06T21:04:11Z</dcterms:modified>
</cp:coreProperties>
</file>