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74" r:id="rId6"/>
    <p:sldId id="269" r:id="rId7"/>
    <p:sldId id="27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64E24-A11A-4D9A-8E18-90D24C79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59EFD-4F6C-4214-BC49-5BA7F8B22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A0E7D-0430-4A99-8B5F-14F783C5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FB023-2F8F-4F23-8683-9EC77F5F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82D8B-626E-49F9-AF66-4B7F021E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2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30847-10AB-409C-90B0-CD968A24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D3827C-95A7-4CE0-A7A2-BD651487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33BE7-27AC-4917-9865-9554865E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F0B2C-EFB9-48BF-BD33-52C418A8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DFA06A-9C86-464A-BBC5-8335590C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9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D0EDA0-ADC2-4FE3-A66D-EBF05EAD0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3DEAE2-D0F8-414B-B6DC-85135EDB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D63C4-E3F8-4F54-9B9D-79C93702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A557F-DC4C-47F4-A7BD-07E9178A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D632C8-3C73-4A71-9E2C-DFAADD19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3C088-A530-4960-91D7-3D2634FC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F31BA-77CF-4712-93D0-13E46ADE9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EB112-F4B4-4DBE-BAA5-C3822C08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763E2-189D-47BC-93E6-8FD46A1A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40397-33C9-4ED2-8216-75D4F49A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782F2-0BB7-4B94-817F-591596B2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B3BE5-3255-40CB-8686-CAEE9B53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64561-C8E8-4735-81F9-8126A005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1E322-88EA-42FB-A599-F7BA03C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339B3-E305-4237-B40F-2D528A80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5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88386-2196-4954-8529-85CE220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E65B5-961F-4F32-88A4-BAD188346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F4F108-1C39-4CEA-B9E0-02F49A4B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DED06A-11CA-4150-9314-CE35FDA5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F1F3D-70FB-4EF5-80CE-51D520EA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EBD974-DB2A-4930-A67D-DE817EAD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9998F-560A-4351-9282-CFFF225F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43881-2E4A-443F-8AA9-BE33A5DC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3C592B-9DAD-405C-9EFC-25B87EAAC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910C99-D5B6-4ABC-9336-480DE9CD8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3B8CED-1307-4DF0-B61F-402EDFF3C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465393-7A4E-4389-8E77-01B85A5D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C0D796-23E7-454F-A04E-4D3ED9E1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2B69BD-D939-47D2-90D3-36735E3D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2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BAEC7-DAF5-497C-88D8-AC45608F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65BC57-37C3-43B8-BD67-A00ED93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494383-EF17-4847-8044-D2FB3446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C580C0-6D65-42ED-946D-E305F84B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006B49-34D1-4941-8BCE-ABAC8629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0B9730-734D-4341-B897-F6734DAE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D7306A-A835-43DD-90DC-539C6B60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8A702-ADFF-4BF6-A458-85543110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C24C3-1410-474C-B7B2-012370CA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C1D80E-1FF2-41E4-8B24-2BAD8DEF1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AB34B5-65ED-45F5-B07A-6A1FFB3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E74240-49F8-4617-98F8-79C87A56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A7880-55BA-4FA4-980C-B1D8EF6F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17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E12EB-91B1-4E21-891C-56514D9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F7D981-9DC6-4838-889B-435BB267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8A8BAA-8391-4C95-B0B4-9EDAD9CD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DC0C74-C59F-4270-9E16-6A71071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2DFB29-153B-4CDC-887F-01C1893D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CE5037-671B-4C15-B946-EF3D0150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0655C-FBC1-4CD9-B931-EA5838E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1F8AB6-1CA5-4342-B872-88CE84AD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0A0B7-AEDB-46AE-9A67-9C4D40263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CFB5-A6AA-4EFE-9628-79B271C7539A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719CA-E6A6-4173-9128-A9FFBD653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DFA1E-35EE-4724-BDD9-CEB8BEC91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6036-B848-4291-B7E0-C815FF2F6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3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9CC53-8ED3-43AD-AFE8-E88A3B9A4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latin typeface="Yandex Sans Display Light" pitchFamily="2" charset="-52"/>
              </a:rPr>
              <a:t>Поход в казино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24FCFD-5022-408F-BB79-343293DD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Yandex Sans Text Light" panose="02000000000000000000" pitchFamily="2" charset="-52"/>
              </a:rPr>
              <a:t>Выполнил</a:t>
            </a:r>
            <a:r>
              <a:rPr lang="en-US" sz="2000" dirty="0">
                <a:latin typeface="Yandex Sans Text Light" panose="02000000000000000000" pitchFamily="2" charset="-52"/>
              </a:rPr>
              <a:t>: </a:t>
            </a:r>
            <a:r>
              <a:rPr lang="ru-RU" sz="2000" dirty="0">
                <a:latin typeface="Yandex Sans Text Light" panose="02000000000000000000" pitchFamily="2" charset="-52"/>
              </a:rPr>
              <a:t>Логин Григорий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E1E2E6-A1F5-4A46-8ADF-E70C1D41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41" y="2446638"/>
            <a:ext cx="1280106" cy="4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2758B-E61E-4B25-B65C-FEF47FAA4168}"/>
              </a:ext>
            </a:extLst>
          </p:cNvPr>
          <p:cNvSpPr txBox="1"/>
          <p:nvPr/>
        </p:nvSpPr>
        <p:spPr>
          <a:xfrm>
            <a:off x="1519483" y="51410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https://github.com/ewe08/</a:t>
            </a:r>
            <a:r>
              <a:rPr lang="en-US" dirty="0" err="1"/>
              <a:t>BlackJack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67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7DB96A38-D005-4FAE-A4A9-47E6EAC1E372}"/>
              </a:ext>
            </a:extLst>
          </p:cNvPr>
          <p:cNvSpPr/>
          <p:nvPr/>
        </p:nvSpPr>
        <p:spPr>
          <a:xfrm>
            <a:off x="2158314" y="0"/>
            <a:ext cx="9959546" cy="6858000"/>
          </a:xfrm>
          <a:custGeom>
            <a:avLst/>
            <a:gdLst>
              <a:gd name="connsiteX0" fmla="*/ 0 w 6771503"/>
              <a:gd name="connsiteY0" fmla="*/ 6858000 h 6858000"/>
              <a:gd name="connsiteX1" fmla="*/ 3385752 w 6771503"/>
              <a:gd name="connsiteY1" fmla="*/ 0 h 6858000"/>
              <a:gd name="connsiteX2" fmla="*/ 6771503 w 6771503"/>
              <a:gd name="connsiteY2" fmla="*/ 6858000 h 6858000"/>
              <a:gd name="connsiteX3" fmla="*/ 0 w 6771503"/>
              <a:gd name="connsiteY3" fmla="*/ 6858000 h 6858000"/>
              <a:gd name="connsiteX0" fmla="*/ 0 w 6903309"/>
              <a:gd name="connsiteY0" fmla="*/ 6858000 h 6858000"/>
              <a:gd name="connsiteX1" fmla="*/ 3385752 w 6903309"/>
              <a:gd name="connsiteY1" fmla="*/ 0 h 6858000"/>
              <a:gd name="connsiteX2" fmla="*/ 6903309 w 6903309"/>
              <a:gd name="connsiteY2" fmla="*/ 3282779 h 6858000"/>
              <a:gd name="connsiteX3" fmla="*/ 0 w 69033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3309" h="6858000">
                <a:moveTo>
                  <a:pt x="0" y="6858000"/>
                </a:moveTo>
                <a:lnTo>
                  <a:pt x="3385752" y="0"/>
                </a:lnTo>
                <a:lnTo>
                  <a:pt x="6903309" y="3282779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C7D44-BBC5-4DFF-A55A-09790571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Yandex Sans Display Light" pitchFamily="2" charset="-52"/>
              </a:rPr>
              <a:t>Цели</a:t>
            </a:r>
            <a:r>
              <a:rPr lang="en-US" dirty="0">
                <a:latin typeface="Yandex Sans Display Light" pitchFamily="2" charset="-52"/>
              </a:rPr>
              <a:t>:</a:t>
            </a:r>
            <a:endParaRPr lang="ru-RU" dirty="0">
              <a:latin typeface="Yandex Sans Display Light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A9555-11A4-4FFC-B4ED-636290F7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игру, которая симулирует поход в казино вместе с азартными играми(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 Jack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Yandex Sans Display 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8777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8BB490D-919C-43F4-B90D-C3737D9629AC}"/>
              </a:ext>
            </a:extLst>
          </p:cNvPr>
          <p:cNvSpPr/>
          <p:nvPr/>
        </p:nvSpPr>
        <p:spPr>
          <a:xfrm>
            <a:off x="2516825" y="3136106"/>
            <a:ext cx="2092411" cy="20924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73A79C-72C5-4A56-BD6D-8C7345D7E246}"/>
              </a:ext>
            </a:extLst>
          </p:cNvPr>
          <p:cNvSpPr/>
          <p:nvPr/>
        </p:nvSpPr>
        <p:spPr>
          <a:xfrm rot="20554325">
            <a:off x="148088" y="2266599"/>
            <a:ext cx="3036367" cy="1454266"/>
          </a:xfrm>
          <a:custGeom>
            <a:avLst/>
            <a:gdLst>
              <a:gd name="connsiteX0" fmla="*/ 0 w 3871784"/>
              <a:gd name="connsiteY0" fmla="*/ 0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0 w 3871784"/>
              <a:gd name="connsiteY4" fmla="*/ 0 h 1153297"/>
              <a:gd name="connsiteX0" fmla="*/ 556129 w 3871784"/>
              <a:gd name="connsiteY0" fmla="*/ 511312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556129 w 3871784"/>
              <a:gd name="connsiteY4" fmla="*/ 511312 h 1153297"/>
              <a:gd name="connsiteX0" fmla="*/ 615445 w 3871784"/>
              <a:gd name="connsiteY0" fmla="*/ 624908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615445 w 3871784"/>
              <a:gd name="connsiteY4" fmla="*/ 624908 h 1153297"/>
              <a:gd name="connsiteX0" fmla="*/ 599725 w 3871784"/>
              <a:gd name="connsiteY0" fmla="*/ 619973 h 1153297"/>
              <a:gd name="connsiteX1" fmla="*/ 3871784 w 3871784"/>
              <a:gd name="connsiteY1" fmla="*/ 0 h 1153297"/>
              <a:gd name="connsiteX2" fmla="*/ 3871784 w 3871784"/>
              <a:gd name="connsiteY2" fmla="*/ 1153297 h 1153297"/>
              <a:gd name="connsiteX3" fmla="*/ 0 w 3871784"/>
              <a:gd name="connsiteY3" fmla="*/ 1153297 h 1153297"/>
              <a:gd name="connsiteX4" fmla="*/ 599725 w 3871784"/>
              <a:gd name="connsiteY4" fmla="*/ 619973 h 1153297"/>
              <a:gd name="connsiteX0" fmla="*/ 0 w 3272059"/>
              <a:gd name="connsiteY0" fmla="*/ 619973 h 1217014"/>
              <a:gd name="connsiteX1" fmla="*/ 3272059 w 3272059"/>
              <a:gd name="connsiteY1" fmla="*/ 0 h 1217014"/>
              <a:gd name="connsiteX2" fmla="*/ 3272059 w 3272059"/>
              <a:gd name="connsiteY2" fmla="*/ 1153297 h 1217014"/>
              <a:gd name="connsiteX3" fmla="*/ 1556088 w 3272059"/>
              <a:gd name="connsiteY3" fmla="*/ 1217014 h 1217014"/>
              <a:gd name="connsiteX4" fmla="*/ 0 w 3272059"/>
              <a:gd name="connsiteY4" fmla="*/ 619973 h 121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059" h="1217014">
                <a:moveTo>
                  <a:pt x="0" y="619973"/>
                </a:moveTo>
                <a:lnTo>
                  <a:pt x="3272059" y="0"/>
                </a:lnTo>
                <a:lnTo>
                  <a:pt x="3272059" y="1153297"/>
                </a:lnTo>
                <a:lnTo>
                  <a:pt x="1556088" y="1217014"/>
                </a:lnTo>
                <a:lnTo>
                  <a:pt x="0" y="61997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B9E33-7C94-4725-A19B-FA1A7727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C3F4240-1535-4052-B808-609FFF7D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классы, интерфейс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53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6CC9-341F-48A2-8156-05992263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с интерфесом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0F1F3-EE8B-469B-8AD0-1FAA32A9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92" y="1690688"/>
            <a:ext cx="5604832" cy="3723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C5F69-CE58-47F5-9503-A0F7A507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8" y="1690687"/>
            <a:ext cx="4956976" cy="37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3052-D047-4D5F-B391-E86A1610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для игры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0D89A-07ED-461C-940C-1D75325FF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86" y="1847629"/>
            <a:ext cx="5363323" cy="1581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FD0B6-CF8E-4BF1-A2F7-E6A57FE2D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585941"/>
            <a:ext cx="5537886" cy="1958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24D59-8CAB-4632-9042-A8E3A0F9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01" y="1690688"/>
            <a:ext cx="416300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1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C1DC5-44B8-466F-BC61-B0BD7B41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67" y="1369225"/>
            <a:ext cx="10515600" cy="3153130"/>
          </a:xfrm>
        </p:spPr>
        <p:txBody>
          <a:bodyPr/>
          <a:lstStyle/>
          <a:p>
            <a:r>
              <a:rPr lang="ru-RU" dirty="0"/>
              <a:t>Результаты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DE8E6B-C944-49CF-B891-4B7EA5D34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5212B2-E793-4269-A49E-A41D0B53E35B}"/>
              </a:ext>
            </a:extLst>
          </p:cNvPr>
          <p:cNvSpPr/>
          <p:nvPr/>
        </p:nvSpPr>
        <p:spPr>
          <a:xfrm rot="2309737">
            <a:off x="4770120" y="525780"/>
            <a:ext cx="693420" cy="2209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27C4B13-DB23-4A17-ABFB-552CE2689E06}"/>
              </a:ext>
            </a:extLst>
          </p:cNvPr>
          <p:cNvSpPr/>
          <p:nvPr/>
        </p:nvSpPr>
        <p:spPr>
          <a:xfrm>
            <a:off x="6414262" y="1112520"/>
            <a:ext cx="1531620" cy="15316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4CE1-8B3D-4D9E-9CF2-C5C31ED80DE4}"/>
              </a:ext>
            </a:extLst>
          </p:cNvPr>
          <p:cNvSpPr/>
          <p:nvPr/>
        </p:nvSpPr>
        <p:spPr>
          <a:xfrm>
            <a:off x="8572500" y="1440180"/>
            <a:ext cx="2774950" cy="769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BE5C72C-54EB-4729-9243-54859B5F81B5}"/>
              </a:ext>
            </a:extLst>
          </p:cNvPr>
          <p:cNvSpPr/>
          <p:nvPr/>
        </p:nvSpPr>
        <p:spPr>
          <a:xfrm>
            <a:off x="5116830" y="1682750"/>
            <a:ext cx="861060" cy="8610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74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D40A14-77AC-4C3B-9DAB-DCC45BCF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игре можно поигать с ботом в </a:t>
            </a:r>
            <a:r>
              <a:rPr lang="en-US" dirty="0"/>
              <a:t>Black Jack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дополнить проект ставками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добавление новых игр будет легкая реализация добавления ее в интерфейс и в лобби.</a:t>
            </a:r>
          </a:p>
        </p:txBody>
      </p:sp>
    </p:spTree>
    <p:extLst>
      <p:ext uri="{BB962C8B-B14F-4D97-AF65-F5344CB8AC3E}">
        <p14:creationId xmlns:p14="http://schemas.microsoft.com/office/powerpoint/2010/main" val="3617789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Yandex Sans Display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Yandex Sans Display Light</vt:lpstr>
      <vt:lpstr>Yandex Sans Display Regular</vt:lpstr>
      <vt:lpstr>Yandex Sans Text Light</vt:lpstr>
      <vt:lpstr>Тема Office</vt:lpstr>
      <vt:lpstr>Поход в казино</vt:lpstr>
      <vt:lpstr>Цели:</vt:lpstr>
      <vt:lpstr>Реализации </vt:lpstr>
      <vt:lpstr>Окна с интерфесом</vt:lpstr>
      <vt:lpstr>Классы для игры</vt:lpstr>
      <vt:lpstr>Результаты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магазина</dc:title>
  <dc:creator>Grigory Login</dc:creator>
  <cp:lastModifiedBy>Grigory Login</cp:lastModifiedBy>
  <cp:revision>17</cp:revision>
  <dcterms:created xsi:type="dcterms:W3CDTF">2020-11-13T15:06:57Z</dcterms:created>
  <dcterms:modified xsi:type="dcterms:W3CDTF">2021-02-24T08:41:36Z</dcterms:modified>
</cp:coreProperties>
</file>