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64E24-A11A-4D9A-8E18-90D24C79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59EFD-4F6C-4214-BC49-5BA7F8B2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A0E7D-0430-4A99-8B5F-14F783C5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FB023-2F8F-4F23-8683-9EC77F5F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82D8B-626E-49F9-AF66-4B7F021E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2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0847-10AB-409C-90B0-CD968A2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D3827C-95A7-4CE0-A7A2-BD651487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33BE7-27AC-4917-9865-9554865E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F0B2C-EFB9-48BF-BD33-52C418A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FA06A-9C86-464A-BBC5-8335590C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D0EDA0-ADC2-4FE3-A66D-EBF05EAD0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DEAE2-D0F8-414B-B6DC-85135EDB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D63C4-E3F8-4F54-9B9D-79C93702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A557F-DC4C-47F4-A7BD-07E9178A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632C8-3C73-4A71-9E2C-DFAADD19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3C088-A530-4960-91D7-3D2634FC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F31BA-77CF-4712-93D0-13E46ADE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EB112-F4B4-4DBE-BAA5-C3822C08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763E2-189D-47BC-93E6-8FD46A1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40397-33C9-4ED2-8216-75D4F49A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782F2-0BB7-4B94-817F-591596B2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B3BE5-3255-40CB-8686-CAEE9B53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64561-C8E8-4735-81F9-8126A005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1E322-88EA-42FB-A599-F7BA03C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339B3-E305-4237-B40F-2D528A80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88386-2196-4954-8529-85CE220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E65B5-961F-4F32-88A4-BAD188346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F4F108-1C39-4CEA-B9E0-02F49A4B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DED06A-11CA-4150-9314-CE35FDA5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F1F3D-70FB-4EF5-80CE-51D520EA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BD974-DB2A-4930-A67D-DE817EAD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9998F-560A-4351-9282-CFFF225F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43881-2E4A-443F-8AA9-BE33A5DC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3C592B-9DAD-405C-9EFC-25B87EAAC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910C99-D5B6-4ABC-9336-480DE9CD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3B8CED-1307-4DF0-B61F-402EDFF3C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465393-7A4E-4389-8E77-01B85A5D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0D796-23E7-454F-A04E-4D3ED9E1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2B69BD-D939-47D2-90D3-36735E3D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2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BAEC7-DAF5-497C-88D8-AC45608F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65BC57-37C3-43B8-BD67-A00ED93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494383-EF17-4847-8044-D2FB3446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C580C0-6D65-42ED-946D-E305F84B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006B49-34D1-4941-8BCE-ABAC8629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0B9730-734D-4341-B897-F6734DAE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7306A-A835-43DD-90DC-539C6B6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8A702-ADFF-4BF6-A458-85543110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C24C3-1410-474C-B7B2-012370CA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C1D80E-1FF2-41E4-8B24-2BAD8DEF1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AB34B5-65ED-45F5-B07A-6A1FFB3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E74240-49F8-4617-98F8-79C87A56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A7880-55BA-4FA4-980C-B1D8EF6F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17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E12EB-91B1-4E21-891C-56514D9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F7D981-9DC6-4838-889B-435BB267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8A8BAA-8391-4C95-B0B4-9EDAD9CD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DC0C74-C59F-4270-9E16-6A71071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2DFB29-153B-4CDC-887F-01C1893D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E5037-671B-4C15-B946-EF3D015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0655C-FBC1-4CD9-B931-EA5838E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F8AB6-1CA5-4342-B872-88CE84AD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0A0B7-AEDB-46AE-9A67-9C4D40263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CFB5-A6AA-4EFE-9628-79B271C7539A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719CA-E6A6-4173-9128-A9FFBD653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DFA1E-35EE-4724-BDD9-CEB8BEC91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9CC53-8ED3-43AD-AFE8-E88A3B9A4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latin typeface="Yandex Sans Display Light" pitchFamily="2" charset="-52"/>
              </a:rPr>
              <a:t>Система для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24FCFD-5022-408F-BB79-343293DD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Yandex Sans Text Light" panose="02000000000000000000" pitchFamily="2" charset="-52"/>
              </a:rPr>
              <a:t>Выполнил</a:t>
            </a:r>
            <a:r>
              <a:rPr lang="en-US" sz="2000" dirty="0">
                <a:latin typeface="Yandex Sans Text Light" panose="02000000000000000000" pitchFamily="2" charset="-52"/>
              </a:rPr>
              <a:t>: </a:t>
            </a:r>
            <a:r>
              <a:rPr lang="ru-RU" sz="2000" dirty="0">
                <a:latin typeface="Yandex Sans Text Light" panose="02000000000000000000" pitchFamily="2" charset="-52"/>
              </a:rPr>
              <a:t>Логин Григорий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E1E2E6-A1F5-4A46-8ADF-E70C1D41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41" y="2446638"/>
            <a:ext cx="1280106" cy="4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2758B-E61E-4B25-B65C-FEF47FAA4168}"/>
              </a:ext>
            </a:extLst>
          </p:cNvPr>
          <p:cNvSpPr txBox="1"/>
          <p:nvPr/>
        </p:nvSpPr>
        <p:spPr>
          <a:xfrm>
            <a:off x="1519483" y="51410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https://github.com/ewe08/Store_system</a:t>
            </a:r>
          </a:p>
        </p:txBody>
      </p:sp>
    </p:spTree>
    <p:extLst>
      <p:ext uri="{BB962C8B-B14F-4D97-AF65-F5344CB8AC3E}">
        <p14:creationId xmlns:p14="http://schemas.microsoft.com/office/powerpoint/2010/main" val="163267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EB989-732F-442A-A004-FBE44919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уровней доступа к системе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AEC9D-7628-4241-8B0D-B0DA6E270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Работник с первым уровнем доступа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76EF67-61C6-4D62-A9EB-FE448461A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Работник с третьим уровнем доступа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341859E-86F6-4725-9728-E9DD190CD0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573850"/>
            <a:ext cx="5183188" cy="1547038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87878F5E-DBD7-4B85-A868-BCCA4DBC0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624315"/>
            <a:ext cx="5157787" cy="14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964F5-2D23-4AA7-93E4-A2CCE090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QDialog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22DB64-0B28-43AA-8FC7-74F6F72B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Основным способом взаимодействия с пользователем. Вызываются они при нажатии на кнопку вызова метода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04EC71-E16A-48D9-8AC3-9CECE3BE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49" y="1706880"/>
            <a:ext cx="5760157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5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EA1FA-004E-4B2C-9761-E06D6669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E59AB5-16CA-41CB-99DB-7514EF958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После каждого действия генерируется отчет и он сохраняется в базу данных под указанной дате на календаре, и текущем времени.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E8CAC6-2769-4AD9-B208-D8948989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89" y="2020595"/>
            <a:ext cx="5893523" cy="28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5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1DC5-44B8-466F-BC61-B0BD7B41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DE8E6B-C944-49CF-B891-4B7EA5D34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5212B2-E793-4269-A49E-A41D0B53E35B}"/>
              </a:ext>
            </a:extLst>
          </p:cNvPr>
          <p:cNvSpPr/>
          <p:nvPr/>
        </p:nvSpPr>
        <p:spPr>
          <a:xfrm rot="2309737">
            <a:off x="4770120" y="525780"/>
            <a:ext cx="693420" cy="2209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27C4B13-DB23-4A17-ABFB-552CE2689E06}"/>
              </a:ext>
            </a:extLst>
          </p:cNvPr>
          <p:cNvSpPr/>
          <p:nvPr/>
        </p:nvSpPr>
        <p:spPr>
          <a:xfrm>
            <a:off x="6414262" y="1112520"/>
            <a:ext cx="1531620" cy="15316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4CE1-8B3D-4D9E-9CF2-C5C31ED80DE4}"/>
              </a:ext>
            </a:extLst>
          </p:cNvPr>
          <p:cNvSpPr/>
          <p:nvPr/>
        </p:nvSpPr>
        <p:spPr>
          <a:xfrm>
            <a:off x="8572500" y="1440180"/>
            <a:ext cx="2774950" cy="769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BE5C72C-54EB-4729-9243-54859B5F81B5}"/>
              </a:ext>
            </a:extLst>
          </p:cNvPr>
          <p:cNvSpPr/>
          <p:nvPr/>
        </p:nvSpPr>
        <p:spPr>
          <a:xfrm>
            <a:off x="5116830" y="1682750"/>
            <a:ext cx="861060" cy="8610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74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D40A14-77AC-4C3B-9DAB-DCC45BCF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Система получилась рабочая, но до идеала ей еще далеко.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Следует доработать множество функций и добавить еще больше новых. Например добавление особых действий, полный отчет о проданных товарах </a:t>
            </a:r>
            <a:r>
              <a:rPr lang="ru-RU"/>
              <a:t>и прочее.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78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DB96A38-D005-4FAE-A4A9-47E6EAC1E372}"/>
              </a:ext>
            </a:extLst>
          </p:cNvPr>
          <p:cNvSpPr/>
          <p:nvPr/>
        </p:nvSpPr>
        <p:spPr>
          <a:xfrm>
            <a:off x="2158314" y="0"/>
            <a:ext cx="9959546" cy="6858000"/>
          </a:xfrm>
          <a:custGeom>
            <a:avLst/>
            <a:gdLst>
              <a:gd name="connsiteX0" fmla="*/ 0 w 6771503"/>
              <a:gd name="connsiteY0" fmla="*/ 6858000 h 6858000"/>
              <a:gd name="connsiteX1" fmla="*/ 3385752 w 6771503"/>
              <a:gd name="connsiteY1" fmla="*/ 0 h 6858000"/>
              <a:gd name="connsiteX2" fmla="*/ 6771503 w 6771503"/>
              <a:gd name="connsiteY2" fmla="*/ 6858000 h 6858000"/>
              <a:gd name="connsiteX3" fmla="*/ 0 w 6771503"/>
              <a:gd name="connsiteY3" fmla="*/ 6858000 h 6858000"/>
              <a:gd name="connsiteX0" fmla="*/ 0 w 6903309"/>
              <a:gd name="connsiteY0" fmla="*/ 6858000 h 6858000"/>
              <a:gd name="connsiteX1" fmla="*/ 3385752 w 6903309"/>
              <a:gd name="connsiteY1" fmla="*/ 0 h 6858000"/>
              <a:gd name="connsiteX2" fmla="*/ 6903309 w 6903309"/>
              <a:gd name="connsiteY2" fmla="*/ 3282779 h 6858000"/>
              <a:gd name="connsiteX3" fmla="*/ 0 w 69033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3309" h="6858000">
                <a:moveTo>
                  <a:pt x="0" y="6858000"/>
                </a:moveTo>
                <a:lnTo>
                  <a:pt x="3385752" y="0"/>
                </a:lnTo>
                <a:lnTo>
                  <a:pt x="6903309" y="3282779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7D44-BBC5-4DFF-A55A-09790571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andex Sans Display Light" pitchFamily="2" charset="-52"/>
              </a:rPr>
              <a:t>Цели</a:t>
            </a:r>
            <a:r>
              <a:rPr lang="en-US" dirty="0">
                <a:latin typeface="Yandex Sans Display Light" pitchFamily="2" charset="-52"/>
              </a:rPr>
              <a:t>:</a:t>
            </a:r>
            <a:endParaRPr lang="ru-RU" dirty="0">
              <a:latin typeface="Yandex Sans Display Light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A9555-11A4-4FFC-B4ED-636290F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>
                <a:latin typeface="Yandex Sans Display Light" pitchFamily="2" charset="-52"/>
              </a:rPr>
              <a:t>Данный проект был создан для автоматизации процессов в торговых точках или магазинах, где нужно вести учет чего-либо.</a:t>
            </a:r>
          </a:p>
          <a:p>
            <a:r>
              <a:rPr lang="ru-RU" dirty="0">
                <a:latin typeface="Yandex Sans Display Light" pitchFamily="2" charset="-52"/>
              </a:rPr>
              <a:t>С помощью этого проекта директора, бухгалтера и прочие (с определенным уровнем доступа) могли получить отчеты</a:t>
            </a:r>
            <a:r>
              <a:rPr lang="en-US" dirty="0">
                <a:latin typeface="Yandex Sans Display Light" pitchFamily="2" charset="-52"/>
              </a:rPr>
              <a:t>:</a:t>
            </a:r>
            <a:r>
              <a:rPr lang="ru-RU" dirty="0">
                <a:latin typeface="Yandex Sans Display Light" pitchFamily="2" charset="-52"/>
              </a:rPr>
              <a:t> об состояние склада, оборудования, работников, и анализировать эти данные</a:t>
            </a:r>
          </a:p>
          <a:p>
            <a:r>
              <a:rPr lang="ru-RU" dirty="0">
                <a:latin typeface="Yandex Sans Display Light" pitchFamily="2" charset="-52"/>
              </a:rPr>
              <a:t>В свою же очередь сами сотрудники легко могли бы добавлять свои действия в список отчетов. Например отчет об разгрузке склада, работы у кассы, уборки помещения и т.д.</a:t>
            </a:r>
          </a:p>
        </p:txBody>
      </p:sp>
    </p:spTree>
    <p:extLst>
      <p:ext uri="{BB962C8B-B14F-4D97-AF65-F5344CB8AC3E}">
        <p14:creationId xmlns:p14="http://schemas.microsoft.com/office/powerpoint/2010/main" val="238777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8BB490D-919C-43F4-B90D-C3737D9629AC}"/>
              </a:ext>
            </a:extLst>
          </p:cNvPr>
          <p:cNvSpPr/>
          <p:nvPr/>
        </p:nvSpPr>
        <p:spPr>
          <a:xfrm>
            <a:off x="2516825" y="3136106"/>
            <a:ext cx="2092411" cy="20924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73A79C-72C5-4A56-BD6D-8C7345D7E246}"/>
              </a:ext>
            </a:extLst>
          </p:cNvPr>
          <p:cNvSpPr/>
          <p:nvPr/>
        </p:nvSpPr>
        <p:spPr>
          <a:xfrm rot="20554325">
            <a:off x="148088" y="2266599"/>
            <a:ext cx="3036367" cy="1454266"/>
          </a:xfrm>
          <a:custGeom>
            <a:avLst/>
            <a:gdLst>
              <a:gd name="connsiteX0" fmla="*/ 0 w 3871784"/>
              <a:gd name="connsiteY0" fmla="*/ 0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0 w 3871784"/>
              <a:gd name="connsiteY4" fmla="*/ 0 h 1153297"/>
              <a:gd name="connsiteX0" fmla="*/ 556129 w 3871784"/>
              <a:gd name="connsiteY0" fmla="*/ 511312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556129 w 3871784"/>
              <a:gd name="connsiteY4" fmla="*/ 511312 h 1153297"/>
              <a:gd name="connsiteX0" fmla="*/ 615445 w 3871784"/>
              <a:gd name="connsiteY0" fmla="*/ 624908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615445 w 3871784"/>
              <a:gd name="connsiteY4" fmla="*/ 624908 h 1153297"/>
              <a:gd name="connsiteX0" fmla="*/ 599725 w 3871784"/>
              <a:gd name="connsiteY0" fmla="*/ 619973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599725 w 3871784"/>
              <a:gd name="connsiteY4" fmla="*/ 619973 h 1153297"/>
              <a:gd name="connsiteX0" fmla="*/ 0 w 3272059"/>
              <a:gd name="connsiteY0" fmla="*/ 619973 h 1217014"/>
              <a:gd name="connsiteX1" fmla="*/ 3272059 w 3272059"/>
              <a:gd name="connsiteY1" fmla="*/ 0 h 1217014"/>
              <a:gd name="connsiteX2" fmla="*/ 3272059 w 3272059"/>
              <a:gd name="connsiteY2" fmla="*/ 1153297 h 1217014"/>
              <a:gd name="connsiteX3" fmla="*/ 1556088 w 3272059"/>
              <a:gd name="connsiteY3" fmla="*/ 1217014 h 1217014"/>
              <a:gd name="connsiteX4" fmla="*/ 0 w 3272059"/>
              <a:gd name="connsiteY4" fmla="*/ 619973 h 121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059" h="1217014">
                <a:moveTo>
                  <a:pt x="0" y="619973"/>
                </a:moveTo>
                <a:lnTo>
                  <a:pt x="3272059" y="0"/>
                </a:lnTo>
                <a:lnTo>
                  <a:pt x="3272059" y="1153297"/>
                </a:lnTo>
                <a:lnTo>
                  <a:pt x="1556088" y="1217014"/>
                </a:lnTo>
                <a:lnTo>
                  <a:pt x="0" y="61997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B9E33-7C94-4725-A19B-FA1A772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C3F4240-1535-4052-B808-609FFF7D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классы, интерфейс, база данных </a:t>
            </a:r>
          </a:p>
        </p:txBody>
      </p:sp>
    </p:spTree>
    <p:extLst>
      <p:ext uri="{BB962C8B-B14F-4D97-AF65-F5344CB8AC3E}">
        <p14:creationId xmlns:p14="http://schemas.microsoft.com/office/powerpoint/2010/main" val="28195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B8A4A-F28A-4813-BD2C-06A7AE9B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andex Sans Text Light" panose="02000000000000000000" pitchFamily="2" charset="-52"/>
              </a:rPr>
              <a:t>База Данных </a:t>
            </a:r>
            <a:r>
              <a:rPr lang="en-US" dirty="0">
                <a:latin typeface="Yandex Sans Text Light" panose="02000000000000000000" pitchFamily="2" charset="-52"/>
              </a:rPr>
              <a:t>SQLite3</a:t>
            </a: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6C908B-C60E-436E-94B7-F010226E6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606174" cy="4351338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C6AA457-7CA9-43E3-B229-AA1B684F3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Yandex Sans Text Light" panose="02000000000000000000" pitchFamily="2" charset="-52"/>
              </a:rPr>
              <a:t>База данных состоит из 6 таблиц </a:t>
            </a:r>
          </a:p>
        </p:txBody>
      </p:sp>
    </p:spTree>
    <p:extLst>
      <p:ext uri="{BB962C8B-B14F-4D97-AF65-F5344CB8AC3E}">
        <p14:creationId xmlns:p14="http://schemas.microsoft.com/office/powerpoint/2010/main" val="219709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C28F3-41C3-45B5-81FC-DA861D80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andex Sans Text Light" panose="02000000000000000000" pitchFamily="2" charset="-52"/>
              </a:rPr>
              <a:t>Class System</a:t>
            </a:r>
            <a:br>
              <a:rPr lang="en-US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C866B0-EF1B-4FAD-90FF-7D8ECD1F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Основной класс всей системы.</a:t>
            </a:r>
            <a:endParaRPr lang="en-US" dirty="0"/>
          </a:p>
          <a:p>
            <a:r>
              <a:rPr lang="ru-RU" dirty="0"/>
              <a:t>Несет все данные в себе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1CC01A0-E483-467D-89DB-914567C682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93" b="2393"/>
          <a:stretch/>
        </p:blipFill>
        <p:spPr>
          <a:xfrm>
            <a:off x="5180012" y="992187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0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35751-A861-4F73-9798-5CF8D787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Warehouse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21040E-0DAA-46D0-B74A-78DD38E292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80" b="48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B083283-D78B-4D70-AF26-BBF657BD1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005"/>
            <a:ext cx="3932237" cy="3811588"/>
          </a:xfrm>
        </p:spPr>
        <p:txBody>
          <a:bodyPr/>
          <a:lstStyle/>
          <a:p>
            <a:r>
              <a:rPr lang="ru-RU" dirty="0"/>
              <a:t>Класс склада магазина</a:t>
            </a:r>
          </a:p>
        </p:txBody>
      </p:sp>
    </p:spTree>
    <p:extLst>
      <p:ext uri="{BB962C8B-B14F-4D97-AF65-F5344CB8AC3E}">
        <p14:creationId xmlns:p14="http://schemas.microsoft.com/office/powerpoint/2010/main" val="123094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6D564-729D-4BAD-8058-1D3C35CC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</a:t>
            </a:r>
            <a:r>
              <a:rPr lang="en-US" dirty="0"/>
              <a:t> </a:t>
            </a:r>
            <a:r>
              <a:rPr lang="ru-RU" dirty="0"/>
              <a:t>классы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4665B3-E60A-4BDC-B00A-AFDBD7015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Классы, которые инициализируют в объекты данные из базы данных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68E92-738C-4CDB-964C-BD7C18F0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2057400"/>
            <a:ext cx="6335444" cy="3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1A49-1E01-46E1-9BED-2A3D67C9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2B049F-5C91-4054-9932-21C26B9BC3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5" r="-246"/>
          <a:stretch/>
        </p:blipFill>
        <p:spPr>
          <a:xfrm>
            <a:off x="5041557" y="1301578"/>
            <a:ext cx="6582033" cy="434809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19D923D-BA05-4BB2-A756-B5602F194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Почти весь интерфейс был сделан в </a:t>
            </a:r>
            <a:r>
              <a:rPr lang="en-US" dirty="0" err="1"/>
              <a:t>QtDisigner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8573A-1B01-4DFF-B59A-F15C458C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с систему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9FAB94-F930-4B71-947A-DB4A5C31DD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46" b="224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363D48-E53B-495E-98F4-E68E0604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 приеме на работу вам задается логин и пароль, которые нужно использовать для входа в систему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 же из системы можно выйти не запуская приложение заново</a:t>
            </a:r>
          </a:p>
        </p:txBody>
      </p:sp>
    </p:spTree>
    <p:extLst>
      <p:ext uri="{BB962C8B-B14F-4D97-AF65-F5344CB8AC3E}">
        <p14:creationId xmlns:p14="http://schemas.microsoft.com/office/powerpoint/2010/main" val="291877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Yandex Sans Display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280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Yandex Sans Display Light</vt:lpstr>
      <vt:lpstr>Yandex Sans Display Regular</vt:lpstr>
      <vt:lpstr>Yandex Sans Text Light</vt:lpstr>
      <vt:lpstr>Тема Office</vt:lpstr>
      <vt:lpstr>Система для магазина</vt:lpstr>
      <vt:lpstr>Цели:</vt:lpstr>
      <vt:lpstr>Реализации </vt:lpstr>
      <vt:lpstr>База Данных SQLite3</vt:lpstr>
      <vt:lpstr>Class System </vt:lpstr>
      <vt:lpstr>Class Warehouse</vt:lpstr>
      <vt:lpstr>Прочие классы </vt:lpstr>
      <vt:lpstr>Интерфейс</vt:lpstr>
      <vt:lpstr>Вход с систему</vt:lpstr>
      <vt:lpstr>Реализация уровней доступа к системе</vt:lpstr>
      <vt:lpstr>QDialog </vt:lpstr>
      <vt:lpstr>Отчеты</vt:lpstr>
      <vt:lpstr>Результаты и выводы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магазина</dc:title>
  <dc:creator>Grigory Login</dc:creator>
  <cp:lastModifiedBy>Grigory Login</cp:lastModifiedBy>
  <cp:revision>15</cp:revision>
  <dcterms:created xsi:type="dcterms:W3CDTF">2020-11-13T15:06:57Z</dcterms:created>
  <dcterms:modified xsi:type="dcterms:W3CDTF">2020-11-14T04:38:17Z</dcterms:modified>
</cp:coreProperties>
</file>