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72" r:id="rId9"/>
    <p:sldId id="266" r:id="rId10"/>
    <p:sldId id="269" r:id="rId11"/>
    <p:sldId id="27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64E24-A11A-4D9A-8E18-90D24C79B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259EFD-4F6C-4214-BC49-5BA7F8B22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0A0E7D-0430-4A99-8B5F-14F783C5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BFB023-2F8F-4F23-8683-9EC77F5F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82D8B-626E-49F9-AF66-4B7F021E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72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30847-10AB-409C-90B0-CD968A24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D3827C-95A7-4CE0-A7A2-BD6514876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833BE7-27AC-4917-9865-9554865E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EF0B2C-EFB9-48BF-BD33-52C418A8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DFA06A-9C86-464A-BBC5-8335590C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99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D0EDA0-ADC2-4FE3-A66D-EBF05EAD0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3DEAE2-D0F8-414B-B6DC-85135EDB9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AD63C4-E3F8-4F54-9B9D-79C93702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8A557F-DC4C-47F4-A7BD-07E9178A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D632C8-3C73-4A71-9E2C-DFAADD19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26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3C088-A530-4960-91D7-3D2634FC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F31BA-77CF-4712-93D0-13E46ADE9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6EB112-F4B4-4DBE-BAA5-C3822C08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D763E2-189D-47BC-93E6-8FD46A1A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40397-33C9-4ED2-8216-75D4F49A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30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782F2-0BB7-4B94-817F-591596B2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FB3BE5-3255-40CB-8686-CAEE9B53E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664561-C8E8-4735-81F9-8126A005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41E322-88EA-42FB-A599-F7BA03C6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3339B3-E305-4237-B40F-2D528A80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5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88386-2196-4954-8529-85CE220D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FE65B5-961F-4F32-88A4-BAD188346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F4F108-1C39-4CEA-B9E0-02F49A4B1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DED06A-11CA-4150-9314-CE35FDA5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BF1F3D-70FB-4EF5-80CE-51D520EA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EBD974-DB2A-4930-A67D-DE817EAD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2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9998F-560A-4351-9282-CFFF225F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743881-2E4A-443F-8AA9-BE33A5DC5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3C592B-9DAD-405C-9EFC-25B87EAAC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910C99-D5B6-4ABC-9336-480DE9CD8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3B8CED-1307-4DF0-B61F-402EDFF3C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465393-7A4E-4389-8E77-01B85A5D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C0D796-23E7-454F-A04E-4D3ED9E1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2B69BD-D939-47D2-90D3-36735E3D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2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BAEC7-DAF5-497C-88D8-AC45608F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65BC57-37C3-43B8-BD67-A00ED930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494383-EF17-4847-8044-D2FB3446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C580C0-6D65-42ED-946D-E305F84B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3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006B49-34D1-4941-8BCE-ABAC8629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0B9730-734D-4341-B897-F6734DAE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D7306A-A835-43DD-90DC-539C6B60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1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8A702-ADFF-4BF6-A458-85543110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C24C3-1410-474C-B7B2-012370CA9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C1D80E-1FF2-41E4-8B24-2BAD8DEF1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AB34B5-65ED-45F5-B07A-6A1FFB3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E74240-49F8-4617-98F8-79C87A56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5A7880-55BA-4FA4-980C-B1D8EF6F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17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E12EB-91B1-4E21-891C-56514D96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F7D981-9DC6-4838-889B-435BB267E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8A8BAA-8391-4C95-B0B4-9EDAD9CDA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DC0C74-C59F-4270-9E16-6A710714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2DFB29-153B-4CDC-887F-01C1893D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CE5037-671B-4C15-B946-EF3D0150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22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0655C-FBC1-4CD9-B931-EA5838E0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1F8AB6-1CA5-4342-B872-88CE84AD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E0A0B7-AEDB-46AE-9A67-9C4D40263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CFB5-A6AA-4EFE-9628-79B271C7539A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0719CA-E6A6-4173-9128-A9FFBD653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5DFA1E-35EE-4724-BDD9-CEB8BEC91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13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9CC53-8ED3-43AD-AFE8-E88A3B9A4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ru-RU" sz="4800" dirty="0">
                <a:latin typeface="Yandex Sans Display Light" pitchFamily="2" charset="-52"/>
              </a:rPr>
              <a:t>Чат-бот </a:t>
            </a:r>
            <a:r>
              <a:rPr lang="en-US" sz="4800" dirty="0">
                <a:latin typeface="Yandex Sans Display Light" pitchFamily="2" charset="-52"/>
              </a:rPr>
              <a:t>“</a:t>
            </a:r>
            <a:r>
              <a:rPr lang="ru-RU" sz="4800" dirty="0">
                <a:latin typeface="Yandex Sans Display Light" pitchFamily="2" charset="-52"/>
              </a:rPr>
              <a:t>Запоминалка</a:t>
            </a:r>
            <a:r>
              <a:rPr lang="en-US" sz="4800" dirty="0">
                <a:latin typeface="Yandex Sans Display Light" pitchFamily="2" charset="-52"/>
              </a:rPr>
              <a:t>”</a:t>
            </a:r>
            <a:endParaRPr lang="ru-RU" sz="4800" dirty="0">
              <a:latin typeface="Yandex Sans Display Light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24FCFD-5022-408F-BB79-343293DDE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latin typeface="Yandex Sans Text Light" panose="02000000000000000000" pitchFamily="2" charset="-52"/>
              </a:rPr>
              <a:t>Выполнил</a:t>
            </a:r>
            <a:r>
              <a:rPr lang="en-US" sz="2000" dirty="0">
                <a:latin typeface="Yandex Sans Text Light" panose="02000000000000000000" pitchFamily="2" charset="-52"/>
              </a:rPr>
              <a:t>: </a:t>
            </a:r>
            <a:r>
              <a:rPr lang="ru-RU" sz="2000" dirty="0">
                <a:latin typeface="Yandex Sans Text Light" panose="02000000000000000000" pitchFamily="2" charset="-52"/>
              </a:rPr>
              <a:t>Логин Григорий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E1E2E6-A1F5-4A46-8ADF-E70C1D41D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41" y="2446638"/>
            <a:ext cx="1280106" cy="43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12758B-E61E-4B25-B65C-FEF47FAA4168}"/>
              </a:ext>
            </a:extLst>
          </p:cNvPr>
          <p:cNvSpPr txBox="1"/>
          <p:nvPr/>
        </p:nvSpPr>
        <p:spPr>
          <a:xfrm>
            <a:off x="1519483" y="51410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https://github.com/ewe08/vk_bot_searcher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67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C1DC5-44B8-466F-BC61-B0BD7B41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 выводы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DE8E6B-C944-49CF-B891-4B7EA5D34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75212B2-E793-4269-A49E-A41D0B53E35B}"/>
              </a:ext>
            </a:extLst>
          </p:cNvPr>
          <p:cNvSpPr/>
          <p:nvPr/>
        </p:nvSpPr>
        <p:spPr>
          <a:xfrm rot="2309737">
            <a:off x="4770120" y="525780"/>
            <a:ext cx="693420" cy="2209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27C4B13-DB23-4A17-ABFB-552CE2689E06}"/>
              </a:ext>
            </a:extLst>
          </p:cNvPr>
          <p:cNvSpPr/>
          <p:nvPr/>
        </p:nvSpPr>
        <p:spPr>
          <a:xfrm>
            <a:off x="6414262" y="1112520"/>
            <a:ext cx="1531620" cy="15316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4CE1-8B3D-4D9E-9CF2-C5C31ED80DE4}"/>
              </a:ext>
            </a:extLst>
          </p:cNvPr>
          <p:cNvSpPr/>
          <p:nvPr/>
        </p:nvSpPr>
        <p:spPr>
          <a:xfrm>
            <a:off x="8572500" y="1440180"/>
            <a:ext cx="2774950" cy="7696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BE5C72C-54EB-4729-9243-54859B5F81B5}"/>
              </a:ext>
            </a:extLst>
          </p:cNvPr>
          <p:cNvSpPr/>
          <p:nvPr/>
        </p:nvSpPr>
        <p:spPr>
          <a:xfrm>
            <a:off x="5116830" y="1682750"/>
            <a:ext cx="861060" cy="8610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74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2D40A14-77AC-4C3B-9DAB-DCC45BCF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3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Бот получился легок в дополнинии к нему новых функций. </a:t>
            </a:r>
          </a:p>
          <a:p>
            <a:pPr marL="0" indent="0">
              <a:buNone/>
            </a:pPr>
            <a:r>
              <a:rPr lang="ru-RU" dirty="0"/>
              <a:t>Осталась проблема с хранением большого объема фотографий.</a:t>
            </a:r>
          </a:p>
          <a:p>
            <a:pPr marL="0" indent="0">
              <a:buNone/>
            </a:pPr>
            <a:r>
              <a:rPr lang="ru-RU" dirty="0"/>
              <a:t>В будущем можно сделать более простой способ управления ботом.</a:t>
            </a:r>
          </a:p>
        </p:txBody>
      </p:sp>
    </p:spTree>
    <p:extLst>
      <p:ext uri="{BB962C8B-B14F-4D97-AF65-F5344CB8AC3E}">
        <p14:creationId xmlns:p14="http://schemas.microsoft.com/office/powerpoint/2010/main" val="361778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7DB96A38-D005-4FAE-A4A9-47E6EAC1E372}"/>
              </a:ext>
            </a:extLst>
          </p:cNvPr>
          <p:cNvSpPr/>
          <p:nvPr/>
        </p:nvSpPr>
        <p:spPr>
          <a:xfrm>
            <a:off x="2158314" y="0"/>
            <a:ext cx="9959546" cy="6858000"/>
          </a:xfrm>
          <a:custGeom>
            <a:avLst/>
            <a:gdLst>
              <a:gd name="connsiteX0" fmla="*/ 0 w 6771503"/>
              <a:gd name="connsiteY0" fmla="*/ 6858000 h 6858000"/>
              <a:gd name="connsiteX1" fmla="*/ 3385752 w 6771503"/>
              <a:gd name="connsiteY1" fmla="*/ 0 h 6858000"/>
              <a:gd name="connsiteX2" fmla="*/ 6771503 w 6771503"/>
              <a:gd name="connsiteY2" fmla="*/ 6858000 h 6858000"/>
              <a:gd name="connsiteX3" fmla="*/ 0 w 6771503"/>
              <a:gd name="connsiteY3" fmla="*/ 6858000 h 6858000"/>
              <a:gd name="connsiteX0" fmla="*/ 0 w 6903309"/>
              <a:gd name="connsiteY0" fmla="*/ 6858000 h 6858000"/>
              <a:gd name="connsiteX1" fmla="*/ 3385752 w 6903309"/>
              <a:gd name="connsiteY1" fmla="*/ 0 h 6858000"/>
              <a:gd name="connsiteX2" fmla="*/ 6903309 w 6903309"/>
              <a:gd name="connsiteY2" fmla="*/ 3282779 h 6858000"/>
              <a:gd name="connsiteX3" fmla="*/ 0 w 69033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3309" h="6858000">
                <a:moveTo>
                  <a:pt x="0" y="6858000"/>
                </a:moveTo>
                <a:lnTo>
                  <a:pt x="3385752" y="0"/>
                </a:lnTo>
                <a:lnTo>
                  <a:pt x="6903309" y="3282779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C7D44-BBC5-4DFF-A55A-09790571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Yandex Sans Display Light" pitchFamily="2" charset="-52"/>
              </a:rPr>
              <a:t>Цели</a:t>
            </a:r>
            <a:r>
              <a:rPr lang="en-US" dirty="0">
                <a:latin typeface="Yandex Sans Display Light" pitchFamily="2" charset="-52"/>
              </a:rPr>
              <a:t>:</a:t>
            </a:r>
            <a:endParaRPr lang="ru-RU" dirty="0">
              <a:latin typeface="Yandex Sans Display Light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A9555-11A4-4FFC-B4ED-636290F7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>
                <a:latin typeface="Yandex Sans Display Light" pitchFamily="2" charset="-52"/>
              </a:rPr>
              <a:t>Создать чат-бота, который сможет сохранять изображения по введеному тегу</a:t>
            </a:r>
          </a:p>
          <a:p>
            <a:r>
              <a:rPr lang="ru-RU" dirty="0">
                <a:latin typeface="Yandex Sans Display Light" pitchFamily="2" charset="-52"/>
              </a:rPr>
              <a:t>Помочь запомнить города и страны с помощью мини-игр.</a:t>
            </a:r>
          </a:p>
        </p:txBody>
      </p:sp>
    </p:spTree>
    <p:extLst>
      <p:ext uri="{BB962C8B-B14F-4D97-AF65-F5344CB8AC3E}">
        <p14:creationId xmlns:p14="http://schemas.microsoft.com/office/powerpoint/2010/main" val="238777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38BB490D-919C-43F4-B90D-C3737D9629AC}"/>
              </a:ext>
            </a:extLst>
          </p:cNvPr>
          <p:cNvSpPr/>
          <p:nvPr/>
        </p:nvSpPr>
        <p:spPr>
          <a:xfrm>
            <a:off x="2516825" y="3136106"/>
            <a:ext cx="2092411" cy="209241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73A79C-72C5-4A56-BD6D-8C7345D7E246}"/>
              </a:ext>
            </a:extLst>
          </p:cNvPr>
          <p:cNvSpPr/>
          <p:nvPr/>
        </p:nvSpPr>
        <p:spPr>
          <a:xfrm rot="20554325">
            <a:off x="148088" y="2266599"/>
            <a:ext cx="3036367" cy="1454266"/>
          </a:xfrm>
          <a:custGeom>
            <a:avLst/>
            <a:gdLst>
              <a:gd name="connsiteX0" fmla="*/ 0 w 3871784"/>
              <a:gd name="connsiteY0" fmla="*/ 0 h 1153297"/>
              <a:gd name="connsiteX1" fmla="*/ 3871784 w 3871784"/>
              <a:gd name="connsiteY1" fmla="*/ 0 h 1153297"/>
              <a:gd name="connsiteX2" fmla="*/ 3871784 w 3871784"/>
              <a:gd name="connsiteY2" fmla="*/ 1153297 h 1153297"/>
              <a:gd name="connsiteX3" fmla="*/ 0 w 3871784"/>
              <a:gd name="connsiteY3" fmla="*/ 1153297 h 1153297"/>
              <a:gd name="connsiteX4" fmla="*/ 0 w 3871784"/>
              <a:gd name="connsiteY4" fmla="*/ 0 h 1153297"/>
              <a:gd name="connsiteX0" fmla="*/ 556129 w 3871784"/>
              <a:gd name="connsiteY0" fmla="*/ 511312 h 1153297"/>
              <a:gd name="connsiteX1" fmla="*/ 3871784 w 3871784"/>
              <a:gd name="connsiteY1" fmla="*/ 0 h 1153297"/>
              <a:gd name="connsiteX2" fmla="*/ 3871784 w 3871784"/>
              <a:gd name="connsiteY2" fmla="*/ 1153297 h 1153297"/>
              <a:gd name="connsiteX3" fmla="*/ 0 w 3871784"/>
              <a:gd name="connsiteY3" fmla="*/ 1153297 h 1153297"/>
              <a:gd name="connsiteX4" fmla="*/ 556129 w 3871784"/>
              <a:gd name="connsiteY4" fmla="*/ 511312 h 1153297"/>
              <a:gd name="connsiteX0" fmla="*/ 615445 w 3871784"/>
              <a:gd name="connsiteY0" fmla="*/ 624908 h 1153297"/>
              <a:gd name="connsiteX1" fmla="*/ 3871784 w 3871784"/>
              <a:gd name="connsiteY1" fmla="*/ 0 h 1153297"/>
              <a:gd name="connsiteX2" fmla="*/ 3871784 w 3871784"/>
              <a:gd name="connsiteY2" fmla="*/ 1153297 h 1153297"/>
              <a:gd name="connsiteX3" fmla="*/ 0 w 3871784"/>
              <a:gd name="connsiteY3" fmla="*/ 1153297 h 1153297"/>
              <a:gd name="connsiteX4" fmla="*/ 615445 w 3871784"/>
              <a:gd name="connsiteY4" fmla="*/ 624908 h 1153297"/>
              <a:gd name="connsiteX0" fmla="*/ 599725 w 3871784"/>
              <a:gd name="connsiteY0" fmla="*/ 619973 h 1153297"/>
              <a:gd name="connsiteX1" fmla="*/ 3871784 w 3871784"/>
              <a:gd name="connsiteY1" fmla="*/ 0 h 1153297"/>
              <a:gd name="connsiteX2" fmla="*/ 3871784 w 3871784"/>
              <a:gd name="connsiteY2" fmla="*/ 1153297 h 1153297"/>
              <a:gd name="connsiteX3" fmla="*/ 0 w 3871784"/>
              <a:gd name="connsiteY3" fmla="*/ 1153297 h 1153297"/>
              <a:gd name="connsiteX4" fmla="*/ 599725 w 3871784"/>
              <a:gd name="connsiteY4" fmla="*/ 619973 h 1153297"/>
              <a:gd name="connsiteX0" fmla="*/ 0 w 3272059"/>
              <a:gd name="connsiteY0" fmla="*/ 619973 h 1217014"/>
              <a:gd name="connsiteX1" fmla="*/ 3272059 w 3272059"/>
              <a:gd name="connsiteY1" fmla="*/ 0 h 1217014"/>
              <a:gd name="connsiteX2" fmla="*/ 3272059 w 3272059"/>
              <a:gd name="connsiteY2" fmla="*/ 1153297 h 1217014"/>
              <a:gd name="connsiteX3" fmla="*/ 1556088 w 3272059"/>
              <a:gd name="connsiteY3" fmla="*/ 1217014 h 1217014"/>
              <a:gd name="connsiteX4" fmla="*/ 0 w 3272059"/>
              <a:gd name="connsiteY4" fmla="*/ 619973 h 1217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2059" h="1217014">
                <a:moveTo>
                  <a:pt x="0" y="619973"/>
                </a:moveTo>
                <a:lnTo>
                  <a:pt x="3272059" y="0"/>
                </a:lnTo>
                <a:lnTo>
                  <a:pt x="3272059" y="1153297"/>
                </a:lnTo>
                <a:lnTo>
                  <a:pt x="1556088" y="1217014"/>
                </a:lnTo>
                <a:lnTo>
                  <a:pt x="0" y="61997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B9E33-7C94-4725-A19B-FA1A7727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</a:t>
            </a:r>
            <a:br>
              <a:rPr lang="ru-RU" dirty="0"/>
            </a:b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C3F4240-1535-4052-B808-609FFF7D1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классы</a:t>
            </a:r>
          </a:p>
        </p:txBody>
      </p:sp>
    </p:spTree>
    <p:extLst>
      <p:ext uri="{BB962C8B-B14F-4D97-AF65-F5344CB8AC3E}">
        <p14:creationId xmlns:p14="http://schemas.microsoft.com/office/powerpoint/2010/main" val="281953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B8A4A-F28A-4813-BD2C-06A7AE9B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Yandex Sans Text Light" panose="02000000000000000000" pitchFamily="2" charset="-52"/>
              </a:rPr>
              <a:t>Основной цикл событий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6AA457-7CA9-43E3-B229-AA1B684F3E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latin typeface="Yandex Sans Text Light" panose="02000000000000000000" pitchFamily="2" charset="-52"/>
              </a:rPr>
              <a:t>Возможность легко добавлять и убирать запросы.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B23BA74-FB75-476B-B430-754572C2C3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18667"/>
            <a:ext cx="5181600" cy="3365254"/>
          </a:xfrm>
        </p:spPr>
      </p:pic>
    </p:spTree>
    <p:extLst>
      <p:ext uri="{BB962C8B-B14F-4D97-AF65-F5344CB8AC3E}">
        <p14:creationId xmlns:p14="http://schemas.microsoft.com/office/powerpoint/2010/main" val="219709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C28F3-41C3-45B5-81FC-DA861D80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andex Sans Text Light" panose="02000000000000000000" pitchFamily="2" charset="-52"/>
              </a:rPr>
              <a:t>Class Photo</a:t>
            </a:r>
            <a:br>
              <a:rPr lang="en-US" dirty="0">
                <a:latin typeface="Yandex Sans Text Light" panose="02000000000000000000" pitchFamily="2" charset="-52"/>
              </a:rPr>
            </a:br>
            <a:endParaRPr lang="ru-RU" dirty="0">
              <a:latin typeface="Yandex Sans Text Light" panose="02000000000000000000" pitchFamily="2" charset="-52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C866B0-EF1B-4FAD-90FF-7D8ECD1F1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 работы с фотографиями</a:t>
            </a:r>
          </a:p>
          <a:p>
            <a:r>
              <a:rPr lang="ru-RU" dirty="0"/>
              <a:t>В нем происходит сохранение и возращение данных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4011F43B-9764-45D1-810B-C775B37DCF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649" b="649"/>
          <a:stretch/>
        </p:blipFill>
        <p:spPr/>
      </p:pic>
    </p:spTree>
    <p:extLst>
      <p:ext uri="{BB962C8B-B14F-4D97-AF65-F5344CB8AC3E}">
        <p14:creationId xmlns:p14="http://schemas.microsoft.com/office/powerpoint/2010/main" val="414620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35751-A861-4F73-9798-5CF8D787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Game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083283-D78B-4D70-AF26-BBF657BD1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4005"/>
            <a:ext cx="3932237" cy="3811588"/>
          </a:xfrm>
        </p:spPr>
        <p:txBody>
          <a:bodyPr/>
          <a:lstStyle/>
          <a:p>
            <a:r>
              <a:rPr lang="ru-RU" dirty="0"/>
              <a:t>Класс мини-игры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5901B5D-79B1-4BA8-9AE5-51649D33F31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693" r="3693"/>
          <a:stretch/>
        </p:blipFill>
        <p:spPr>
          <a:xfrm>
            <a:off x="5180013" y="992188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123094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6D564-729D-4BAD-8058-1D3C35CC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</a:t>
            </a:r>
            <a:r>
              <a:rPr lang="en-US" dirty="0"/>
              <a:t> </a:t>
            </a:r>
            <a:r>
              <a:rPr lang="ru-RU" dirty="0"/>
              <a:t>функции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4665B3-E60A-4BDC-B00A-AFDBD7015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Функции для быстрого взаиможействия с человеком через чат-бота.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5F798-F0B2-4167-BC2F-709CC4DFA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83" y="1575524"/>
            <a:ext cx="4364410" cy="370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4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6253-A48D-426D-ADD1-872EBB1B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Нахождение файла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06A02-CF96-4472-8822-4B8EBF2F9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Все сохраненые файлы пользователя лежат в дериктории с его </a:t>
            </a:r>
            <a:r>
              <a:rPr lang="en-US" dirty="0"/>
              <a:t>id </a:t>
            </a:r>
            <a:r>
              <a:rPr lang="ru-RU" dirty="0"/>
              <a:t>страницы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95B00E-CDEB-4DBB-9C40-4A578CF2E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712" y="979289"/>
            <a:ext cx="4448266" cy="21562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E2134F-B314-4577-8D24-A43672253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234" y="3722491"/>
            <a:ext cx="4972744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8573A-1B01-4DFF-B59A-F15C458C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363D48-E53B-495E-98F4-E68E06044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37486"/>
            <a:ext cx="3932237" cy="3811588"/>
          </a:xfrm>
        </p:spPr>
        <p:txBody>
          <a:bodyPr/>
          <a:lstStyle/>
          <a:p>
            <a:r>
              <a:rPr lang="ru-RU" dirty="0"/>
              <a:t>В ходе мини-игры можно узнать об объекте краткую информацию из википедии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20B8217-BDC8-4AB9-9D5C-AED33F624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992187"/>
            <a:ext cx="6172200" cy="4873625"/>
          </a:xfrm>
        </p:spPr>
      </p:sp>
    </p:spTree>
    <p:extLst>
      <p:ext uri="{BB962C8B-B14F-4D97-AF65-F5344CB8AC3E}">
        <p14:creationId xmlns:p14="http://schemas.microsoft.com/office/powerpoint/2010/main" val="2918776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2">
      <a:majorFont>
        <a:latin typeface="Yandex Sans Display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142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Yandex Sans Display Light</vt:lpstr>
      <vt:lpstr>Yandex Sans Display Regular</vt:lpstr>
      <vt:lpstr>Yandex Sans Text Light</vt:lpstr>
      <vt:lpstr>Тема Office</vt:lpstr>
      <vt:lpstr>Чат-бот “Запоминалка”</vt:lpstr>
      <vt:lpstr>Цели:</vt:lpstr>
      <vt:lpstr>Реализации </vt:lpstr>
      <vt:lpstr>Основной цикл событий</vt:lpstr>
      <vt:lpstr>Class Photo </vt:lpstr>
      <vt:lpstr>Class Game</vt:lpstr>
      <vt:lpstr>Прочие функции </vt:lpstr>
      <vt:lpstr>Нахождение файла</vt:lpstr>
      <vt:lpstr>Wikipedia</vt:lpstr>
      <vt:lpstr>Результаты и выводы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для магазина</dc:title>
  <dc:creator>Grigory Login</dc:creator>
  <cp:lastModifiedBy>Grigory Login</cp:lastModifiedBy>
  <cp:revision>21</cp:revision>
  <dcterms:created xsi:type="dcterms:W3CDTF">2020-11-13T15:06:57Z</dcterms:created>
  <dcterms:modified xsi:type="dcterms:W3CDTF">2021-04-24T05:22:52Z</dcterms:modified>
</cp:coreProperties>
</file>