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8" r:id="rId5"/>
    <p:sldId id="261" r:id="rId6"/>
    <p:sldId id="270" r:id="rId7"/>
    <p:sldId id="271" r:id="rId8"/>
    <p:sldId id="280" r:id="rId9"/>
    <p:sldId id="272" r:id="rId10"/>
    <p:sldId id="273" r:id="rId11"/>
    <p:sldId id="274" r:id="rId12"/>
    <p:sldId id="275" r:id="rId13"/>
    <p:sldId id="276" r:id="rId14"/>
    <p:sldId id="265" r:id="rId15"/>
    <p:sldId id="27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83ED5-7EBD-49C8-98A4-83AD3CA3BAC9}" v="34" dt="2021-11-10T02:32:18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Edward (nyw6dh)" userId="1840d735-900b-4455-b096-ff9161683833" providerId="ADAL" clId="{AAB83ED5-7EBD-49C8-98A4-83AD3CA3BAC9}"/>
    <pc:docChg chg="undo redo custSel addSld delSld modSld sldOrd">
      <pc:chgData name="Wei, Edward (nyw6dh)" userId="1840d735-900b-4455-b096-ff9161683833" providerId="ADAL" clId="{AAB83ED5-7EBD-49C8-98A4-83AD3CA3BAC9}" dt="2021-11-10T04:28:10.602" v="4592" actId="20577"/>
      <pc:docMkLst>
        <pc:docMk/>
      </pc:docMkLst>
      <pc:sldChg chg="delSp modSp new mod">
        <pc:chgData name="Wei, Edward (nyw6dh)" userId="1840d735-900b-4455-b096-ff9161683833" providerId="ADAL" clId="{AAB83ED5-7EBD-49C8-98A4-83AD3CA3BAC9}" dt="2021-11-10T02:40:48.125" v="3865" actId="478"/>
        <pc:sldMkLst>
          <pc:docMk/>
          <pc:sldMk cId="1031918173" sldId="256"/>
        </pc:sldMkLst>
        <pc:spChg chg="mod">
          <ac:chgData name="Wei, Edward (nyw6dh)" userId="1840d735-900b-4455-b096-ff9161683833" providerId="ADAL" clId="{AAB83ED5-7EBD-49C8-98A4-83AD3CA3BAC9}" dt="2021-11-10T02:40:43.683" v="3860" actId="20577"/>
          <ac:spMkLst>
            <pc:docMk/>
            <pc:sldMk cId="1031918173" sldId="256"/>
            <ac:spMk id="2" creationId="{AC5837E9-87E2-4EC3-BECF-738EF46AF69B}"/>
          </ac:spMkLst>
        </pc:spChg>
        <pc:spChg chg="del mod">
          <ac:chgData name="Wei, Edward (nyw6dh)" userId="1840d735-900b-4455-b096-ff9161683833" providerId="ADAL" clId="{AAB83ED5-7EBD-49C8-98A4-83AD3CA3BAC9}" dt="2021-11-10T02:40:48.125" v="3865" actId="478"/>
          <ac:spMkLst>
            <pc:docMk/>
            <pc:sldMk cId="1031918173" sldId="256"/>
            <ac:spMk id="3" creationId="{C362AD0A-74E1-404D-BC69-D2557B8E6FE2}"/>
          </ac:spMkLst>
        </pc:spChg>
      </pc:sldChg>
      <pc:sldChg chg="addSp delSp modSp new del mod modClrScheme chgLayout">
        <pc:chgData name="Wei, Edward (nyw6dh)" userId="1840d735-900b-4455-b096-ff9161683833" providerId="ADAL" clId="{AAB83ED5-7EBD-49C8-98A4-83AD3CA3BAC9}" dt="2021-11-09T18:57:40.196" v="453" actId="47"/>
        <pc:sldMkLst>
          <pc:docMk/>
          <pc:sldMk cId="4044678893" sldId="257"/>
        </pc:sldMkLst>
        <pc:spChg chg="del mod ord">
          <ac:chgData name="Wei, Edward (nyw6dh)" userId="1840d735-900b-4455-b096-ff9161683833" providerId="ADAL" clId="{AAB83ED5-7EBD-49C8-98A4-83AD3CA3BAC9}" dt="2021-11-09T18:54:15.784" v="61" actId="700"/>
          <ac:spMkLst>
            <pc:docMk/>
            <pc:sldMk cId="4044678893" sldId="257"/>
            <ac:spMk id="2" creationId="{E9BB51F7-1F82-4966-B9C8-8DE2AB5298D4}"/>
          </ac:spMkLst>
        </pc:spChg>
        <pc:spChg chg="add del mod ord">
          <ac:chgData name="Wei, Edward (nyw6dh)" userId="1840d735-900b-4455-b096-ff9161683833" providerId="ADAL" clId="{AAB83ED5-7EBD-49C8-98A4-83AD3CA3BAC9}" dt="2021-11-09T18:56:23.534" v="296" actId="478"/>
          <ac:spMkLst>
            <pc:docMk/>
            <pc:sldMk cId="4044678893" sldId="257"/>
            <ac:spMk id="5" creationId="{77BE4D20-981A-47D7-A06C-B1B628B2AF1C}"/>
          </ac:spMkLst>
        </pc:spChg>
        <pc:spChg chg="add del mod ord">
          <ac:chgData name="Wei, Edward (nyw6dh)" userId="1840d735-900b-4455-b096-ff9161683833" providerId="ADAL" clId="{AAB83ED5-7EBD-49C8-98A4-83AD3CA3BAC9}" dt="2021-11-09T18:54:20.143" v="63" actId="478"/>
          <ac:spMkLst>
            <pc:docMk/>
            <pc:sldMk cId="4044678893" sldId="257"/>
            <ac:spMk id="6" creationId="{4488390A-541F-4F99-91A8-512D3FCAA0A6}"/>
          </ac:spMkLst>
        </pc:spChg>
        <pc:spChg chg="add mod ord">
          <ac:chgData name="Wei, Edward (nyw6dh)" userId="1840d735-900b-4455-b096-ff9161683833" providerId="ADAL" clId="{AAB83ED5-7EBD-49C8-98A4-83AD3CA3BAC9}" dt="2021-11-09T18:55:16.768" v="291" actId="20577"/>
          <ac:spMkLst>
            <pc:docMk/>
            <pc:sldMk cId="4044678893" sldId="257"/>
            <ac:spMk id="7" creationId="{1C98A439-CF30-44FF-86B6-F4D291015925}"/>
          </ac:spMkLst>
        </pc:spChg>
        <pc:picChg chg="add del mod">
          <ac:chgData name="Wei, Edward (nyw6dh)" userId="1840d735-900b-4455-b096-ff9161683833" providerId="ADAL" clId="{AAB83ED5-7EBD-49C8-98A4-83AD3CA3BAC9}" dt="2021-11-09T18:56:16.942" v="293" actId="478"/>
          <ac:picMkLst>
            <pc:docMk/>
            <pc:sldMk cId="4044678893" sldId="257"/>
            <ac:picMk id="4" creationId="{AC32F7D1-773B-4600-B407-E9CED92DFA97}"/>
          </ac:picMkLst>
        </pc:picChg>
        <pc:picChg chg="add mod">
          <ac:chgData name="Wei, Edward (nyw6dh)" userId="1840d735-900b-4455-b096-ff9161683833" providerId="ADAL" clId="{AAB83ED5-7EBD-49C8-98A4-83AD3CA3BAC9}" dt="2021-11-09T18:56:19.191" v="295" actId="1076"/>
          <ac:picMkLst>
            <pc:docMk/>
            <pc:sldMk cId="4044678893" sldId="257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10T02:30:20.411" v="2215" actId="47"/>
        <pc:sldMkLst>
          <pc:docMk/>
          <pc:sldMk cId="3186406911" sldId="258"/>
        </pc:sldMkLst>
        <pc:spChg chg="mod">
          <ac:chgData name="Wei, Edward (nyw6dh)" userId="1840d735-900b-4455-b096-ff9161683833" providerId="ADAL" clId="{AAB83ED5-7EBD-49C8-98A4-83AD3CA3BAC9}" dt="2021-11-09T20:13:10.529" v="550" actId="20577"/>
          <ac:spMkLst>
            <pc:docMk/>
            <pc:sldMk cId="3186406911" sldId="258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20:13:05.863" v="548" actId="1076"/>
          <ac:picMkLst>
            <pc:docMk/>
            <pc:sldMk cId="3186406911" sldId="258"/>
            <ac:picMk id="3" creationId="{9DB1F4EB-D714-485A-B226-50F52DBAA747}"/>
          </ac:picMkLst>
        </pc:picChg>
        <pc:picChg chg="del">
          <ac:chgData name="Wei, Edward (nyw6dh)" userId="1840d735-900b-4455-b096-ff9161683833" providerId="ADAL" clId="{AAB83ED5-7EBD-49C8-98A4-83AD3CA3BAC9}" dt="2021-11-09T20:13:01.776" v="546" actId="478"/>
          <ac:picMkLst>
            <pc:docMk/>
            <pc:sldMk cId="3186406911" sldId="258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09T19:45:55.420" v="518" actId="47"/>
        <pc:sldMkLst>
          <pc:docMk/>
          <pc:sldMk cId="51416660" sldId="259"/>
        </pc:sldMkLst>
        <pc:spChg chg="mod">
          <ac:chgData name="Wei, Edward (nyw6dh)" userId="1840d735-900b-4455-b096-ff9161683833" providerId="ADAL" clId="{AAB83ED5-7EBD-49C8-98A4-83AD3CA3BAC9}" dt="2021-11-09T19:43:07.483" v="473" actId="20577"/>
          <ac:spMkLst>
            <pc:docMk/>
            <pc:sldMk cId="51416660" sldId="259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19:42:34.244" v="457" actId="1076"/>
          <ac:picMkLst>
            <pc:docMk/>
            <pc:sldMk cId="51416660" sldId="259"/>
            <ac:picMk id="3" creationId="{338FB160-FCEF-4DB4-80CC-CCEB46CB5B62}"/>
          </ac:picMkLst>
        </pc:picChg>
        <pc:picChg chg="del">
          <ac:chgData name="Wei, Edward (nyw6dh)" userId="1840d735-900b-4455-b096-ff9161683833" providerId="ADAL" clId="{AAB83ED5-7EBD-49C8-98A4-83AD3CA3BAC9}" dt="2021-11-09T19:42:32.497" v="456" actId="478"/>
          <ac:picMkLst>
            <pc:docMk/>
            <pc:sldMk cId="51416660" sldId="259"/>
            <ac:picMk id="9" creationId="{7D729FA4-23B9-4785-9C98-9A3C356BE9EE}"/>
          </ac:picMkLst>
        </pc:picChg>
      </pc:sldChg>
      <pc:sldChg chg="modSp add del mod">
        <pc:chgData name="Wei, Edward (nyw6dh)" userId="1840d735-900b-4455-b096-ff9161683833" providerId="ADAL" clId="{AAB83ED5-7EBD-49C8-98A4-83AD3CA3BAC9}" dt="2021-11-09T20:10:22.686" v="545" actId="47"/>
        <pc:sldMkLst>
          <pc:docMk/>
          <pc:sldMk cId="1483451594" sldId="260"/>
        </pc:sldMkLst>
        <pc:spChg chg="mod">
          <ac:chgData name="Wei, Edward (nyw6dh)" userId="1840d735-900b-4455-b096-ff9161683833" providerId="ADAL" clId="{AAB83ED5-7EBD-49C8-98A4-83AD3CA3BAC9}" dt="2021-11-09T19:45:49.953" v="517" actId="27636"/>
          <ac:spMkLst>
            <pc:docMk/>
            <pc:sldMk cId="1483451594" sldId="260"/>
            <ac:spMk id="7" creationId="{1C98A439-CF30-44FF-86B6-F4D291015925}"/>
          </ac:spMkLst>
        </pc:spChg>
      </pc:sldChg>
      <pc:sldChg chg="addSp delSp modSp add mod ord modClrScheme chgLayout">
        <pc:chgData name="Wei, Edward (nyw6dh)" userId="1840d735-900b-4455-b096-ff9161683833" providerId="ADAL" clId="{AAB83ED5-7EBD-49C8-98A4-83AD3CA3BAC9}" dt="2021-11-10T02:26:51.255" v="2132" actId="20577"/>
        <pc:sldMkLst>
          <pc:docMk/>
          <pc:sldMk cId="1551736214" sldId="261"/>
        </pc:sldMkLst>
        <pc:spChg chg="add mod ord">
          <ac:chgData name="Wei, Edward (nyw6dh)" userId="1840d735-900b-4455-b096-ff9161683833" providerId="ADAL" clId="{AAB83ED5-7EBD-49C8-98A4-83AD3CA3BAC9}" dt="2021-11-10T02:26:00.525" v="2008" actId="20577"/>
          <ac:spMkLst>
            <pc:docMk/>
            <pc:sldMk cId="1551736214" sldId="261"/>
            <ac:spMk id="5" creationId="{EFD733BA-4A38-4F35-B16E-9CE1B3DD61BF}"/>
          </ac:spMkLst>
        </pc:spChg>
        <pc:spChg chg="add del mod ord">
          <ac:chgData name="Wei, Edward (nyw6dh)" userId="1840d735-900b-4455-b096-ff9161683833" providerId="ADAL" clId="{AAB83ED5-7EBD-49C8-98A4-83AD3CA3BAC9}" dt="2021-11-10T02:25:42.574" v="1952" actId="478"/>
          <ac:spMkLst>
            <pc:docMk/>
            <pc:sldMk cId="1551736214" sldId="261"/>
            <ac:spMk id="6" creationId="{6C40FB72-4E3F-491A-A281-CD00EF81C16B}"/>
          </ac:spMkLst>
        </pc:spChg>
        <pc:spChg chg="mod ord">
          <ac:chgData name="Wei, Edward (nyw6dh)" userId="1840d735-900b-4455-b096-ff9161683833" providerId="ADAL" clId="{AAB83ED5-7EBD-49C8-98A4-83AD3CA3BAC9}" dt="2021-11-10T02:26:51.255" v="2132" actId="20577"/>
          <ac:spMkLst>
            <pc:docMk/>
            <pc:sldMk cId="1551736214" sldId="261"/>
            <ac:spMk id="7" creationId="{1C98A439-CF30-44FF-86B6-F4D291015925}"/>
          </ac:spMkLst>
        </pc:spChg>
        <pc:picChg chg="del">
          <ac:chgData name="Wei, Edward (nyw6dh)" userId="1840d735-900b-4455-b096-ff9161683833" providerId="ADAL" clId="{AAB83ED5-7EBD-49C8-98A4-83AD3CA3BAC9}" dt="2021-11-09T19:50:41.253" v="521" actId="478"/>
          <ac:picMkLst>
            <pc:docMk/>
            <pc:sldMk cId="1551736214" sldId="261"/>
            <ac:picMk id="3" creationId="{338FB160-FCEF-4DB4-80CC-CCEB46CB5B62}"/>
          </ac:picMkLst>
        </pc:picChg>
        <pc:picChg chg="add mod">
          <ac:chgData name="Wei, Edward (nyw6dh)" userId="1840d735-900b-4455-b096-ff9161683833" providerId="ADAL" clId="{AAB83ED5-7EBD-49C8-98A4-83AD3CA3BAC9}" dt="2021-11-10T02:12:37.635" v="730" actId="1076"/>
          <ac:picMkLst>
            <pc:docMk/>
            <pc:sldMk cId="1551736214" sldId="261"/>
            <ac:picMk id="4" creationId="{DB0DA693-960F-4B6A-8FFF-DFCA79211A1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30.509" v="2143" actId="47"/>
        <pc:sldMkLst>
          <pc:docMk/>
          <pc:sldMk cId="3935738436" sldId="262"/>
        </pc:sldMkLst>
        <pc:spChg chg="add del">
          <ac:chgData name="Wei, Edward (nyw6dh)" userId="1840d735-900b-4455-b096-ff9161683833" providerId="ADAL" clId="{AAB83ED5-7EBD-49C8-98A4-83AD3CA3BAC9}" dt="2021-11-09T20:07:45.729" v="535" actId="478"/>
          <ac:spMkLst>
            <pc:docMk/>
            <pc:sldMk cId="3935738436" sldId="262"/>
            <ac:spMk id="3" creationId="{17D7B8BC-7691-448A-9DC2-F1E0DEA39BFA}"/>
          </ac:spMkLst>
        </pc:spChg>
        <pc:spChg chg="mod">
          <ac:chgData name="Wei, Edward (nyw6dh)" userId="1840d735-900b-4455-b096-ff9161683833" providerId="ADAL" clId="{AAB83ED5-7EBD-49C8-98A4-83AD3CA3BAC9}" dt="2021-11-09T20:08:21.319" v="544" actId="20577"/>
          <ac:spMkLst>
            <pc:docMk/>
            <pc:sldMk cId="3935738436" sldId="262"/>
            <ac:spMk id="4" creationId="{34CB4060-0285-4E5C-AA56-50B04C80C231}"/>
          </ac:spMkLst>
        </pc:spChg>
        <pc:picChg chg="add del mod ord modCrop">
          <ac:chgData name="Wei, Edward (nyw6dh)" userId="1840d735-900b-4455-b096-ff9161683833" providerId="ADAL" clId="{AAB83ED5-7EBD-49C8-98A4-83AD3CA3BAC9}" dt="2021-11-09T20:07:43.299" v="534" actId="22"/>
          <ac:picMkLst>
            <pc:docMk/>
            <pc:sldMk cId="3935738436" sldId="262"/>
            <ac:picMk id="6" creationId="{1F13AC17-C9AD-40DB-B705-F8A88759FC02}"/>
          </ac:picMkLst>
        </pc:picChg>
        <pc:picChg chg="add mod">
          <ac:chgData name="Wei, Edward (nyw6dh)" userId="1840d735-900b-4455-b096-ff9161683833" providerId="ADAL" clId="{AAB83ED5-7EBD-49C8-98A4-83AD3CA3BAC9}" dt="2021-11-09T20:07:47.816" v="537" actId="1076"/>
          <ac:picMkLst>
            <pc:docMk/>
            <pc:sldMk cId="3935738436" sldId="262"/>
            <ac:picMk id="8" creationId="{A7C33481-3868-40AB-9C37-39A12B462E4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45.677" v="2144" actId="47"/>
        <pc:sldMkLst>
          <pc:docMk/>
          <pc:sldMk cId="866385459" sldId="263"/>
        </pc:sldMkLst>
        <pc:spChg chg="del">
          <ac:chgData name="Wei, Edward (nyw6dh)" userId="1840d735-900b-4455-b096-ff9161683833" providerId="ADAL" clId="{AAB83ED5-7EBD-49C8-98A4-83AD3CA3BAC9}" dt="2021-11-09T21:05:12.939" v="552" actId="478"/>
          <ac:spMkLst>
            <pc:docMk/>
            <pc:sldMk cId="866385459" sldId="263"/>
            <ac:spMk id="3" creationId="{FC05E1B8-5B29-4D62-86FB-347314C9359A}"/>
          </ac:spMkLst>
        </pc:spChg>
        <pc:spChg chg="mod">
          <ac:chgData name="Wei, Edward (nyw6dh)" userId="1840d735-900b-4455-b096-ff9161683833" providerId="ADAL" clId="{AAB83ED5-7EBD-49C8-98A4-83AD3CA3BAC9}" dt="2021-11-09T21:06:02.234" v="621" actId="20577"/>
          <ac:spMkLst>
            <pc:docMk/>
            <pc:sldMk cId="866385459" sldId="263"/>
            <ac:spMk id="4" creationId="{D7E3DDD8-7028-4962-BA20-08AB90E7B38D}"/>
          </ac:spMkLst>
        </pc:spChg>
        <pc:picChg chg="add mod">
          <ac:chgData name="Wei, Edward (nyw6dh)" userId="1840d735-900b-4455-b096-ff9161683833" providerId="ADAL" clId="{AAB83ED5-7EBD-49C8-98A4-83AD3CA3BAC9}" dt="2021-11-09T21:05:15.321" v="554" actId="1076"/>
          <ac:picMkLst>
            <pc:docMk/>
            <pc:sldMk cId="866385459" sldId="263"/>
            <ac:picMk id="6" creationId="{CFA2FE82-B2BD-478C-83BA-1352FE5C542B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8:21.684" v="2157" actId="47"/>
        <pc:sldMkLst>
          <pc:docMk/>
          <pc:sldMk cId="3486645927" sldId="264"/>
        </pc:sldMkLst>
        <pc:spChg chg="del">
          <ac:chgData name="Wei, Edward (nyw6dh)" userId="1840d735-900b-4455-b096-ff9161683833" providerId="ADAL" clId="{AAB83ED5-7EBD-49C8-98A4-83AD3CA3BAC9}" dt="2021-11-09T21:07:29.753" v="623" actId="478"/>
          <ac:spMkLst>
            <pc:docMk/>
            <pc:sldMk cId="3486645927" sldId="264"/>
            <ac:spMk id="3" creationId="{056B81D7-5498-4D0A-8985-4296211A0797}"/>
          </ac:spMkLst>
        </pc:spChg>
        <pc:spChg chg="mod">
          <ac:chgData name="Wei, Edward (nyw6dh)" userId="1840d735-900b-4455-b096-ff9161683833" providerId="ADAL" clId="{AAB83ED5-7EBD-49C8-98A4-83AD3CA3BAC9}" dt="2021-11-09T21:07:45.622" v="632" actId="20577"/>
          <ac:spMkLst>
            <pc:docMk/>
            <pc:sldMk cId="3486645927" sldId="264"/>
            <ac:spMk id="4" creationId="{A7894A19-B879-4D42-BF4F-73A11FAEDB8E}"/>
          </ac:spMkLst>
        </pc:spChg>
        <pc:picChg chg="add mod">
          <ac:chgData name="Wei, Edward (nyw6dh)" userId="1840d735-900b-4455-b096-ff9161683833" providerId="ADAL" clId="{AAB83ED5-7EBD-49C8-98A4-83AD3CA3BAC9}" dt="2021-11-10T02:27:59.797" v="2146" actId="1076"/>
          <ac:picMkLst>
            <pc:docMk/>
            <pc:sldMk cId="3486645927" sldId="264"/>
            <ac:picMk id="6" creationId="{A4DB1961-4F7F-46BB-8D9B-EC6F7B4716B9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3:18:13.652" v="4573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AAB83ED5-7EBD-49C8-98A4-83AD3CA3BAC9}" dt="2021-11-10T02:33:18.702" v="2468" actId="5793"/>
          <ac:spMkLst>
            <pc:docMk/>
            <pc:sldMk cId="1485315393" sldId="265"/>
            <ac:spMk id="2" creationId="{8E55812A-CE4A-4D1F-BAB2-852A3A84225F}"/>
          </ac:spMkLst>
        </pc:spChg>
        <pc:spChg chg="mod">
          <ac:chgData name="Wei, Edward (nyw6dh)" userId="1840d735-900b-4455-b096-ff9161683833" providerId="ADAL" clId="{AAB83ED5-7EBD-49C8-98A4-83AD3CA3BAC9}" dt="2021-11-10T03:18:13.652" v="4573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new del mod">
        <pc:chgData name="Wei, Edward (nyw6dh)" userId="1840d735-900b-4455-b096-ff9161683833" providerId="ADAL" clId="{AAB83ED5-7EBD-49C8-98A4-83AD3CA3BAC9}" dt="2021-11-10T02:32:13.808" v="2410" actId="47"/>
        <pc:sldMkLst>
          <pc:docMk/>
          <pc:sldMk cId="554720779" sldId="266"/>
        </pc:sldMkLst>
        <pc:spChg chg="add del mod">
          <ac:chgData name="Wei, Edward (nyw6dh)" userId="1840d735-900b-4455-b096-ff9161683833" providerId="ADAL" clId="{AAB83ED5-7EBD-49C8-98A4-83AD3CA3BAC9}" dt="2021-11-10T02:17:56.806" v="894" actId="478"/>
          <ac:spMkLst>
            <pc:docMk/>
            <pc:sldMk cId="554720779" sldId="266"/>
            <ac:spMk id="2" creationId="{AD3A75F0-EAB9-4701-A6B4-01A47539DF0A}"/>
          </ac:spMkLst>
        </pc:spChg>
        <pc:spChg chg="del">
          <ac:chgData name="Wei, Edward (nyw6dh)" userId="1840d735-900b-4455-b096-ff9161683833" providerId="ADAL" clId="{AAB83ED5-7EBD-49C8-98A4-83AD3CA3BAC9}" dt="2021-11-10T02:14:19.683" v="732" actId="478"/>
          <ac:spMkLst>
            <pc:docMk/>
            <pc:sldMk cId="554720779" sldId="266"/>
            <ac:spMk id="3" creationId="{95566256-499C-42B0-B905-463EEF8E76B5}"/>
          </ac:spMkLst>
        </pc:spChg>
        <pc:spChg chg="add del mod">
          <ac:chgData name="Wei, Edward (nyw6dh)" userId="1840d735-900b-4455-b096-ff9161683833" providerId="ADAL" clId="{AAB83ED5-7EBD-49C8-98A4-83AD3CA3BAC9}" dt="2021-11-10T02:17:51.409" v="892" actId="20577"/>
          <ac:spMkLst>
            <pc:docMk/>
            <pc:sldMk cId="554720779" sldId="266"/>
            <ac:spMk id="4" creationId="{E2E51947-A039-4886-A721-6C9D599D67D8}"/>
          </ac:spMkLst>
        </pc:spChg>
        <pc:picChg chg="add del mod">
          <ac:chgData name="Wei, Edward (nyw6dh)" userId="1840d735-900b-4455-b096-ff9161683833" providerId="ADAL" clId="{AAB83ED5-7EBD-49C8-98A4-83AD3CA3BAC9}" dt="2021-11-10T02:17:16.079" v="855" actId="478"/>
          <ac:picMkLst>
            <pc:docMk/>
            <pc:sldMk cId="554720779" sldId="266"/>
            <ac:picMk id="6" creationId="{20B8B6F8-BAC9-4B7C-AE82-25A08B9BB1BE}"/>
          </ac:picMkLst>
        </pc:picChg>
        <pc:picChg chg="add mod">
          <ac:chgData name="Wei, Edward (nyw6dh)" userId="1840d735-900b-4455-b096-ff9161683833" providerId="ADAL" clId="{AAB83ED5-7EBD-49C8-98A4-83AD3CA3BAC9}" dt="2021-11-10T02:17:18.814" v="858" actId="1076"/>
          <ac:picMkLst>
            <pc:docMk/>
            <pc:sldMk cId="554720779" sldId="266"/>
            <ac:picMk id="8" creationId="{01CC19D9-E4AA-49D7-ACB8-37E997364C34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32:41.013" v="2422" actId="47"/>
        <pc:sldMkLst>
          <pc:docMk/>
          <pc:sldMk cId="2820281105" sldId="267"/>
        </pc:sldMkLst>
        <pc:spChg chg="del">
          <ac:chgData name="Wei, Edward (nyw6dh)" userId="1840d735-900b-4455-b096-ff9161683833" providerId="ADAL" clId="{AAB83ED5-7EBD-49C8-98A4-83AD3CA3BAC9}" dt="2021-11-10T02:18:50.205" v="896" actId="478"/>
          <ac:spMkLst>
            <pc:docMk/>
            <pc:sldMk cId="2820281105" sldId="267"/>
            <ac:spMk id="3" creationId="{E40891FF-8A28-482C-9D0D-54EAACBC8E45}"/>
          </ac:spMkLst>
        </pc:spChg>
        <pc:spChg chg="mod">
          <ac:chgData name="Wei, Edward (nyw6dh)" userId="1840d735-900b-4455-b096-ff9161683833" providerId="ADAL" clId="{AAB83ED5-7EBD-49C8-98A4-83AD3CA3BAC9}" dt="2021-11-10T02:19:10.876" v="910" actId="20577"/>
          <ac:spMkLst>
            <pc:docMk/>
            <pc:sldMk cId="2820281105" sldId="267"/>
            <ac:spMk id="4" creationId="{8E93D34F-5628-40C8-BD8F-8B91428F318A}"/>
          </ac:spMkLst>
        </pc:spChg>
        <pc:picChg chg="add mod">
          <ac:chgData name="Wei, Edward (nyw6dh)" userId="1840d735-900b-4455-b096-ff9161683833" providerId="ADAL" clId="{AAB83ED5-7EBD-49C8-98A4-83AD3CA3BAC9}" dt="2021-11-10T02:18:53.900" v="899" actId="1076"/>
          <ac:picMkLst>
            <pc:docMk/>
            <pc:sldMk cId="2820281105" sldId="267"/>
            <ac:picMk id="6" creationId="{296C5F36-63CC-47A9-B216-01E5D3193F63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2:33:03.241" v="2443" actId="20577"/>
        <pc:sldMkLst>
          <pc:docMk/>
          <pc:sldMk cId="3934091611" sldId="268"/>
        </pc:sldMkLst>
        <pc:spChg chg="mod">
          <ac:chgData name="Wei, Edward (nyw6dh)" userId="1840d735-900b-4455-b096-ff9161683833" providerId="ADAL" clId="{AAB83ED5-7EBD-49C8-98A4-83AD3CA3BAC9}" dt="2021-11-10T02:33:03.241" v="2443" actId="20577"/>
          <ac:spMkLst>
            <pc:docMk/>
            <pc:sldMk cId="3934091611" sldId="268"/>
            <ac:spMk id="2" creationId="{A881C7B4-E2E4-4B88-B389-B4FA06215F31}"/>
          </ac:spMkLst>
        </pc:spChg>
        <pc:spChg chg="mod">
          <ac:chgData name="Wei, Edward (nyw6dh)" userId="1840d735-900b-4455-b096-ff9161683833" providerId="ADAL" clId="{AAB83ED5-7EBD-49C8-98A4-83AD3CA3BAC9}" dt="2021-11-10T02:32:55.025" v="2423" actId="21"/>
          <ac:spMkLst>
            <pc:docMk/>
            <pc:sldMk cId="3934091611" sldId="268"/>
            <ac:spMk id="3" creationId="{9A099FA7-137B-4CAB-8BC4-091B5D16696D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4:07.075" v="4482" actId="1076"/>
        <pc:sldMkLst>
          <pc:docMk/>
          <pc:sldMk cId="745037692" sldId="269"/>
        </pc:sldMkLst>
        <pc:spChg chg="mod">
          <ac:chgData name="Wei, Edward (nyw6dh)" userId="1840d735-900b-4455-b096-ff9161683833" providerId="ADAL" clId="{AAB83ED5-7EBD-49C8-98A4-83AD3CA3BAC9}" dt="2021-11-10T02:33:06.960" v="24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AAB83ED5-7EBD-49C8-98A4-83AD3CA3BAC9}" dt="2021-11-10T03:14:07.075" v="4482" actId="1076"/>
          <ac:spMkLst>
            <pc:docMk/>
            <pc:sldMk cId="745037692" sldId="269"/>
            <ac:spMk id="3" creationId="{AFA9473B-2790-4440-A8A9-FDA191CE8202}"/>
          </ac:spMkLst>
        </pc:spChg>
      </pc:sldChg>
      <pc:sldChg chg="addSp delSp modSp add mod">
        <pc:chgData name="Wei, Edward (nyw6dh)" userId="1840d735-900b-4455-b096-ff9161683833" providerId="ADAL" clId="{AAB83ED5-7EBD-49C8-98A4-83AD3CA3BAC9}" dt="2021-11-10T02:27:26.947" v="2142" actId="20577"/>
        <pc:sldMkLst>
          <pc:docMk/>
          <pc:sldMk cId="3885455901" sldId="270"/>
        </pc:sldMkLst>
        <pc:spChg chg="mod">
          <ac:chgData name="Wei, Edward (nyw6dh)" userId="1840d735-900b-4455-b096-ff9161683833" providerId="ADAL" clId="{AAB83ED5-7EBD-49C8-98A4-83AD3CA3BAC9}" dt="2021-11-10T02:27:26.947" v="2142" actId="20577"/>
          <ac:spMkLst>
            <pc:docMk/>
            <pc:sldMk cId="3885455901" sldId="270"/>
            <ac:spMk id="7" creationId="{1C98A439-CF30-44FF-86B6-F4D291015925}"/>
          </ac:spMkLst>
        </pc:spChg>
        <pc:picChg chg="del mod">
          <ac:chgData name="Wei, Edward (nyw6dh)" userId="1840d735-900b-4455-b096-ff9161683833" providerId="ADAL" clId="{AAB83ED5-7EBD-49C8-98A4-83AD3CA3BAC9}" dt="2021-11-10T02:27:05.402" v="2135" actId="478"/>
          <ac:picMkLst>
            <pc:docMk/>
            <pc:sldMk cId="3885455901" sldId="270"/>
            <ac:picMk id="4" creationId="{DB0DA693-960F-4B6A-8FFF-DFCA79211A1D}"/>
          </ac:picMkLst>
        </pc:picChg>
        <pc:picChg chg="add mod">
          <ac:chgData name="Wei, Edward (nyw6dh)" userId="1840d735-900b-4455-b096-ff9161683833" providerId="ADAL" clId="{AAB83ED5-7EBD-49C8-98A4-83AD3CA3BAC9}" dt="2021-11-10T02:27:05.611" v="2136"/>
          <ac:picMkLst>
            <pc:docMk/>
            <pc:sldMk cId="3885455901" sldId="270"/>
            <ac:picMk id="6" creationId="{763B0FD9-C125-4569-A3CC-AA04CFE401C2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28:19.317" v="2156" actId="20577"/>
        <pc:sldMkLst>
          <pc:docMk/>
          <pc:sldMk cId="2791398286" sldId="271"/>
        </pc:sldMkLst>
        <pc:spChg chg="mod">
          <ac:chgData name="Wei, Edward (nyw6dh)" userId="1840d735-900b-4455-b096-ff9161683833" providerId="ADAL" clId="{AAB83ED5-7EBD-49C8-98A4-83AD3CA3BAC9}" dt="2021-11-10T02:28:19.317" v="2156" actId="20577"/>
          <ac:spMkLst>
            <pc:docMk/>
            <pc:sldMk cId="2791398286" sldId="271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01.829" v="2148" actId="1076"/>
          <ac:picMkLst>
            <pc:docMk/>
            <pc:sldMk cId="2791398286" sldId="271"/>
            <ac:picMk id="8" creationId="{06DEF232-511B-46EC-A66E-E99929247CAF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30:25.630" v="2216" actId="115"/>
        <pc:sldMkLst>
          <pc:docMk/>
          <pc:sldMk cId="2221873909" sldId="272"/>
        </pc:sldMkLst>
        <pc:spChg chg="mod">
          <ac:chgData name="Wei, Edward (nyw6dh)" userId="1840d735-900b-4455-b096-ff9161683833" providerId="ADAL" clId="{AAB83ED5-7EBD-49C8-98A4-83AD3CA3BAC9}" dt="2021-11-10T02:30:25.630" v="2216" actId="115"/>
          <ac:spMkLst>
            <pc:docMk/>
            <pc:sldMk cId="2221873909" sldId="272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41.279" v="2160" actId="1076"/>
          <ac:picMkLst>
            <pc:docMk/>
            <pc:sldMk cId="2221873909" sldId="272"/>
            <ac:picMk id="9" creationId="{F68FF500-5DD3-47EA-9469-239414BF9C1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29.070" v="3842" actId="115"/>
        <pc:sldMkLst>
          <pc:docMk/>
          <pc:sldMk cId="2021134748" sldId="273"/>
        </pc:sldMkLst>
        <pc:spChg chg="mod">
          <ac:chgData name="Wei, Edward (nyw6dh)" userId="1840d735-900b-4455-b096-ff9161683833" providerId="ADAL" clId="{AAB83ED5-7EBD-49C8-98A4-83AD3CA3BAC9}" dt="2021-11-10T02:40:29.070" v="3842" actId="115"/>
          <ac:spMkLst>
            <pc:docMk/>
            <pc:sldMk cId="2021134748" sldId="273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04.874" v="2409" actId="115"/>
          <ac:spMkLst>
            <pc:docMk/>
            <pc:sldMk cId="2021134748" sldId="273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1:51.439" v="2398" actId="1076"/>
          <ac:picMkLst>
            <pc:docMk/>
            <pc:sldMk cId="2021134748" sldId="273"/>
            <ac:picMk id="10" creationId="{C53D1061-F0C1-4651-8ED5-6E33C3F312A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31.562" v="3843" actId="115"/>
        <pc:sldMkLst>
          <pc:docMk/>
          <pc:sldMk cId="1329299679" sldId="274"/>
        </pc:sldMkLst>
        <pc:spChg chg="mod">
          <ac:chgData name="Wei, Edward (nyw6dh)" userId="1840d735-900b-4455-b096-ff9161683833" providerId="ADAL" clId="{AAB83ED5-7EBD-49C8-98A4-83AD3CA3BAC9}" dt="2021-11-10T02:40:31.562" v="3843" actId="115"/>
          <ac:spMkLst>
            <pc:docMk/>
            <pc:sldMk cId="1329299679" sldId="274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37.622" v="2421" actId="20577"/>
          <ac:spMkLst>
            <pc:docMk/>
            <pc:sldMk cId="1329299679" sldId="274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2:21.532" v="2415" actId="1076"/>
          <ac:picMkLst>
            <pc:docMk/>
            <pc:sldMk cId="1329299679" sldId="274"/>
            <ac:picMk id="11" creationId="{51F49371-4702-4B77-A135-B77A030A6D07}"/>
          </ac:picMkLst>
        </pc:picChg>
      </pc:sldChg>
      <pc:sldChg chg="modSp new mod ord">
        <pc:chgData name="Wei, Edward (nyw6dh)" userId="1840d735-900b-4455-b096-ff9161683833" providerId="ADAL" clId="{AAB83ED5-7EBD-49C8-98A4-83AD3CA3BAC9}" dt="2021-11-10T03:50:14.860" v="4585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AAB83ED5-7EBD-49C8-98A4-83AD3CA3BAC9}" dt="2021-11-10T02:33:23.302" v="2480" actId="20577"/>
          <ac:spMkLst>
            <pc:docMk/>
            <pc:sldMk cId="3563280446" sldId="275"/>
            <ac:spMk id="2" creationId="{83F34366-D5EC-4F56-B0ED-35F911B41ADC}"/>
          </ac:spMkLst>
        </pc:spChg>
        <pc:spChg chg="mod">
          <ac:chgData name="Wei, Edward (nyw6dh)" userId="1840d735-900b-4455-b096-ff9161683833" providerId="ADAL" clId="{AAB83ED5-7EBD-49C8-98A4-83AD3CA3BAC9}" dt="2021-11-10T03:50:14.860" v="4585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7:28.141" v="4493" actId="27636"/>
        <pc:sldMkLst>
          <pc:docMk/>
          <pc:sldMk cId="552404315" sldId="276"/>
        </pc:sldMkLst>
        <pc:spChg chg="mod">
          <ac:chgData name="Wei, Edward (nyw6dh)" userId="1840d735-900b-4455-b096-ff9161683833" providerId="ADAL" clId="{AAB83ED5-7EBD-49C8-98A4-83AD3CA3BAC9}" dt="2021-11-10T02:35:30.960" v="3016" actId="20577"/>
          <ac:spMkLst>
            <pc:docMk/>
            <pc:sldMk cId="552404315" sldId="276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AAB83ED5-7EBD-49C8-98A4-83AD3CA3BAC9}" dt="2021-11-10T03:17:28.141" v="4493" actId="27636"/>
          <ac:spMkLst>
            <pc:docMk/>
            <pc:sldMk cId="552404315" sldId="276"/>
            <ac:spMk id="3" creationId="{173114D9-FC57-4722-9DC1-3FFE2CFF814B}"/>
          </ac:spMkLst>
        </pc:spChg>
      </pc:sldChg>
      <pc:sldChg chg="new del">
        <pc:chgData name="Wei, Edward (nyw6dh)" userId="1840d735-900b-4455-b096-ff9161683833" providerId="ADAL" clId="{AAB83ED5-7EBD-49C8-98A4-83AD3CA3BAC9}" dt="2021-11-10T02:55:13.240" v="4128" actId="47"/>
        <pc:sldMkLst>
          <pc:docMk/>
          <pc:sldMk cId="744649384" sldId="277"/>
        </pc:sldMkLst>
      </pc:sldChg>
      <pc:sldChg chg="modSp new mod">
        <pc:chgData name="Wei, Edward (nyw6dh)" userId="1840d735-900b-4455-b096-ff9161683833" providerId="ADAL" clId="{AAB83ED5-7EBD-49C8-98A4-83AD3CA3BAC9}" dt="2021-11-10T03:00:36.955" v="4477" actId="20577"/>
        <pc:sldMkLst>
          <pc:docMk/>
          <pc:sldMk cId="3018492364" sldId="277"/>
        </pc:sldMkLst>
        <pc:spChg chg="mod">
          <ac:chgData name="Wei, Edward (nyw6dh)" userId="1840d735-900b-4455-b096-ff9161683833" providerId="ADAL" clId="{AAB83ED5-7EBD-49C8-98A4-83AD3CA3BAC9}" dt="2021-11-10T02:58:42.215" v="4169" actId="20577"/>
          <ac:spMkLst>
            <pc:docMk/>
            <pc:sldMk cId="3018492364" sldId="277"/>
            <ac:spMk id="2" creationId="{13C4776F-FBC5-4B7C-86EB-FAC9C78DCB67}"/>
          </ac:spMkLst>
        </pc:spChg>
        <pc:spChg chg="mod">
          <ac:chgData name="Wei, Edward (nyw6dh)" userId="1840d735-900b-4455-b096-ff9161683833" providerId="ADAL" clId="{AAB83ED5-7EBD-49C8-98A4-83AD3CA3BAC9}" dt="2021-11-10T03:00:36.955" v="4477" actId="20577"/>
          <ac:spMkLst>
            <pc:docMk/>
            <pc:sldMk cId="3018492364" sldId="277"/>
            <ac:spMk id="3" creationId="{E1A7A9B6-EF1D-4BC5-96C7-E640E14AC7DB}"/>
          </ac:spMkLst>
        </pc:spChg>
      </pc:sldChg>
      <pc:sldChg chg="addSp modSp new mod modClrScheme chgLayout">
        <pc:chgData name="Wei, Edward (nyw6dh)" userId="1840d735-900b-4455-b096-ff9161683833" providerId="ADAL" clId="{AAB83ED5-7EBD-49C8-98A4-83AD3CA3BAC9}" dt="2021-11-10T03:14:25.631" v="4491" actId="20577"/>
        <pc:sldMkLst>
          <pc:docMk/>
          <pc:sldMk cId="1565165046" sldId="278"/>
        </pc:sldMkLst>
        <pc:spChg chg="add mod ord">
          <ac:chgData name="Wei, Edward (nyw6dh)" userId="1840d735-900b-4455-b096-ff9161683833" providerId="ADAL" clId="{AAB83ED5-7EBD-49C8-98A4-83AD3CA3BAC9}" dt="2021-11-10T03:14:25.631" v="4491" actId="20577"/>
          <ac:spMkLst>
            <pc:docMk/>
            <pc:sldMk cId="1565165046" sldId="278"/>
            <ac:spMk id="4" creationId="{DBB227E3-5A32-48C4-88AA-C3953C524F34}"/>
          </ac:spMkLst>
        </pc:spChg>
        <pc:picChg chg="add mod">
          <ac:chgData name="Wei, Edward (nyw6dh)" userId="1840d735-900b-4455-b096-ff9161683833" providerId="ADAL" clId="{AAB83ED5-7EBD-49C8-98A4-83AD3CA3BAC9}" dt="2021-11-10T03:13:11.146" v="4480" actId="14100"/>
          <ac:picMkLst>
            <pc:docMk/>
            <pc:sldMk cId="1565165046" sldId="278"/>
            <ac:picMk id="3" creationId="{6ACBC843-AD3E-48D2-AF84-3C407A7C28E5}"/>
          </ac:picMkLst>
        </pc:picChg>
      </pc:sldChg>
      <pc:sldChg chg="modSp add mod">
        <pc:chgData name="Wei, Edward (nyw6dh)" userId="1840d735-900b-4455-b096-ff9161683833" providerId="ADAL" clId="{AAB83ED5-7EBD-49C8-98A4-83AD3CA3BAC9}" dt="2021-11-10T04:28:10.602" v="4592" actId="20577"/>
        <pc:sldMkLst>
          <pc:docMk/>
          <pc:sldMk cId="532861578" sldId="279"/>
        </pc:sldMkLst>
        <pc:spChg chg="mod">
          <ac:chgData name="Wei, Edward (nyw6dh)" userId="1840d735-900b-4455-b096-ff9161683833" providerId="ADAL" clId="{AAB83ED5-7EBD-49C8-98A4-83AD3CA3BAC9}" dt="2021-11-10T04:28:10.602" v="4592" actId="20577"/>
          <ac:spMkLst>
            <pc:docMk/>
            <pc:sldMk cId="532861578" sldId="279"/>
            <ac:spMk id="3" creationId="{B728D4F1-4221-4A79-B1DE-CF08ED08B99F}"/>
          </ac:spMkLst>
        </pc:spChg>
      </pc:sldChg>
      <pc:sldChg chg="new">
        <pc:chgData name="Wei, Edward (nyw6dh)" userId="1840d735-900b-4455-b096-ff9161683833" providerId="ADAL" clId="{AAB83ED5-7EBD-49C8-98A4-83AD3CA3BAC9}" dt="2021-11-10T03:51:11.367" v="4586" actId="680"/>
        <pc:sldMkLst>
          <pc:docMk/>
          <pc:sldMk cId="2633505117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192-70B4-428C-8892-6A177169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B6CF-5B88-43E1-8588-4A37807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1B4-C9B8-4ED8-9457-0B627D80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01EE-B345-404A-978D-19684A8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B190-BD07-4D71-996B-AA5FEC8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C55-E96B-47F2-A817-04150C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664F1-2352-4215-9654-708B9F57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BE1-E154-4135-B3DD-5724688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0C1-C9F5-461E-943F-BFF3FF79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39CC-A97C-4A11-99CD-7C6537B3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2B53F-048F-4AE5-8646-FE891DC1E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0016-9EAC-4E00-A456-8790675A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78F4-61DC-4138-BB2E-690A50F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4C56-3900-4363-B613-DA8E967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E38C-9E11-43D8-AD7C-5F450E0C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D28A-A802-4168-8611-37B405B4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D495-4404-4CF2-B577-37322795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2E53-E67F-4DC6-8D64-97698568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6FFA-4795-43AD-9DEA-FFC84A29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40A2-6CC0-4F96-ACB8-16579A02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259-4B63-4057-B2FF-58EA8557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85DB-7990-48B3-9B79-86A16603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196F-AD13-4C5B-B108-2645B78F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DF16-83CE-4D97-8DBD-0710680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C696-707B-4721-911A-EE5338A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25D5-86C2-432C-9F61-C2608AA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C3FB-CF8E-440D-B7E5-B9162CDB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C6953-FF84-4331-AE0E-73BB406A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FBD1-E4F4-46D9-A6D5-A197453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8563-D96E-4626-97C3-F46405CB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7953-8746-491A-9572-2BC132FC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236-9D64-464E-91DA-73D374DE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BD8E-4294-47D8-BC04-BE95B17B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175B-57C2-45A2-8FD6-A1C97369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060E-5DB3-453C-B6B3-D522F87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D5B5B-620F-4DC8-99FC-7B98C41B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45FC-E7A6-4406-A416-8E3DC2B0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B0F57-AAA5-4BC7-BD8A-32761CF4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32AEA-199F-43FF-B20F-515B3A67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816-9DAF-4761-82F3-6630117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2152B-1673-4E04-AF70-4FB9F3D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58067-B711-4F47-837F-FC56CBC6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CA21-8E5A-4665-9991-6933B0B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1D17B-80CA-4FA0-82B0-A8CC12F9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46400-CD2A-4C5A-884D-A8112D7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717D-056A-4D29-A360-064EE3E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109C-F241-4842-916D-65B5319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7491-C247-41CC-A28D-EFAEB75D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A81B-1925-43FF-B394-F796B41F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5BE0-ADE1-4817-B195-EBFBCB3D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021A-9978-4288-87A5-D7446B2D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FF6B-E08E-4077-BB2E-388224B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A73-8224-4FE9-AAFC-293C5B32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D9BF9-4239-4F5F-B9C3-679303587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F237-A337-47A7-9311-CB828E29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9204C-F8C1-4DC8-A194-611C20F3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BB3E-7C26-44DB-85FC-9514395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FE6A-466B-4151-8616-B413B40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6B7B0-6D61-4C42-A89A-DB7DBAF9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9893-26C3-4E8B-A17A-1ADA8763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0A47-07D4-426E-B2C9-4B92AA94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88DC-5BF5-4068-B379-D0A77AE4A8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F41B-B568-4C21-98B8-73D8E0AE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4408-4B07-422D-94C8-DC497EBB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7E9-87E2-4EC3-BECF-738EF46AF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11-9-2021 Updates</a:t>
            </a:r>
          </a:p>
        </p:txBody>
      </p:sp>
    </p:spTree>
    <p:extLst>
      <p:ext uri="{BB962C8B-B14F-4D97-AF65-F5344CB8AC3E}">
        <p14:creationId xmlns:p14="http://schemas.microsoft.com/office/powerpoint/2010/main" val="103191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733BA-4A38-4F35-B16E-9CE1B3D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Maximize</a:t>
            </a:r>
            <a:r>
              <a:rPr lang="en-US" dirty="0"/>
              <a:t> loss of adj.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8A439-CF30-44FF-86B6-F4D2910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 perturbed data, tested on clean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Outer loops: 4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Inner loops (loss over adjacency matrix):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K = 3 (sample of Bernoulli drawn)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Epsilon: 0.3</a:t>
            </a:r>
          </a:p>
          <a:p>
            <a:pPr marL="285750" indent="-285750">
              <a:buFontTx/>
              <a:buChar char="-"/>
            </a:pPr>
            <a:r>
              <a:rPr lang="en-US" dirty="0"/>
              <a:t>2.02% edges altered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 = grad * 1/</a:t>
            </a:r>
            <a:r>
              <a:rPr lang="en-US" dirty="0" err="1"/>
              <a:t>grad.max</a:t>
            </a:r>
            <a:r>
              <a:rPr lang="en-US" dirty="0"/>
              <a:t>() * epsilon</a:t>
            </a:r>
          </a:p>
          <a:p>
            <a:pPr marL="285750" indent="-285750">
              <a:buFontTx/>
              <a:buChar char="-"/>
            </a:pPr>
            <a:r>
              <a:rPr lang="en-US" b="1" u="sng" dirty="0"/>
              <a:t>Minimize model loss, then maximize adj. matrix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B0FD9-C125-4569-A3CC-AA04CFE4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71" y="1609804"/>
            <a:ext cx="599206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EF232-511B-46EC-A66E-E9992924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33" y="1413201"/>
            <a:ext cx="6163535" cy="352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FF500-5DD3-47EA-9469-239414BF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206" y="1498938"/>
            <a:ext cx="6306430" cy="3353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D1061-F0C1-4651-8ED5-6E33C3F3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93" y="1492038"/>
            <a:ext cx="6138056" cy="33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733BA-4A38-4F35-B16E-9CE1B3D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Maximize</a:t>
            </a:r>
            <a:r>
              <a:rPr lang="en-US" dirty="0"/>
              <a:t> loss of adj.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8A439-CF30-44FF-86B6-F4D2910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 perturbed data, tested on clean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Outer loops: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Inner loops (loss over adjacency matrix):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K = 3 (sample of Bernoulli drawn)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Epsilon: 0.1</a:t>
            </a:r>
          </a:p>
          <a:p>
            <a:pPr marL="285750" indent="-285750">
              <a:buFontTx/>
              <a:buChar char="-"/>
            </a:pPr>
            <a:r>
              <a:rPr lang="en-US" dirty="0"/>
              <a:t>0.53% edges altered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 = grad * 1/</a:t>
            </a:r>
            <a:r>
              <a:rPr lang="en-US" dirty="0" err="1"/>
              <a:t>grad.max</a:t>
            </a:r>
            <a:r>
              <a:rPr lang="en-US" dirty="0"/>
              <a:t>() * epsilon</a:t>
            </a:r>
          </a:p>
          <a:p>
            <a:pPr marL="285750" indent="-285750">
              <a:buFontTx/>
              <a:buChar char="-"/>
            </a:pPr>
            <a:r>
              <a:rPr lang="en-US" b="1" u="sng" dirty="0"/>
              <a:t>Minimize model loss, then maximize adj. matrix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B0FD9-C125-4569-A3CC-AA04CFE4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71" y="1609804"/>
            <a:ext cx="599206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EF232-511B-46EC-A66E-E9992924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33" y="1413201"/>
            <a:ext cx="6163535" cy="352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FF500-5DD3-47EA-9469-239414BF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206" y="1498938"/>
            <a:ext cx="6306430" cy="3353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D1061-F0C1-4651-8ED5-6E33C3F3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93" y="1492038"/>
            <a:ext cx="6138056" cy="3318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F49371-4702-4B77-A135-B77A030A6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786" y="1430771"/>
            <a:ext cx="6235270" cy="34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9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4366-D5EC-4F56-B0ED-35F911B4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7F21-1B85-4043-9982-6A686B9E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value to gradient doesn’t work well</a:t>
            </a:r>
          </a:p>
          <a:p>
            <a:pPr lvl="1"/>
            <a:r>
              <a:rPr lang="en-US" dirty="0"/>
              <a:t>Acts just like random noise</a:t>
            </a:r>
          </a:p>
          <a:p>
            <a:pPr lvl="1"/>
            <a:r>
              <a:rPr lang="en-US" dirty="0"/>
              <a:t>Presumable because low-priority edges start getting altered</a:t>
            </a:r>
          </a:p>
          <a:p>
            <a:r>
              <a:rPr lang="en-US" dirty="0"/>
              <a:t>Doing too many outer loops (model training) makes it not very effective…</a:t>
            </a:r>
          </a:p>
          <a:p>
            <a:pPr lvl="1"/>
            <a:r>
              <a:rPr lang="en-US" dirty="0"/>
              <a:t>Beyond around 5, the attacked model learns as if the new data is just “noisy”, loss does not converge quickly</a:t>
            </a:r>
          </a:p>
          <a:p>
            <a:r>
              <a:rPr lang="en-US" dirty="0"/>
              <a:t>Only really need 3 inner loops for descent on the adj. matrix</a:t>
            </a:r>
          </a:p>
          <a:p>
            <a:pPr lvl="1"/>
            <a:r>
              <a:rPr lang="en-US" dirty="0"/>
              <a:t>One performs terribly, two slightly better, anything beyond 3 is about the same. Has to do with learning rate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56328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3F4-B013-46E7-A981-E0164C2C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14D9-FC57-4722-9DC1-3FFE2CFF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model loss, then minimize adj. matrix loss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Adding a constant to epsilon (budget) is not effective…</a:t>
            </a:r>
          </a:p>
          <a:p>
            <a:pPr lvl="1"/>
            <a:r>
              <a:rPr lang="en-US" dirty="0"/>
              <a:t>Allows for control, but attack is essentially ineffective and behaves like random noise</a:t>
            </a:r>
          </a:p>
          <a:p>
            <a:pPr lvl="1"/>
            <a:r>
              <a:rPr lang="en-US" dirty="0"/>
              <a:t>Used previous approach still</a:t>
            </a:r>
          </a:p>
        </p:txBody>
      </p:sp>
    </p:spTree>
    <p:extLst>
      <p:ext uri="{BB962C8B-B14F-4D97-AF65-F5344CB8AC3E}">
        <p14:creationId xmlns:p14="http://schemas.microsoft.com/office/powerpoint/2010/main" val="55240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812A-CE4A-4D1F-BAB2-852A3A84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D4F1-4221-4A79-B1DE-CF08ED08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get the test accuracy of the model trained on perturbed data to be very deteriorated (not getting very good results with our method)</a:t>
            </a:r>
          </a:p>
          <a:p>
            <a:pPr lvl="1"/>
            <a:r>
              <a:rPr lang="en-US" dirty="0"/>
              <a:t>Currently is still 50-70%, true random would near 14% (1/7)</a:t>
            </a:r>
          </a:p>
          <a:p>
            <a:pPr lvl="1"/>
            <a:r>
              <a:rPr lang="en-US" dirty="0"/>
              <a:t>Once this works, will work on progressing towards the subgraph</a:t>
            </a:r>
          </a:p>
          <a:p>
            <a:pPr lvl="2"/>
            <a:r>
              <a:rPr lang="en-US" dirty="0"/>
              <a:t>Otherwise cannot tell if the attack works…</a:t>
            </a:r>
          </a:p>
        </p:txBody>
      </p:sp>
    </p:spTree>
    <p:extLst>
      <p:ext uri="{BB962C8B-B14F-4D97-AF65-F5344CB8AC3E}">
        <p14:creationId xmlns:p14="http://schemas.microsoft.com/office/powerpoint/2010/main" val="148531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812A-CE4A-4D1F-BAB2-852A3A84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D4F1-4221-4A79-B1DE-CF08ED08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the models be tested on the perturbed data (G + S)? Since the attacker has only the “locked” data… (yes)</a:t>
            </a:r>
          </a:p>
          <a:p>
            <a:r>
              <a:rPr lang="en-US" dirty="0"/>
              <a:t>Train | Test| Val split? What should the attacker’s model train on?</a:t>
            </a:r>
          </a:p>
          <a:p>
            <a:pPr lvl="1"/>
            <a:r>
              <a:rPr lang="en-US" dirty="0"/>
              <a:t>How do I select a group to attack?</a:t>
            </a:r>
          </a:p>
          <a:p>
            <a:pPr lvl="1"/>
            <a:r>
              <a:rPr lang="en-US" dirty="0"/>
              <a:t>Do we know beforehand the subgraph the attacker uses as the training set?</a:t>
            </a:r>
          </a:p>
          <a:p>
            <a:pPr lvl="1"/>
            <a:r>
              <a:rPr lang="en-US" dirty="0"/>
              <a:t>Train over the whole graph?</a:t>
            </a:r>
          </a:p>
          <a:p>
            <a:r>
              <a:rPr lang="en-US" dirty="0"/>
              <a:t>How to select a subgraph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Just random nodes? Connected nodes?</a:t>
            </a:r>
          </a:p>
          <a:p>
            <a:pPr lvl="1"/>
            <a:r>
              <a:rPr lang="en-US" dirty="0"/>
              <a:t>Should they be similar ones to begin with?</a:t>
            </a:r>
          </a:p>
        </p:txBody>
      </p:sp>
    </p:spTree>
    <p:extLst>
      <p:ext uri="{BB962C8B-B14F-4D97-AF65-F5344CB8AC3E}">
        <p14:creationId xmlns:p14="http://schemas.microsoft.com/office/powerpoint/2010/main" val="53286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776F-FBC5-4B7C-86EB-FAC9C78D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A9B6-EF1D-4BC5-96C7-E640E14A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to be considering the optimizer of the models?</a:t>
            </a:r>
          </a:p>
          <a:p>
            <a:r>
              <a:rPr lang="en-US" dirty="0"/>
              <a:t>Everything is cross-entropy loss… Is that ideal?</a:t>
            </a:r>
          </a:p>
          <a:p>
            <a:r>
              <a:rPr lang="en-US" dirty="0"/>
              <a:t>Tuning other hyperparameters</a:t>
            </a:r>
          </a:p>
          <a:p>
            <a:pPr lvl="1"/>
            <a:r>
              <a:rPr lang="en-US" dirty="0"/>
              <a:t>Learning rate, weight decay, hidden layers</a:t>
            </a:r>
          </a:p>
          <a:p>
            <a:r>
              <a:rPr lang="en-US" dirty="0"/>
              <a:t>Help with access to CS Dept. Server</a:t>
            </a:r>
          </a:p>
          <a:p>
            <a:pPr lvl="1"/>
            <a:r>
              <a:rPr lang="en-US" dirty="0"/>
              <a:t>Nested training loops getting slow…</a:t>
            </a:r>
          </a:p>
          <a:p>
            <a:pPr lvl="1"/>
            <a:r>
              <a:rPr lang="en-US" dirty="0"/>
              <a:t>Is it like a </a:t>
            </a:r>
            <a:r>
              <a:rPr lang="en-US" dirty="0" err="1"/>
              <a:t>Jupyter</a:t>
            </a:r>
            <a:r>
              <a:rPr lang="en-US" dirty="0"/>
              <a:t> kernel?</a:t>
            </a:r>
          </a:p>
        </p:txBody>
      </p:sp>
    </p:spTree>
    <p:extLst>
      <p:ext uri="{BB962C8B-B14F-4D97-AF65-F5344CB8AC3E}">
        <p14:creationId xmlns:p14="http://schemas.microsoft.com/office/powerpoint/2010/main" val="301849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C7B4-E2E4-4B88-B389-B4FA0621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9FA7-137B-4CAB-8BC4-091B5D16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Changed how gradient is turned into a binary vector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sample (Bernoulli) from absolute value of gradient (scaled)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Repair sample (about diagonal)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sample by sign of gradient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sample to original edge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Clamp edge matrix to (0,1)</a:t>
            </a:r>
          </a:p>
        </p:txBody>
      </p:sp>
    </p:spTree>
    <p:extLst>
      <p:ext uri="{BB962C8B-B14F-4D97-AF65-F5344CB8AC3E}">
        <p14:creationId xmlns:p14="http://schemas.microsoft.com/office/powerpoint/2010/main" val="39340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8875-D999-456C-947E-B3BE067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73B-2790-4440-A8A9-FDA191CE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outer loop (minimize loss of model weights, minimize loss of adj. matrix)</a:t>
            </a:r>
          </a:p>
          <a:p>
            <a:pPr lvl="1"/>
            <a:r>
              <a:rPr lang="en-US" dirty="0"/>
              <a:t>Which to minimize first? Does it matter? Experimental success: minimize model weights first (makes sense?)</a:t>
            </a:r>
          </a:p>
          <a:p>
            <a:r>
              <a:rPr lang="en-US" dirty="0"/>
              <a:t>Try to maximize loss of adj. matrix i.e. Topology Paper (see results) </a:t>
            </a:r>
          </a:p>
          <a:p>
            <a:r>
              <a:rPr lang="en-US" dirty="0"/>
              <a:t>Try to minimize loss of adj. matrix (see results)</a:t>
            </a:r>
          </a:p>
        </p:txBody>
      </p:sp>
    </p:spTree>
    <p:extLst>
      <p:ext uri="{BB962C8B-B14F-4D97-AF65-F5344CB8AC3E}">
        <p14:creationId xmlns:p14="http://schemas.microsoft.com/office/powerpoint/2010/main" val="7450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BC843-AD3E-48D2-AF84-3C407A7C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22" y="1208496"/>
            <a:ext cx="7187956" cy="444100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227E3-5A32-48C4-88AA-C3953C52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56516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733BA-4A38-4F35-B16E-9CE1B3D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loss of adj.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8A439-CF30-44FF-86B6-F4D2910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 perturbed data, tested on clean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Outer loops: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Inner loops (loss over adjacency matrix):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K = 3 (sample of Bernoulli drawn)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Epsilon: 0.2</a:t>
            </a:r>
          </a:p>
          <a:p>
            <a:pPr marL="285750" indent="-285750">
              <a:buFontTx/>
              <a:buChar char="-"/>
            </a:pPr>
            <a:r>
              <a:rPr lang="en-US" dirty="0"/>
              <a:t>0.10% edges altered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 = grad * 1/</a:t>
            </a:r>
            <a:r>
              <a:rPr lang="en-US" dirty="0" err="1"/>
              <a:t>grad.max</a:t>
            </a:r>
            <a:r>
              <a:rPr lang="en-US" dirty="0"/>
              <a:t>() * epsilon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Minimize model loss, then minimize adj. matrix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DA693-960F-4B6A-8FFF-DFCA7921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26" y="1477555"/>
            <a:ext cx="643027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3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733BA-4A38-4F35-B16E-9CE1B3D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loss of adj.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8A439-CF30-44FF-86B6-F4D2910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 perturbed data, tested on clean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Outer loops: 5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Inner loops (loss over adjacency matrix): 5</a:t>
            </a:r>
          </a:p>
          <a:p>
            <a:pPr marL="285750" indent="-285750">
              <a:buFontTx/>
              <a:buChar char="-"/>
            </a:pPr>
            <a:r>
              <a:rPr lang="en-US" dirty="0"/>
              <a:t>K = 3 (sample of Bernoulli drawn)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Epsilon: 0.2</a:t>
            </a:r>
          </a:p>
          <a:p>
            <a:pPr marL="285750" indent="-285750">
              <a:buFontTx/>
              <a:buChar char="-"/>
            </a:pPr>
            <a:r>
              <a:rPr lang="en-US" dirty="0"/>
              <a:t>0.11% edges altered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 = grad * 1/</a:t>
            </a:r>
            <a:r>
              <a:rPr lang="en-US" dirty="0" err="1"/>
              <a:t>grad.max</a:t>
            </a:r>
            <a:r>
              <a:rPr lang="en-US" dirty="0"/>
              <a:t>() * epsilon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Minimize model loss, then minimize adj. matrix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B0FD9-C125-4569-A3CC-AA04CFE4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71" y="1609804"/>
            <a:ext cx="599206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733BA-4A38-4F35-B16E-9CE1B3D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loss of adj.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8A439-CF30-44FF-86B6-F4D2910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 perturbed data, tested on clean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Outer loops: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Inner loops (loss over adjacency matrix):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K = 3 (sample of Bernoulli drawn)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Epsilon: 0.5</a:t>
            </a:r>
          </a:p>
          <a:p>
            <a:pPr marL="285750" indent="-285750">
              <a:buFontTx/>
              <a:buChar char="-"/>
            </a:pPr>
            <a:r>
              <a:rPr lang="en-US" dirty="0"/>
              <a:t>0.13% edges altered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 = grad * 1/</a:t>
            </a:r>
            <a:r>
              <a:rPr lang="en-US" dirty="0" err="1"/>
              <a:t>grad.max</a:t>
            </a:r>
            <a:r>
              <a:rPr lang="en-US" dirty="0"/>
              <a:t>() * epsilon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Minimize model loss, then minimize adj. matrix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B0FD9-C125-4569-A3CC-AA04CFE4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71" y="1609804"/>
            <a:ext cx="599206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EF232-511B-46EC-A66E-E9992924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33" y="1413201"/>
            <a:ext cx="616353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5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733BA-4A38-4F35-B16E-9CE1B3D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loss of adj.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8A439-CF30-44FF-86B6-F4D2910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 perturbed data, tested on clean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Outer loops: 3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Inner loops (loss over adjacency matrix): 5</a:t>
            </a:r>
          </a:p>
          <a:p>
            <a:pPr marL="285750" indent="-285750">
              <a:buFontTx/>
              <a:buChar char="-"/>
            </a:pPr>
            <a:r>
              <a:rPr lang="en-US" dirty="0"/>
              <a:t>K = 3 (sample of Bernoulli drawn)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Epsilon: 0.2</a:t>
            </a:r>
          </a:p>
          <a:p>
            <a:pPr marL="285750" indent="-285750">
              <a:buFontTx/>
              <a:buChar char="-"/>
            </a:pPr>
            <a:r>
              <a:rPr lang="en-US" dirty="0"/>
              <a:t>0.36% edges altered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 = grad * 1/</a:t>
            </a:r>
            <a:r>
              <a:rPr lang="en-US" dirty="0" err="1"/>
              <a:t>grad.max</a:t>
            </a:r>
            <a:r>
              <a:rPr lang="en-US" dirty="0"/>
              <a:t>() * epsilon</a:t>
            </a:r>
          </a:p>
          <a:p>
            <a:pPr marL="285750" indent="-285750">
              <a:buFontTx/>
              <a:buChar char="-"/>
            </a:pPr>
            <a:r>
              <a:rPr lang="en-US" b="1" u="sng" dirty="0"/>
              <a:t>Minimize adj. matrix loss, then minimize model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B0FD9-C125-4569-A3CC-AA04CFE4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71" y="1609804"/>
            <a:ext cx="599206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EF232-511B-46EC-A66E-E9992924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33" y="1413201"/>
            <a:ext cx="6163535" cy="352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FF500-5DD3-47EA-9469-239414BF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206" y="1498938"/>
            <a:ext cx="630643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869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11-9-2021 Updates</vt:lpstr>
      <vt:lpstr>Progress</vt:lpstr>
      <vt:lpstr>Progress</vt:lpstr>
      <vt:lpstr>Progress</vt:lpstr>
      <vt:lpstr>Minimize loss of adj. matrix</vt:lpstr>
      <vt:lpstr>Minimize loss of adj. matrix</vt:lpstr>
      <vt:lpstr>Minimize loss of adj. matrix</vt:lpstr>
      <vt:lpstr>PowerPoint Presentation</vt:lpstr>
      <vt:lpstr>Minimize loss of adj. matrix</vt:lpstr>
      <vt:lpstr>Maximize loss of adj. matrix</vt:lpstr>
      <vt:lpstr>Maximize loss of adj. matrix</vt:lpstr>
      <vt:lpstr>Takeaways</vt:lpstr>
      <vt:lpstr>Takeaways</vt:lpstr>
      <vt:lpstr>Further…</vt:lpstr>
      <vt:lpstr>Further…</vt:lpstr>
      <vt:lpstr>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11-9-2021 Updates</dc:title>
  <dc:creator>Wei, Edward (nyw6dh)</dc:creator>
  <cp:lastModifiedBy>Wei, Edward (nyw6dh)</cp:lastModifiedBy>
  <cp:revision>1</cp:revision>
  <dcterms:created xsi:type="dcterms:W3CDTF">2021-11-09T16:56:59Z</dcterms:created>
  <dcterms:modified xsi:type="dcterms:W3CDTF">2021-11-10T04:28:36Z</dcterms:modified>
</cp:coreProperties>
</file>