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96" r:id="rId4"/>
    <p:sldId id="311" r:id="rId5"/>
    <p:sldId id="298" r:id="rId6"/>
    <p:sldId id="302" r:id="rId7"/>
    <p:sldId id="301" r:id="rId8"/>
    <p:sldId id="303" r:id="rId9"/>
    <p:sldId id="312" r:id="rId10"/>
    <p:sldId id="305" r:id="rId11"/>
    <p:sldId id="308" r:id="rId12"/>
    <p:sldId id="309" r:id="rId13"/>
    <p:sldId id="307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778AE-686A-4DCA-8167-2ACB16F55EA8}" v="39" dt="2021-12-01T01:44:58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, Edward (nyw6dh)" userId="1840d735-900b-4455-b096-ff9161683833" providerId="ADAL" clId="{AAB83ED5-7EBD-49C8-98A4-83AD3CA3BAC9}"/>
    <pc:docChg chg="undo redo custSel addSld delSld modSld sldOrd">
      <pc:chgData name="Wei, Edward (nyw6dh)" userId="1840d735-900b-4455-b096-ff9161683833" providerId="ADAL" clId="{AAB83ED5-7EBD-49C8-98A4-83AD3CA3BAC9}" dt="2021-11-10T04:28:10.602" v="4592" actId="20577"/>
      <pc:docMkLst>
        <pc:docMk/>
      </pc:docMkLst>
      <pc:sldChg chg="delSp modSp new mod">
        <pc:chgData name="Wei, Edward (nyw6dh)" userId="1840d735-900b-4455-b096-ff9161683833" providerId="ADAL" clId="{AAB83ED5-7EBD-49C8-98A4-83AD3CA3BAC9}" dt="2021-11-10T02:40:48.125" v="3865" actId="478"/>
        <pc:sldMkLst>
          <pc:docMk/>
          <pc:sldMk cId="1031918173" sldId="256"/>
        </pc:sldMkLst>
        <pc:spChg chg="mod">
          <ac:chgData name="Wei, Edward (nyw6dh)" userId="1840d735-900b-4455-b096-ff9161683833" providerId="ADAL" clId="{AAB83ED5-7EBD-49C8-98A4-83AD3CA3BAC9}" dt="2021-11-10T02:40:43.683" v="3860" actId="20577"/>
          <ac:spMkLst>
            <pc:docMk/>
            <pc:sldMk cId="1031918173" sldId="256"/>
            <ac:spMk id="2" creationId="{AC5837E9-87E2-4EC3-BECF-738EF46AF69B}"/>
          </ac:spMkLst>
        </pc:spChg>
        <pc:spChg chg="del mod">
          <ac:chgData name="Wei, Edward (nyw6dh)" userId="1840d735-900b-4455-b096-ff9161683833" providerId="ADAL" clId="{AAB83ED5-7EBD-49C8-98A4-83AD3CA3BAC9}" dt="2021-11-10T02:40:48.125" v="3865" actId="478"/>
          <ac:spMkLst>
            <pc:docMk/>
            <pc:sldMk cId="1031918173" sldId="256"/>
            <ac:spMk id="3" creationId="{C362AD0A-74E1-404D-BC69-D2557B8E6FE2}"/>
          </ac:spMkLst>
        </pc:spChg>
      </pc:sldChg>
      <pc:sldChg chg="addSp delSp modSp new del mod modClrScheme chgLayout">
        <pc:chgData name="Wei, Edward (nyw6dh)" userId="1840d735-900b-4455-b096-ff9161683833" providerId="ADAL" clId="{AAB83ED5-7EBD-49C8-98A4-83AD3CA3BAC9}" dt="2021-11-09T18:57:40.196" v="453" actId="47"/>
        <pc:sldMkLst>
          <pc:docMk/>
          <pc:sldMk cId="4044678893" sldId="257"/>
        </pc:sldMkLst>
        <pc:spChg chg="del mod ord">
          <ac:chgData name="Wei, Edward (nyw6dh)" userId="1840d735-900b-4455-b096-ff9161683833" providerId="ADAL" clId="{AAB83ED5-7EBD-49C8-98A4-83AD3CA3BAC9}" dt="2021-11-09T18:54:15.784" v="61" actId="700"/>
          <ac:spMkLst>
            <pc:docMk/>
            <pc:sldMk cId="4044678893" sldId="257"/>
            <ac:spMk id="2" creationId="{E9BB51F7-1F82-4966-B9C8-8DE2AB5298D4}"/>
          </ac:spMkLst>
        </pc:spChg>
        <pc:spChg chg="add del mod ord">
          <ac:chgData name="Wei, Edward (nyw6dh)" userId="1840d735-900b-4455-b096-ff9161683833" providerId="ADAL" clId="{AAB83ED5-7EBD-49C8-98A4-83AD3CA3BAC9}" dt="2021-11-09T18:56:23.534" v="296" actId="478"/>
          <ac:spMkLst>
            <pc:docMk/>
            <pc:sldMk cId="4044678893" sldId="257"/>
            <ac:spMk id="5" creationId="{77BE4D20-981A-47D7-A06C-B1B628B2AF1C}"/>
          </ac:spMkLst>
        </pc:spChg>
        <pc:spChg chg="add del mod ord">
          <ac:chgData name="Wei, Edward (nyw6dh)" userId="1840d735-900b-4455-b096-ff9161683833" providerId="ADAL" clId="{AAB83ED5-7EBD-49C8-98A4-83AD3CA3BAC9}" dt="2021-11-09T18:54:20.143" v="63" actId="478"/>
          <ac:spMkLst>
            <pc:docMk/>
            <pc:sldMk cId="4044678893" sldId="257"/>
            <ac:spMk id="6" creationId="{4488390A-541F-4F99-91A8-512D3FCAA0A6}"/>
          </ac:spMkLst>
        </pc:spChg>
        <pc:spChg chg="add mod ord">
          <ac:chgData name="Wei, Edward (nyw6dh)" userId="1840d735-900b-4455-b096-ff9161683833" providerId="ADAL" clId="{AAB83ED5-7EBD-49C8-98A4-83AD3CA3BAC9}" dt="2021-11-09T18:55:16.768" v="291" actId="20577"/>
          <ac:spMkLst>
            <pc:docMk/>
            <pc:sldMk cId="4044678893" sldId="257"/>
            <ac:spMk id="7" creationId="{1C98A439-CF30-44FF-86B6-F4D291015925}"/>
          </ac:spMkLst>
        </pc:spChg>
        <pc:picChg chg="add del mod">
          <ac:chgData name="Wei, Edward (nyw6dh)" userId="1840d735-900b-4455-b096-ff9161683833" providerId="ADAL" clId="{AAB83ED5-7EBD-49C8-98A4-83AD3CA3BAC9}" dt="2021-11-09T18:56:16.942" v="293" actId="478"/>
          <ac:picMkLst>
            <pc:docMk/>
            <pc:sldMk cId="4044678893" sldId="257"/>
            <ac:picMk id="4" creationId="{AC32F7D1-773B-4600-B407-E9CED92DFA97}"/>
          </ac:picMkLst>
        </pc:picChg>
        <pc:picChg chg="add mod">
          <ac:chgData name="Wei, Edward (nyw6dh)" userId="1840d735-900b-4455-b096-ff9161683833" providerId="ADAL" clId="{AAB83ED5-7EBD-49C8-98A4-83AD3CA3BAC9}" dt="2021-11-09T18:56:19.191" v="295" actId="1076"/>
          <ac:picMkLst>
            <pc:docMk/>
            <pc:sldMk cId="4044678893" sldId="257"/>
            <ac:picMk id="9" creationId="{7D729FA4-23B9-4785-9C98-9A3C356BE9EE}"/>
          </ac:picMkLst>
        </pc:picChg>
      </pc:sldChg>
      <pc:sldChg chg="addSp delSp modSp add del mod">
        <pc:chgData name="Wei, Edward (nyw6dh)" userId="1840d735-900b-4455-b096-ff9161683833" providerId="ADAL" clId="{AAB83ED5-7EBD-49C8-98A4-83AD3CA3BAC9}" dt="2021-11-10T02:30:20.411" v="2215" actId="47"/>
        <pc:sldMkLst>
          <pc:docMk/>
          <pc:sldMk cId="3186406911" sldId="258"/>
        </pc:sldMkLst>
        <pc:spChg chg="mod">
          <ac:chgData name="Wei, Edward (nyw6dh)" userId="1840d735-900b-4455-b096-ff9161683833" providerId="ADAL" clId="{AAB83ED5-7EBD-49C8-98A4-83AD3CA3BAC9}" dt="2021-11-09T20:13:10.529" v="550" actId="20577"/>
          <ac:spMkLst>
            <pc:docMk/>
            <pc:sldMk cId="3186406911" sldId="258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09T20:13:05.863" v="548" actId="1076"/>
          <ac:picMkLst>
            <pc:docMk/>
            <pc:sldMk cId="3186406911" sldId="258"/>
            <ac:picMk id="3" creationId="{9DB1F4EB-D714-485A-B226-50F52DBAA747}"/>
          </ac:picMkLst>
        </pc:picChg>
        <pc:picChg chg="del">
          <ac:chgData name="Wei, Edward (nyw6dh)" userId="1840d735-900b-4455-b096-ff9161683833" providerId="ADAL" clId="{AAB83ED5-7EBD-49C8-98A4-83AD3CA3BAC9}" dt="2021-11-09T20:13:01.776" v="546" actId="478"/>
          <ac:picMkLst>
            <pc:docMk/>
            <pc:sldMk cId="3186406911" sldId="258"/>
            <ac:picMk id="9" creationId="{7D729FA4-23B9-4785-9C98-9A3C356BE9EE}"/>
          </ac:picMkLst>
        </pc:picChg>
      </pc:sldChg>
      <pc:sldChg chg="addSp delSp modSp add del mod">
        <pc:chgData name="Wei, Edward (nyw6dh)" userId="1840d735-900b-4455-b096-ff9161683833" providerId="ADAL" clId="{AAB83ED5-7EBD-49C8-98A4-83AD3CA3BAC9}" dt="2021-11-09T19:45:55.420" v="518" actId="47"/>
        <pc:sldMkLst>
          <pc:docMk/>
          <pc:sldMk cId="51416660" sldId="259"/>
        </pc:sldMkLst>
        <pc:spChg chg="mod">
          <ac:chgData name="Wei, Edward (nyw6dh)" userId="1840d735-900b-4455-b096-ff9161683833" providerId="ADAL" clId="{AAB83ED5-7EBD-49C8-98A4-83AD3CA3BAC9}" dt="2021-11-09T19:43:07.483" v="473" actId="20577"/>
          <ac:spMkLst>
            <pc:docMk/>
            <pc:sldMk cId="51416660" sldId="259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09T19:42:34.244" v="457" actId="1076"/>
          <ac:picMkLst>
            <pc:docMk/>
            <pc:sldMk cId="51416660" sldId="259"/>
            <ac:picMk id="3" creationId="{338FB160-FCEF-4DB4-80CC-CCEB46CB5B62}"/>
          </ac:picMkLst>
        </pc:picChg>
        <pc:picChg chg="del">
          <ac:chgData name="Wei, Edward (nyw6dh)" userId="1840d735-900b-4455-b096-ff9161683833" providerId="ADAL" clId="{AAB83ED5-7EBD-49C8-98A4-83AD3CA3BAC9}" dt="2021-11-09T19:42:32.497" v="456" actId="478"/>
          <ac:picMkLst>
            <pc:docMk/>
            <pc:sldMk cId="51416660" sldId="259"/>
            <ac:picMk id="9" creationId="{7D729FA4-23B9-4785-9C98-9A3C356BE9EE}"/>
          </ac:picMkLst>
        </pc:picChg>
      </pc:sldChg>
      <pc:sldChg chg="modSp add del mod">
        <pc:chgData name="Wei, Edward (nyw6dh)" userId="1840d735-900b-4455-b096-ff9161683833" providerId="ADAL" clId="{AAB83ED5-7EBD-49C8-98A4-83AD3CA3BAC9}" dt="2021-11-09T20:10:22.686" v="545" actId="47"/>
        <pc:sldMkLst>
          <pc:docMk/>
          <pc:sldMk cId="1483451594" sldId="260"/>
        </pc:sldMkLst>
        <pc:spChg chg="mod">
          <ac:chgData name="Wei, Edward (nyw6dh)" userId="1840d735-900b-4455-b096-ff9161683833" providerId="ADAL" clId="{AAB83ED5-7EBD-49C8-98A4-83AD3CA3BAC9}" dt="2021-11-09T19:45:49.953" v="517" actId="27636"/>
          <ac:spMkLst>
            <pc:docMk/>
            <pc:sldMk cId="1483451594" sldId="260"/>
            <ac:spMk id="7" creationId="{1C98A439-CF30-44FF-86B6-F4D291015925}"/>
          </ac:spMkLst>
        </pc:spChg>
      </pc:sldChg>
      <pc:sldChg chg="addSp delSp modSp add mod ord modClrScheme chgLayout">
        <pc:chgData name="Wei, Edward (nyw6dh)" userId="1840d735-900b-4455-b096-ff9161683833" providerId="ADAL" clId="{AAB83ED5-7EBD-49C8-98A4-83AD3CA3BAC9}" dt="2021-11-10T02:26:51.255" v="2132" actId="20577"/>
        <pc:sldMkLst>
          <pc:docMk/>
          <pc:sldMk cId="1551736214" sldId="261"/>
        </pc:sldMkLst>
        <pc:spChg chg="add mod ord">
          <ac:chgData name="Wei, Edward (nyw6dh)" userId="1840d735-900b-4455-b096-ff9161683833" providerId="ADAL" clId="{AAB83ED5-7EBD-49C8-98A4-83AD3CA3BAC9}" dt="2021-11-10T02:26:00.525" v="2008" actId="20577"/>
          <ac:spMkLst>
            <pc:docMk/>
            <pc:sldMk cId="1551736214" sldId="261"/>
            <ac:spMk id="5" creationId="{EFD733BA-4A38-4F35-B16E-9CE1B3DD61BF}"/>
          </ac:spMkLst>
        </pc:spChg>
        <pc:spChg chg="add del mod ord">
          <ac:chgData name="Wei, Edward (nyw6dh)" userId="1840d735-900b-4455-b096-ff9161683833" providerId="ADAL" clId="{AAB83ED5-7EBD-49C8-98A4-83AD3CA3BAC9}" dt="2021-11-10T02:25:42.574" v="1952" actId="478"/>
          <ac:spMkLst>
            <pc:docMk/>
            <pc:sldMk cId="1551736214" sldId="261"/>
            <ac:spMk id="6" creationId="{6C40FB72-4E3F-491A-A281-CD00EF81C16B}"/>
          </ac:spMkLst>
        </pc:spChg>
        <pc:spChg chg="mod ord">
          <ac:chgData name="Wei, Edward (nyw6dh)" userId="1840d735-900b-4455-b096-ff9161683833" providerId="ADAL" clId="{AAB83ED5-7EBD-49C8-98A4-83AD3CA3BAC9}" dt="2021-11-10T02:26:51.255" v="2132" actId="20577"/>
          <ac:spMkLst>
            <pc:docMk/>
            <pc:sldMk cId="1551736214" sldId="261"/>
            <ac:spMk id="7" creationId="{1C98A439-CF30-44FF-86B6-F4D291015925}"/>
          </ac:spMkLst>
        </pc:spChg>
        <pc:picChg chg="del">
          <ac:chgData name="Wei, Edward (nyw6dh)" userId="1840d735-900b-4455-b096-ff9161683833" providerId="ADAL" clId="{AAB83ED5-7EBD-49C8-98A4-83AD3CA3BAC9}" dt="2021-11-09T19:50:41.253" v="521" actId="478"/>
          <ac:picMkLst>
            <pc:docMk/>
            <pc:sldMk cId="1551736214" sldId="261"/>
            <ac:picMk id="3" creationId="{338FB160-FCEF-4DB4-80CC-CCEB46CB5B62}"/>
          </ac:picMkLst>
        </pc:picChg>
        <pc:picChg chg="add mod">
          <ac:chgData name="Wei, Edward (nyw6dh)" userId="1840d735-900b-4455-b096-ff9161683833" providerId="ADAL" clId="{AAB83ED5-7EBD-49C8-98A4-83AD3CA3BAC9}" dt="2021-11-10T02:12:37.635" v="730" actId="1076"/>
          <ac:picMkLst>
            <pc:docMk/>
            <pc:sldMk cId="1551736214" sldId="261"/>
            <ac:picMk id="4" creationId="{DB0DA693-960F-4B6A-8FFF-DFCA79211A1D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7:30.509" v="2143" actId="47"/>
        <pc:sldMkLst>
          <pc:docMk/>
          <pc:sldMk cId="3935738436" sldId="262"/>
        </pc:sldMkLst>
        <pc:spChg chg="add del">
          <ac:chgData name="Wei, Edward (nyw6dh)" userId="1840d735-900b-4455-b096-ff9161683833" providerId="ADAL" clId="{AAB83ED5-7EBD-49C8-98A4-83AD3CA3BAC9}" dt="2021-11-09T20:07:45.729" v="535" actId="478"/>
          <ac:spMkLst>
            <pc:docMk/>
            <pc:sldMk cId="3935738436" sldId="262"/>
            <ac:spMk id="3" creationId="{17D7B8BC-7691-448A-9DC2-F1E0DEA39BFA}"/>
          </ac:spMkLst>
        </pc:spChg>
        <pc:spChg chg="mod">
          <ac:chgData name="Wei, Edward (nyw6dh)" userId="1840d735-900b-4455-b096-ff9161683833" providerId="ADAL" clId="{AAB83ED5-7EBD-49C8-98A4-83AD3CA3BAC9}" dt="2021-11-09T20:08:21.319" v="544" actId="20577"/>
          <ac:spMkLst>
            <pc:docMk/>
            <pc:sldMk cId="3935738436" sldId="262"/>
            <ac:spMk id="4" creationId="{34CB4060-0285-4E5C-AA56-50B04C80C231}"/>
          </ac:spMkLst>
        </pc:spChg>
        <pc:picChg chg="add del mod ord modCrop">
          <ac:chgData name="Wei, Edward (nyw6dh)" userId="1840d735-900b-4455-b096-ff9161683833" providerId="ADAL" clId="{AAB83ED5-7EBD-49C8-98A4-83AD3CA3BAC9}" dt="2021-11-09T20:07:43.299" v="534" actId="22"/>
          <ac:picMkLst>
            <pc:docMk/>
            <pc:sldMk cId="3935738436" sldId="262"/>
            <ac:picMk id="6" creationId="{1F13AC17-C9AD-40DB-B705-F8A88759FC02}"/>
          </ac:picMkLst>
        </pc:picChg>
        <pc:picChg chg="add mod">
          <ac:chgData name="Wei, Edward (nyw6dh)" userId="1840d735-900b-4455-b096-ff9161683833" providerId="ADAL" clId="{AAB83ED5-7EBD-49C8-98A4-83AD3CA3BAC9}" dt="2021-11-09T20:07:47.816" v="537" actId="1076"/>
          <ac:picMkLst>
            <pc:docMk/>
            <pc:sldMk cId="3935738436" sldId="262"/>
            <ac:picMk id="8" creationId="{A7C33481-3868-40AB-9C37-39A12B462E4D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7:45.677" v="2144" actId="47"/>
        <pc:sldMkLst>
          <pc:docMk/>
          <pc:sldMk cId="866385459" sldId="263"/>
        </pc:sldMkLst>
        <pc:spChg chg="del">
          <ac:chgData name="Wei, Edward (nyw6dh)" userId="1840d735-900b-4455-b096-ff9161683833" providerId="ADAL" clId="{AAB83ED5-7EBD-49C8-98A4-83AD3CA3BAC9}" dt="2021-11-09T21:05:12.939" v="552" actId="478"/>
          <ac:spMkLst>
            <pc:docMk/>
            <pc:sldMk cId="866385459" sldId="263"/>
            <ac:spMk id="3" creationId="{FC05E1B8-5B29-4D62-86FB-347314C9359A}"/>
          </ac:spMkLst>
        </pc:spChg>
        <pc:spChg chg="mod">
          <ac:chgData name="Wei, Edward (nyw6dh)" userId="1840d735-900b-4455-b096-ff9161683833" providerId="ADAL" clId="{AAB83ED5-7EBD-49C8-98A4-83AD3CA3BAC9}" dt="2021-11-09T21:06:02.234" v="621" actId="20577"/>
          <ac:spMkLst>
            <pc:docMk/>
            <pc:sldMk cId="866385459" sldId="263"/>
            <ac:spMk id="4" creationId="{D7E3DDD8-7028-4962-BA20-08AB90E7B38D}"/>
          </ac:spMkLst>
        </pc:spChg>
        <pc:picChg chg="add mod">
          <ac:chgData name="Wei, Edward (nyw6dh)" userId="1840d735-900b-4455-b096-ff9161683833" providerId="ADAL" clId="{AAB83ED5-7EBD-49C8-98A4-83AD3CA3BAC9}" dt="2021-11-09T21:05:15.321" v="554" actId="1076"/>
          <ac:picMkLst>
            <pc:docMk/>
            <pc:sldMk cId="866385459" sldId="263"/>
            <ac:picMk id="6" creationId="{CFA2FE82-B2BD-478C-83BA-1352FE5C542B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28:21.684" v="2157" actId="47"/>
        <pc:sldMkLst>
          <pc:docMk/>
          <pc:sldMk cId="3486645927" sldId="264"/>
        </pc:sldMkLst>
        <pc:spChg chg="del">
          <ac:chgData name="Wei, Edward (nyw6dh)" userId="1840d735-900b-4455-b096-ff9161683833" providerId="ADAL" clId="{AAB83ED5-7EBD-49C8-98A4-83AD3CA3BAC9}" dt="2021-11-09T21:07:29.753" v="623" actId="478"/>
          <ac:spMkLst>
            <pc:docMk/>
            <pc:sldMk cId="3486645927" sldId="264"/>
            <ac:spMk id="3" creationId="{056B81D7-5498-4D0A-8985-4296211A0797}"/>
          </ac:spMkLst>
        </pc:spChg>
        <pc:spChg chg="mod">
          <ac:chgData name="Wei, Edward (nyw6dh)" userId="1840d735-900b-4455-b096-ff9161683833" providerId="ADAL" clId="{AAB83ED5-7EBD-49C8-98A4-83AD3CA3BAC9}" dt="2021-11-09T21:07:45.622" v="632" actId="20577"/>
          <ac:spMkLst>
            <pc:docMk/>
            <pc:sldMk cId="3486645927" sldId="264"/>
            <ac:spMk id="4" creationId="{A7894A19-B879-4D42-BF4F-73A11FAEDB8E}"/>
          </ac:spMkLst>
        </pc:spChg>
        <pc:picChg chg="add mod">
          <ac:chgData name="Wei, Edward (nyw6dh)" userId="1840d735-900b-4455-b096-ff9161683833" providerId="ADAL" clId="{AAB83ED5-7EBD-49C8-98A4-83AD3CA3BAC9}" dt="2021-11-10T02:27:59.797" v="2146" actId="1076"/>
          <ac:picMkLst>
            <pc:docMk/>
            <pc:sldMk cId="3486645927" sldId="264"/>
            <ac:picMk id="6" creationId="{A4DB1961-4F7F-46BB-8D9B-EC6F7B4716B9}"/>
          </ac:picMkLst>
        </pc:picChg>
      </pc:sldChg>
      <pc:sldChg chg="modSp new mod">
        <pc:chgData name="Wei, Edward (nyw6dh)" userId="1840d735-900b-4455-b096-ff9161683833" providerId="ADAL" clId="{AAB83ED5-7EBD-49C8-98A4-83AD3CA3BAC9}" dt="2021-11-10T03:18:13.652" v="4573" actId="20577"/>
        <pc:sldMkLst>
          <pc:docMk/>
          <pc:sldMk cId="1485315393" sldId="265"/>
        </pc:sldMkLst>
        <pc:spChg chg="mod">
          <ac:chgData name="Wei, Edward (nyw6dh)" userId="1840d735-900b-4455-b096-ff9161683833" providerId="ADAL" clId="{AAB83ED5-7EBD-49C8-98A4-83AD3CA3BAC9}" dt="2021-11-10T02:33:18.702" v="2468" actId="5793"/>
          <ac:spMkLst>
            <pc:docMk/>
            <pc:sldMk cId="1485315393" sldId="265"/>
            <ac:spMk id="2" creationId="{8E55812A-CE4A-4D1F-BAB2-852A3A84225F}"/>
          </ac:spMkLst>
        </pc:spChg>
        <pc:spChg chg="mod">
          <ac:chgData name="Wei, Edward (nyw6dh)" userId="1840d735-900b-4455-b096-ff9161683833" providerId="ADAL" clId="{AAB83ED5-7EBD-49C8-98A4-83AD3CA3BAC9}" dt="2021-11-10T03:18:13.652" v="4573" actId="20577"/>
          <ac:spMkLst>
            <pc:docMk/>
            <pc:sldMk cId="1485315393" sldId="265"/>
            <ac:spMk id="3" creationId="{B728D4F1-4221-4A79-B1DE-CF08ED08B99F}"/>
          </ac:spMkLst>
        </pc:spChg>
      </pc:sldChg>
      <pc:sldChg chg="addSp delSp modSp new del mod">
        <pc:chgData name="Wei, Edward (nyw6dh)" userId="1840d735-900b-4455-b096-ff9161683833" providerId="ADAL" clId="{AAB83ED5-7EBD-49C8-98A4-83AD3CA3BAC9}" dt="2021-11-10T02:32:13.808" v="2410" actId="47"/>
        <pc:sldMkLst>
          <pc:docMk/>
          <pc:sldMk cId="554720779" sldId="266"/>
        </pc:sldMkLst>
        <pc:spChg chg="add del mod">
          <ac:chgData name="Wei, Edward (nyw6dh)" userId="1840d735-900b-4455-b096-ff9161683833" providerId="ADAL" clId="{AAB83ED5-7EBD-49C8-98A4-83AD3CA3BAC9}" dt="2021-11-10T02:17:56.806" v="894" actId="478"/>
          <ac:spMkLst>
            <pc:docMk/>
            <pc:sldMk cId="554720779" sldId="266"/>
            <ac:spMk id="2" creationId="{AD3A75F0-EAB9-4701-A6B4-01A47539DF0A}"/>
          </ac:spMkLst>
        </pc:spChg>
        <pc:spChg chg="del">
          <ac:chgData name="Wei, Edward (nyw6dh)" userId="1840d735-900b-4455-b096-ff9161683833" providerId="ADAL" clId="{AAB83ED5-7EBD-49C8-98A4-83AD3CA3BAC9}" dt="2021-11-10T02:14:19.683" v="732" actId="478"/>
          <ac:spMkLst>
            <pc:docMk/>
            <pc:sldMk cId="554720779" sldId="266"/>
            <ac:spMk id="3" creationId="{95566256-499C-42B0-B905-463EEF8E76B5}"/>
          </ac:spMkLst>
        </pc:spChg>
        <pc:spChg chg="add del mod">
          <ac:chgData name="Wei, Edward (nyw6dh)" userId="1840d735-900b-4455-b096-ff9161683833" providerId="ADAL" clId="{AAB83ED5-7EBD-49C8-98A4-83AD3CA3BAC9}" dt="2021-11-10T02:17:51.409" v="892" actId="20577"/>
          <ac:spMkLst>
            <pc:docMk/>
            <pc:sldMk cId="554720779" sldId="266"/>
            <ac:spMk id="4" creationId="{E2E51947-A039-4886-A721-6C9D599D67D8}"/>
          </ac:spMkLst>
        </pc:spChg>
        <pc:picChg chg="add del mod">
          <ac:chgData name="Wei, Edward (nyw6dh)" userId="1840d735-900b-4455-b096-ff9161683833" providerId="ADAL" clId="{AAB83ED5-7EBD-49C8-98A4-83AD3CA3BAC9}" dt="2021-11-10T02:17:16.079" v="855" actId="478"/>
          <ac:picMkLst>
            <pc:docMk/>
            <pc:sldMk cId="554720779" sldId="266"/>
            <ac:picMk id="6" creationId="{20B8B6F8-BAC9-4B7C-AE82-25A08B9BB1BE}"/>
          </ac:picMkLst>
        </pc:picChg>
        <pc:picChg chg="add mod">
          <ac:chgData name="Wei, Edward (nyw6dh)" userId="1840d735-900b-4455-b096-ff9161683833" providerId="ADAL" clId="{AAB83ED5-7EBD-49C8-98A4-83AD3CA3BAC9}" dt="2021-11-10T02:17:18.814" v="858" actId="1076"/>
          <ac:picMkLst>
            <pc:docMk/>
            <pc:sldMk cId="554720779" sldId="266"/>
            <ac:picMk id="8" creationId="{01CC19D9-E4AA-49D7-ACB8-37E997364C34}"/>
          </ac:picMkLst>
        </pc:picChg>
      </pc:sldChg>
      <pc:sldChg chg="addSp delSp modSp new del mod">
        <pc:chgData name="Wei, Edward (nyw6dh)" userId="1840d735-900b-4455-b096-ff9161683833" providerId="ADAL" clId="{AAB83ED5-7EBD-49C8-98A4-83AD3CA3BAC9}" dt="2021-11-10T02:32:41.013" v="2422" actId="47"/>
        <pc:sldMkLst>
          <pc:docMk/>
          <pc:sldMk cId="2820281105" sldId="267"/>
        </pc:sldMkLst>
        <pc:spChg chg="del">
          <ac:chgData name="Wei, Edward (nyw6dh)" userId="1840d735-900b-4455-b096-ff9161683833" providerId="ADAL" clId="{AAB83ED5-7EBD-49C8-98A4-83AD3CA3BAC9}" dt="2021-11-10T02:18:50.205" v="896" actId="478"/>
          <ac:spMkLst>
            <pc:docMk/>
            <pc:sldMk cId="2820281105" sldId="267"/>
            <ac:spMk id="3" creationId="{E40891FF-8A28-482C-9D0D-54EAACBC8E45}"/>
          </ac:spMkLst>
        </pc:spChg>
        <pc:spChg chg="mod">
          <ac:chgData name="Wei, Edward (nyw6dh)" userId="1840d735-900b-4455-b096-ff9161683833" providerId="ADAL" clId="{AAB83ED5-7EBD-49C8-98A4-83AD3CA3BAC9}" dt="2021-11-10T02:19:10.876" v="910" actId="20577"/>
          <ac:spMkLst>
            <pc:docMk/>
            <pc:sldMk cId="2820281105" sldId="267"/>
            <ac:spMk id="4" creationId="{8E93D34F-5628-40C8-BD8F-8B91428F318A}"/>
          </ac:spMkLst>
        </pc:spChg>
        <pc:picChg chg="add mod">
          <ac:chgData name="Wei, Edward (nyw6dh)" userId="1840d735-900b-4455-b096-ff9161683833" providerId="ADAL" clId="{AAB83ED5-7EBD-49C8-98A4-83AD3CA3BAC9}" dt="2021-11-10T02:18:53.900" v="899" actId="1076"/>
          <ac:picMkLst>
            <pc:docMk/>
            <pc:sldMk cId="2820281105" sldId="267"/>
            <ac:picMk id="6" creationId="{296C5F36-63CC-47A9-B216-01E5D3193F63}"/>
          </ac:picMkLst>
        </pc:picChg>
      </pc:sldChg>
      <pc:sldChg chg="modSp new mod">
        <pc:chgData name="Wei, Edward (nyw6dh)" userId="1840d735-900b-4455-b096-ff9161683833" providerId="ADAL" clId="{AAB83ED5-7EBD-49C8-98A4-83AD3CA3BAC9}" dt="2021-11-10T02:33:03.241" v="2443" actId="20577"/>
        <pc:sldMkLst>
          <pc:docMk/>
          <pc:sldMk cId="3934091611" sldId="268"/>
        </pc:sldMkLst>
        <pc:spChg chg="mod">
          <ac:chgData name="Wei, Edward (nyw6dh)" userId="1840d735-900b-4455-b096-ff9161683833" providerId="ADAL" clId="{AAB83ED5-7EBD-49C8-98A4-83AD3CA3BAC9}" dt="2021-11-10T02:33:03.241" v="2443" actId="20577"/>
          <ac:spMkLst>
            <pc:docMk/>
            <pc:sldMk cId="3934091611" sldId="268"/>
            <ac:spMk id="2" creationId="{A881C7B4-E2E4-4B88-B389-B4FA06215F31}"/>
          </ac:spMkLst>
        </pc:spChg>
        <pc:spChg chg="mod">
          <ac:chgData name="Wei, Edward (nyw6dh)" userId="1840d735-900b-4455-b096-ff9161683833" providerId="ADAL" clId="{AAB83ED5-7EBD-49C8-98A4-83AD3CA3BAC9}" dt="2021-11-10T02:32:55.025" v="2423" actId="21"/>
          <ac:spMkLst>
            <pc:docMk/>
            <pc:sldMk cId="3934091611" sldId="268"/>
            <ac:spMk id="3" creationId="{9A099FA7-137B-4CAB-8BC4-091B5D16696D}"/>
          </ac:spMkLst>
        </pc:spChg>
      </pc:sldChg>
      <pc:sldChg chg="modSp new mod">
        <pc:chgData name="Wei, Edward (nyw6dh)" userId="1840d735-900b-4455-b096-ff9161683833" providerId="ADAL" clId="{AAB83ED5-7EBD-49C8-98A4-83AD3CA3BAC9}" dt="2021-11-10T03:14:07.075" v="4482" actId="1076"/>
        <pc:sldMkLst>
          <pc:docMk/>
          <pc:sldMk cId="745037692" sldId="269"/>
        </pc:sldMkLst>
        <pc:spChg chg="mod">
          <ac:chgData name="Wei, Edward (nyw6dh)" userId="1840d735-900b-4455-b096-ff9161683833" providerId="ADAL" clId="{AAB83ED5-7EBD-49C8-98A4-83AD3CA3BAC9}" dt="2021-11-10T02:33:06.960" v="2451" actId="20577"/>
          <ac:spMkLst>
            <pc:docMk/>
            <pc:sldMk cId="745037692" sldId="269"/>
            <ac:spMk id="2" creationId="{15648875-D999-456C-947E-B3BE06711EC0}"/>
          </ac:spMkLst>
        </pc:spChg>
        <pc:spChg chg="mod">
          <ac:chgData name="Wei, Edward (nyw6dh)" userId="1840d735-900b-4455-b096-ff9161683833" providerId="ADAL" clId="{AAB83ED5-7EBD-49C8-98A4-83AD3CA3BAC9}" dt="2021-11-10T03:14:07.075" v="4482" actId="1076"/>
          <ac:spMkLst>
            <pc:docMk/>
            <pc:sldMk cId="745037692" sldId="269"/>
            <ac:spMk id="3" creationId="{AFA9473B-2790-4440-A8A9-FDA191CE8202}"/>
          </ac:spMkLst>
        </pc:spChg>
      </pc:sldChg>
      <pc:sldChg chg="addSp delSp modSp add mod">
        <pc:chgData name="Wei, Edward (nyw6dh)" userId="1840d735-900b-4455-b096-ff9161683833" providerId="ADAL" clId="{AAB83ED5-7EBD-49C8-98A4-83AD3CA3BAC9}" dt="2021-11-10T02:27:26.947" v="2142" actId="20577"/>
        <pc:sldMkLst>
          <pc:docMk/>
          <pc:sldMk cId="3885455901" sldId="270"/>
        </pc:sldMkLst>
        <pc:spChg chg="mod">
          <ac:chgData name="Wei, Edward (nyw6dh)" userId="1840d735-900b-4455-b096-ff9161683833" providerId="ADAL" clId="{AAB83ED5-7EBD-49C8-98A4-83AD3CA3BAC9}" dt="2021-11-10T02:27:26.947" v="2142" actId="20577"/>
          <ac:spMkLst>
            <pc:docMk/>
            <pc:sldMk cId="3885455901" sldId="270"/>
            <ac:spMk id="7" creationId="{1C98A439-CF30-44FF-86B6-F4D291015925}"/>
          </ac:spMkLst>
        </pc:spChg>
        <pc:picChg chg="del mod">
          <ac:chgData name="Wei, Edward (nyw6dh)" userId="1840d735-900b-4455-b096-ff9161683833" providerId="ADAL" clId="{AAB83ED5-7EBD-49C8-98A4-83AD3CA3BAC9}" dt="2021-11-10T02:27:05.402" v="2135" actId="478"/>
          <ac:picMkLst>
            <pc:docMk/>
            <pc:sldMk cId="3885455901" sldId="270"/>
            <ac:picMk id="4" creationId="{DB0DA693-960F-4B6A-8FFF-DFCA79211A1D}"/>
          </ac:picMkLst>
        </pc:picChg>
        <pc:picChg chg="add mod">
          <ac:chgData name="Wei, Edward (nyw6dh)" userId="1840d735-900b-4455-b096-ff9161683833" providerId="ADAL" clId="{AAB83ED5-7EBD-49C8-98A4-83AD3CA3BAC9}" dt="2021-11-10T02:27:05.611" v="2136"/>
          <ac:picMkLst>
            <pc:docMk/>
            <pc:sldMk cId="3885455901" sldId="270"/>
            <ac:picMk id="6" creationId="{763B0FD9-C125-4569-A3CC-AA04CFE401C2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28:19.317" v="2156" actId="20577"/>
        <pc:sldMkLst>
          <pc:docMk/>
          <pc:sldMk cId="2791398286" sldId="271"/>
        </pc:sldMkLst>
        <pc:spChg chg="mod">
          <ac:chgData name="Wei, Edward (nyw6dh)" userId="1840d735-900b-4455-b096-ff9161683833" providerId="ADAL" clId="{AAB83ED5-7EBD-49C8-98A4-83AD3CA3BAC9}" dt="2021-11-10T02:28:19.317" v="2156" actId="20577"/>
          <ac:spMkLst>
            <pc:docMk/>
            <pc:sldMk cId="2791398286" sldId="271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28:01.829" v="2148" actId="1076"/>
          <ac:picMkLst>
            <pc:docMk/>
            <pc:sldMk cId="2791398286" sldId="271"/>
            <ac:picMk id="8" creationId="{06DEF232-511B-46EC-A66E-E99929247CAF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30:25.630" v="2216" actId="115"/>
        <pc:sldMkLst>
          <pc:docMk/>
          <pc:sldMk cId="2221873909" sldId="272"/>
        </pc:sldMkLst>
        <pc:spChg chg="mod">
          <ac:chgData name="Wei, Edward (nyw6dh)" userId="1840d735-900b-4455-b096-ff9161683833" providerId="ADAL" clId="{AAB83ED5-7EBD-49C8-98A4-83AD3CA3BAC9}" dt="2021-11-10T02:30:25.630" v="2216" actId="115"/>
          <ac:spMkLst>
            <pc:docMk/>
            <pc:sldMk cId="2221873909" sldId="272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28:41.279" v="2160" actId="1076"/>
          <ac:picMkLst>
            <pc:docMk/>
            <pc:sldMk cId="2221873909" sldId="272"/>
            <ac:picMk id="9" creationId="{F68FF500-5DD3-47EA-9469-239414BF9C15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40:29.070" v="3842" actId="115"/>
        <pc:sldMkLst>
          <pc:docMk/>
          <pc:sldMk cId="2021134748" sldId="273"/>
        </pc:sldMkLst>
        <pc:spChg chg="mod">
          <ac:chgData name="Wei, Edward (nyw6dh)" userId="1840d735-900b-4455-b096-ff9161683833" providerId="ADAL" clId="{AAB83ED5-7EBD-49C8-98A4-83AD3CA3BAC9}" dt="2021-11-10T02:40:29.070" v="3842" actId="115"/>
          <ac:spMkLst>
            <pc:docMk/>
            <pc:sldMk cId="2021134748" sldId="273"/>
            <ac:spMk id="5" creationId="{EFD733BA-4A38-4F35-B16E-9CE1B3DD61BF}"/>
          </ac:spMkLst>
        </pc:spChg>
        <pc:spChg chg="mod">
          <ac:chgData name="Wei, Edward (nyw6dh)" userId="1840d735-900b-4455-b096-ff9161683833" providerId="ADAL" clId="{AAB83ED5-7EBD-49C8-98A4-83AD3CA3BAC9}" dt="2021-11-10T02:32:04.874" v="2409" actId="115"/>
          <ac:spMkLst>
            <pc:docMk/>
            <pc:sldMk cId="2021134748" sldId="273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31:51.439" v="2398" actId="1076"/>
          <ac:picMkLst>
            <pc:docMk/>
            <pc:sldMk cId="2021134748" sldId="273"/>
            <ac:picMk id="10" creationId="{C53D1061-F0C1-4651-8ED5-6E33C3F312A5}"/>
          </ac:picMkLst>
        </pc:picChg>
      </pc:sldChg>
      <pc:sldChg chg="addSp modSp add mod">
        <pc:chgData name="Wei, Edward (nyw6dh)" userId="1840d735-900b-4455-b096-ff9161683833" providerId="ADAL" clId="{AAB83ED5-7EBD-49C8-98A4-83AD3CA3BAC9}" dt="2021-11-10T02:40:31.562" v="3843" actId="115"/>
        <pc:sldMkLst>
          <pc:docMk/>
          <pc:sldMk cId="1329299679" sldId="274"/>
        </pc:sldMkLst>
        <pc:spChg chg="mod">
          <ac:chgData name="Wei, Edward (nyw6dh)" userId="1840d735-900b-4455-b096-ff9161683833" providerId="ADAL" clId="{AAB83ED5-7EBD-49C8-98A4-83AD3CA3BAC9}" dt="2021-11-10T02:40:31.562" v="3843" actId="115"/>
          <ac:spMkLst>
            <pc:docMk/>
            <pc:sldMk cId="1329299679" sldId="274"/>
            <ac:spMk id="5" creationId="{EFD733BA-4A38-4F35-B16E-9CE1B3DD61BF}"/>
          </ac:spMkLst>
        </pc:spChg>
        <pc:spChg chg="mod">
          <ac:chgData name="Wei, Edward (nyw6dh)" userId="1840d735-900b-4455-b096-ff9161683833" providerId="ADAL" clId="{AAB83ED5-7EBD-49C8-98A4-83AD3CA3BAC9}" dt="2021-11-10T02:32:37.622" v="2421" actId="20577"/>
          <ac:spMkLst>
            <pc:docMk/>
            <pc:sldMk cId="1329299679" sldId="274"/>
            <ac:spMk id="7" creationId="{1C98A439-CF30-44FF-86B6-F4D291015925}"/>
          </ac:spMkLst>
        </pc:spChg>
        <pc:picChg chg="add mod">
          <ac:chgData name="Wei, Edward (nyw6dh)" userId="1840d735-900b-4455-b096-ff9161683833" providerId="ADAL" clId="{AAB83ED5-7EBD-49C8-98A4-83AD3CA3BAC9}" dt="2021-11-10T02:32:21.532" v="2415" actId="1076"/>
          <ac:picMkLst>
            <pc:docMk/>
            <pc:sldMk cId="1329299679" sldId="274"/>
            <ac:picMk id="11" creationId="{51F49371-4702-4B77-A135-B77A030A6D07}"/>
          </ac:picMkLst>
        </pc:picChg>
      </pc:sldChg>
      <pc:sldChg chg="modSp new mod ord">
        <pc:chgData name="Wei, Edward (nyw6dh)" userId="1840d735-900b-4455-b096-ff9161683833" providerId="ADAL" clId="{AAB83ED5-7EBD-49C8-98A4-83AD3CA3BAC9}" dt="2021-11-10T03:50:14.860" v="4585" actId="20577"/>
        <pc:sldMkLst>
          <pc:docMk/>
          <pc:sldMk cId="3563280446" sldId="275"/>
        </pc:sldMkLst>
        <pc:spChg chg="mod">
          <ac:chgData name="Wei, Edward (nyw6dh)" userId="1840d735-900b-4455-b096-ff9161683833" providerId="ADAL" clId="{AAB83ED5-7EBD-49C8-98A4-83AD3CA3BAC9}" dt="2021-11-10T02:33:23.302" v="2480" actId="20577"/>
          <ac:spMkLst>
            <pc:docMk/>
            <pc:sldMk cId="3563280446" sldId="275"/>
            <ac:spMk id="2" creationId="{83F34366-D5EC-4F56-B0ED-35F911B41ADC}"/>
          </ac:spMkLst>
        </pc:spChg>
        <pc:spChg chg="mod">
          <ac:chgData name="Wei, Edward (nyw6dh)" userId="1840d735-900b-4455-b096-ff9161683833" providerId="ADAL" clId="{AAB83ED5-7EBD-49C8-98A4-83AD3CA3BAC9}" dt="2021-11-10T03:50:14.860" v="4585" actId="20577"/>
          <ac:spMkLst>
            <pc:docMk/>
            <pc:sldMk cId="3563280446" sldId="275"/>
            <ac:spMk id="3" creationId="{735C7F21-1B85-4043-9982-6A686B9EE592}"/>
          </ac:spMkLst>
        </pc:spChg>
      </pc:sldChg>
      <pc:sldChg chg="modSp new mod">
        <pc:chgData name="Wei, Edward (nyw6dh)" userId="1840d735-900b-4455-b096-ff9161683833" providerId="ADAL" clId="{AAB83ED5-7EBD-49C8-98A4-83AD3CA3BAC9}" dt="2021-11-10T03:17:28.141" v="4493" actId="27636"/>
        <pc:sldMkLst>
          <pc:docMk/>
          <pc:sldMk cId="552404315" sldId="276"/>
        </pc:sldMkLst>
        <pc:spChg chg="mod">
          <ac:chgData name="Wei, Edward (nyw6dh)" userId="1840d735-900b-4455-b096-ff9161683833" providerId="ADAL" clId="{AAB83ED5-7EBD-49C8-98A4-83AD3CA3BAC9}" dt="2021-11-10T02:35:30.960" v="3016" actId="20577"/>
          <ac:spMkLst>
            <pc:docMk/>
            <pc:sldMk cId="552404315" sldId="276"/>
            <ac:spMk id="2" creationId="{7A3A63F4-B013-46E7-A981-E0164C2CC9FC}"/>
          </ac:spMkLst>
        </pc:spChg>
        <pc:spChg chg="mod">
          <ac:chgData name="Wei, Edward (nyw6dh)" userId="1840d735-900b-4455-b096-ff9161683833" providerId="ADAL" clId="{AAB83ED5-7EBD-49C8-98A4-83AD3CA3BAC9}" dt="2021-11-10T03:17:28.141" v="4493" actId="27636"/>
          <ac:spMkLst>
            <pc:docMk/>
            <pc:sldMk cId="552404315" sldId="276"/>
            <ac:spMk id="3" creationId="{173114D9-FC57-4722-9DC1-3FFE2CFF814B}"/>
          </ac:spMkLst>
        </pc:spChg>
      </pc:sldChg>
      <pc:sldChg chg="new del">
        <pc:chgData name="Wei, Edward (nyw6dh)" userId="1840d735-900b-4455-b096-ff9161683833" providerId="ADAL" clId="{AAB83ED5-7EBD-49C8-98A4-83AD3CA3BAC9}" dt="2021-11-10T02:55:13.240" v="4128" actId="47"/>
        <pc:sldMkLst>
          <pc:docMk/>
          <pc:sldMk cId="744649384" sldId="277"/>
        </pc:sldMkLst>
      </pc:sldChg>
      <pc:sldChg chg="modSp new mod">
        <pc:chgData name="Wei, Edward (nyw6dh)" userId="1840d735-900b-4455-b096-ff9161683833" providerId="ADAL" clId="{AAB83ED5-7EBD-49C8-98A4-83AD3CA3BAC9}" dt="2021-11-10T03:00:36.955" v="4477" actId="20577"/>
        <pc:sldMkLst>
          <pc:docMk/>
          <pc:sldMk cId="3018492364" sldId="277"/>
        </pc:sldMkLst>
        <pc:spChg chg="mod">
          <ac:chgData name="Wei, Edward (nyw6dh)" userId="1840d735-900b-4455-b096-ff9161683833" providerId="ADAL" clId="{AAB83ED5-7EBD-49C8-98A4-83AD3CA3BAC9}" dt="2021-11-10T02:58:42.215" v="4169" actId="20577"/>
          <ac:spMkLst>
            <pc:docMk/>
            <pc:sldMk cId="3018492364" sldId="277"/>
            <ac:spMk id="2" creationId="{13C4776F-FBC5-4B7C-86EB-FAC9C78DCB67}"/>
          </ac:spMkLst>
        </pc:spChg>
        <pc:spChg chg="mod">
          <ac:chgData name="Wei, Edward (nyw6dh)" userId="1840d735-900b-4455-b096-ff9161683833" providerId="ADAL" clId="{AAB83ED5-7EBD-49C8-98A4-83AD3CA3BAC9}" dt="2021-11-10T03:00:36.955" v="4477" actId="20577"/>
          <ac:spMkLst>
            <pc:docMk/>
            <pc:sldMk cId="3018492364" sldId="277"/>
            <ac:spMk id="3" creationId="{E1A7A9B6-EF1D-4BC5-96C7-E640E14AC7DB}"/>
          </ac:spMkLst>
        </pc:spChg>
      </pc:sldChg>
      <pc:sldChg chg="addSp modSp new mod modClrScheme chgLayout">
        <pc:chgData name="Wei, Edward (nyw6dh)" userId="1840d735-900b-4455-b096-ff9161683833" providerId="ADAL" clId="{AAB83ED5-7EBD-49C8-98A4-83AD3CA3BAC9}" dt="2021-11-10T03:14:25.631" v="4491" actId="20577"/>
        <pc:sldMkLst>
          <pc:docMk/>
          <pc:sldMk cId="1565165046" sldId="278"/>
        </pc:sldMkLst>
        <pc:spChg chg="add mod ord">
          <ac:chgData name="Wei, Edward (nyw6dh)" userId="1840d735-900b-4455-b096-ff9161683833" providerId="ADAL" clId="{AAB83ED5-7EBD-49C8-98A4-83AD3CA3BAC9}" dt="2021-11-10T03:14:25.631" v="4491" actId="20577"/>
          <ac:spMkLst>
            <pc:docMk/>
            <pc:sldMk cId="1565165046" sldId="278"/>
            <ac:spMk id="4" creationId="{DBB227E3-5A32-48C4-88AA-C3953C524F34}"/>
          </ac:spMkLst>
        </pc:spChg>
        <pc:picChg chg="add mod">
          <ac:chgData name="Wei, Edward (nyw6dh)" userId="1840d735-900b-4455-b096-ff9161683833" providerId="ADAL" clId="{AAB83ED5-7EBD-49C8-98A4-83AD3CA3BAC9}" dt="2021-11-10T03:13:11.146" v="4480" actId="14100"/>
          <ac:picMkLst>
            <pc:docMk/>
            <pc:sldMk cId="1565165046" sldId="278"/>
            <ac:picMk id="3" creationId="{6ACBC843-AD3E-48D2-AF84-3C407A7C28E5}"/>
          </ac:picMkLst>
        </pc:picChg>
      </pc:sldChg>
      <pc:sldChg chg="modSp add mod">
        <pc:chgData name="Wei, Edward (nyw6dh)" userId="1840d735-900b-4455-b096-ff9161683833" providerId="ADAL" clId="{AAB83ED5-7EBD-49C8-98A4-83AD3CA3BAC9}" dt="2021-11-10T04:28:10.602" v="4592" actId="20577"/>
        <pc:sldMkLst>
          <pc:docMk/>
          <pc:sldMk cId="532861578" sldId="279"/>
        </pc:sldMkLst>
        <pc:spChg chg="mod">
          <ac:chgData name="Wei, Edward (nyw6dh)" userId="1840d735-900b-4455-b096-ff9161683833" providerId="ADAL" clId="{AAB83ED5-7EBD-49C8-98A4-83AD3CA3BAC9}" dt="2021-11-10T04:28:10.602" v="4592" actId="20577"/>
          <ac:spMkLst>
            <pc:docMk/>
            <pc:sldMk cId="532861578" sldId="279"/>
            <ac:spMk id="3" creationId="{B728D4F1-4221-4A79-B1DE-CF08ED08B99F}"/>
          </ac:spMkLst>
        </pc:spChg>
      </pc:sldChg>
      <pc:sldChg chg="new">
        <pc:chgData name="Wei, Edward (nyw6dh)" userId="1840d735-900b-4455-b096-ff9161683833" providerId="ADAL" clId="{AAB83ED5-7EBD-49C8-98A4-83AD3CA3BAC9}" dt="2021-11-10T03:51:11.367" v="4586" actId="680"/>
        <pc:sldMkLst>
          <pc:docMk/>
          <pc:sldMk cId="2633505117" sldId="280"/>
        </pc:sldMkLst>
      </pc:sldChg>
    </pc:docChg>
  </pc:docChgLst>
  <pc:docChgLst>
    <pc:chgData name="Wei, Edward (nyw6dh)" userId="1840d735-900b-4455-b096-ff9161683833" providerId="ADAL" clId="{9F0A098F-72B0-4A09-B5D0-95101CE7BF91}"/>
    <pc:docChg chg="undo redo custSel addSld delSld modSld sldOrd">
      <pc:chgData name="Wei, Edward (nyw6dh)" userId="1840d735-900b-4455-b096-ff9161683833" providerId="ADAL" clId="{9F0A098F-72B0-4A09-B5D0-95101CE7BF91}" dt="2021-11-24T03:40:50.227" v="3481" actId="20577"/>
      <pc:docMkLst>
        <pc:docMk/>
      </pc:docMkLst>
      <pc:sldChg chg="addSp delSp modSp mod">
        <pc:chgData name="Wei, Edward (nyw6dh)" userId="1840d735-900b-4455-b096-ff9161683833" providerId="ADAL" clId="{9F0A098F-72B0-4A09-B5D0-95101CE7BF91}" dt="2021-11-23T17:30:41.581" v="3401" actId="21"/>
        <pc:sldMkLst>
          <pc:docMk/>
          <pc:sldMk cId="1031918173" sldId="256"/>
        </pc:sldMkLst>
        <pc:spChg chg="mod">
          <ac:chgData name="Wei, Edward (nyw6dh)" userId="1840d735-900b-4455-b096-ff9161683833" providerId="ADAL" clId="{9F0A098F-72B0-4A09-B5D0-95101CE7BF91}" dt="2021-11-23T05:08:32.694" v="1" actId="20577"/>
          <ac:spMkLst>
            <pc:docMk/>
            <pc:sldMk cId="1031918173" sldId="256"/>
            <ac:spMk id="2" creationId="{AC5837E9-87E2-4EC3-BECF-738EF46AF69B}"/>
          </ac:spMkLst>
        </pc:spChg>
        <pc:picChg chg="add del mod">
          <ac:chgData name="Wei, Edward (nyw6dh)" userId="1840d735-900b-4455-b096-ff9161683833" providerId="ADAL" clId="{9F0A098F-72B0-4A09-B5D0-95101CE7BF91}" dt="2021-11-23T17:30:41.581" v="3401" actId="21"/>
          <ac:picMkLst>
            <pc:docMk/>
            <pc:sldMk cId="1031918173" sldId="256"/>
            <ac:picMk id="4" creationId="{F10C34EE-9299-435C-9BE4-AFB7300D3871}"/>
          </ac:picMkLst>
        </pc:picChg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1551736214" sldId="261"/>
        </pc:sldMkLst>
      </pc:sldChg>
      <pc:sldChg chg="modSp add del mod">
        <pc:chgData name="Wei, Edward (nyw6dh)" userId="1840d735-900b-4455-b096-ff9161683833" providerId="ADAL" clId="{9F0A098F-72B0-4A09-B5D0-95101CE7BF91}" dt="2021-11-23T17:02:07.181" v="3356" actId="20577"/>
        <pc:sldMkLst>
          <pc:docMk/>
          <pc:sldMk cId="1485315393" sldId="265"/>
        </pc:sldMkLst>
        <pc:spChg chg="mod">
          <ac:chgData name="Wei, Edward (nyw6dh)" userId="1840d735-900b-4455-b096-ff9161683833" providerId="ADAL" clId="{9F0A098F-72B0-4A09-B5D0-95101CE7BF91}" dt="2021-11-23T17:02:07.181" v="3356" actId="20577"/>
          <ac:spMkLst>
            <pc:docMk/>
            <pc:sldMk cId="1485315393" sldId="265"/>
            <ac:spMk id="3" creationId="{B728D4F1-4221-4A79-B1DE-CF08ED08B99F}"/>
          </ac:spMkLst>
        </pc:spChg>
      </pc:sldChg>
      <pc:sldChg chg="addSp delSp modSp mod">
        <pc:chgData name="Wei, Edward (nyw6dh)" userId="1840d735-900b-4455-b096-ff9161683833" providerId="ADAL" clId="{9F0A098F-72B0-4A09-B5D0-95101CE7BF91}" dt="2021-11-23T17:05:41.124" v="3363" actId="6549"/>
        <pc:sldMkLst>
          <pc:docMk/>
          <pc:sldMk cId="3934091611" sldId="268"/>
        </pc:sldMkLst>
        <pc:spChg chg="mod">
          <ac:chgData name="Wei, Edward (nyw6dh)" userId="1840d735-900b-4455-b096-ff9161683833" providerId="ADAL" clId="{9F0A098F-72B0-4A09-B5D0-95101CE7BF91}" dt="2021-11-23T17:05:41.124" v="3363" actId="6549"/>
          <ac:spMkLst>
            <pc:docMk/>
            <pc:sldMk cId="3934091611" sldId="268"/>
            <ac:spMk id="3" creationId="{9A099FA7-137B-4CAB-8BC4-091B5D16696D}"/>
          </ac:spMkLst>
        </pc:spChg>
        <pc:inkChg chg="add del">
          <ac:chgData name="Wei, Edward (nyw6dh)" userId="1840d735-900b-4455-b096-ff9161683833" providerId="ADAL" clId="{9F0A098F-72B0-4A09-B5D0-95101CE7BF91}" dt="2021-11-23T05:43:24.972" v="1043" actId="9405"/>
          <ac:inkMkLst>
            <pc:docMk/>
            <pc:sldMk cId="3934091611" sldId="268"/>
            <ac:inkMk id="4" creationId="{3C29F025-7DEB-4903-A161-EA3833DCCB4A}"/>
          </ac:inkMkLst>
        </pc:inkChg>
        <pc:inkChg chg="add del">
          <ac:chgData name="Wei, Edward (nyw6dh)" userId="1840d735-900b-4455-b096-ff9161683833" providerId="ADAL" clId="{9F0A098F-72B0-4A09-B5D0-95101CE7BF91}" dt="2021-11-23T05:43:24.721" v="1042" actId="9405"/>
          <ac:inkMkLst>
            <pc:docMk/>
            <pc:sldMk cId="3934091611" sldId="268"/>
            <ac:inkMk id="5" creationId="{1C308DD9-8548-49CF-B6E2-2E2E78719E71}"/>
          </ac:inkMkLst>
        </pc:inkChg>
      </pc:sldChg>
      <pc:sldChg chg="addSp delSp modSp mod">
        <pc:chgData name="Wei, Edward (nyw6dh)" userId="1840d735-900b-4455-b096-ff9161683833" providerId="ADAL" clId="{9F0A098F-72B0-4A09-B5D0-95101CE7BF91}" dt="2021-11-23T17:06:14.002" v="3397" actId="20577"/>
        <pc:sldMkLst>
          <pc:docMk/>
          <pc:sldMk cId="745037692" sldId="269"/>
        </pc:sldMkLst>
        <pc:spChg chg="mod">
          <ac:chgData name="Wei, Edward (nyw6dh)" userId="1840d735-900b-4455-b096-ff9161683833" providerId="ADAL" clId="{9F0A098F-72B0-4A09-B5D0-95101CE7BF91}" dt="2021-11-23T05:09:59.142" v="351" actId="20577"/>
          <ac:spMkLst>
            <pc:docMk/>
            <pc:sldMk cId="745037692" sldId="269"/>
            <ac:spMk id="2" creationId="{15648875-D999-456C-947E-B3BE06711EC0}"/>
          </ac:spMkLst>
        </pc:spChg>
        <pc:spChg chg="mod">
          <ac:chgData name="Wei, Edward (nyw6dh)" userId="1840d735-900b-4455-b096-ff9161683833" providerId="ADAL" clId="{9F0A098F-72B0-4A09-B5D0-95101CE7BF91}" dt="2021-11-23T17:06:14.002" v="3397" actId="20577"/>
          <ac:spMkLst>
            <pc:docMk/>
            <pc:sldMk cId="745037692" sldId="269"/>
            <ac:spMk id="3" creationId="{AFA9473B-2790-4440-A8A9-FDA191CE8202}"/>
          </ac:spMkLst>
        </pc:spChg>
        <pc:grpChg chg="add del mod">
          <ac:chgData name="Wei, Edward (nyw6dh)" userId="1840d735-900b-4455-b096-ff9161683833" providerId="ADAL" clId="{9F0A098F-72B0-4A09-B5D0-95101CE7BF91}" dt="2021-11-23T05:15:27.387" v="1031"/>
          <ac:grpSpMkLst>
            <pc:docMk/>
            <pc:sldMk cId="745037692" sldId="269"/>
            <ac:grpSpMk id="13" creationId="{C8068201-3021-41C6-B49D-03645C8C587B}"/>
          </ac:grpSpMkLst>
        </pc:grpChg>
        <pc:grpChg chg="add del mod">
          <ac:chgData name="Wei, Edward (nyw6dh)" userId="1840d735-900b-4455-b096-ff9161683833" providerId="ADAL" clId="{9F0A098F-72B0-4A09-B5D0-95101CE7BF91}" dt="2021-11-23T05:15:27.199" v="1029"/>
          <ac:grpSpMkLst>
            <pc:docMk/>
            <pc:sldMk cId="745037692" sldId="269"/>
            <ac:grpSpMk id="15" creationId="{B8C27312-1BA0-4062-848A-AD1DA5923FA1}"/>
          </ac:grpSpMkLst>
        </pc:grpChg>
        <pc:grpChg chg="add del mod">
          <ac:chgData name="Wei, Edward (nyw6dh)" userId="1840d735-900b-4455-b096-ff9161683833" providerId="ADAL" clId="{9F0A098F-72B0-4A09-B5D0-95101CE7BF91}" dt="2021-11-23T05:15:26.914" v="1027"/>
          <ac:grpSpMkLst>
            <pc:docMk/>
            <pc:sldMk cId="745037692" sldId="269"/>
            <ac:grpSpMk id="17" creationId="{DDF610A3-D52E-44BE-B8CC-CF8C076C47FD}"/>
          </ac:grpSpMkLst>
        </pc:grpChg>
        <pc:grpChg chg="add del mod">
          <ac:chgData name="Wei, Edward (nyw6dh)" userId="1840d735-900b-4455-b096-ff9161683833" providerId="ADAL" clId="{9F0A098F-72B0-4A09-B5D0-95101CE7BF91}" dt="2021-11-23T05:15:25.777" v="1024"/>
          <ac:grpSpMkLst>
            <pc:docMk/>
            <pc:sldMk cId="745037692" sldId="269"/>
            <ac:grpSpMk id="20" creationId="{2E9891F5-E3B7-4C08-8685-ED4E9F980B70}"/>
          </ac:grpSpMkLst>
        </pc:grpChg>
        <pc:grpChg chg="mod">
          <ac:chgData name="Wei, Edward (nyw6dh)" userId="1840d735-900b-4455-b096-ff9161683833" providerId="ADAL" clId="{9F0A098F-72B0-4A09-B5D0-95101CE7BF91}" dt="2021-11-23T05:15:24.362" v="1018"/>
          <ac:grpSpMkLst>
            <pc:docMk/>
            <pc:sldMk cId="745037692" sldId="269"/>
            <ac:grpSpMk id="26" creationId="{E9E9FA37-88C7-499C-A44F-22A44D4F0F4F}"/>
          </ac:grpSpMkLst>
        </pc:grpChg>
        <pc:graphicFrameChg chg="add del mod modGraphic">
          <ac:chgData name="Wei, Edward (nyw6dh)" userId="1840d735-900b-4455-b096-ff9161683833" providerId="ADAL" clId="{9F0A098F-72B0-4A09-B5D0-95101CE7BF91}" dt="2021-11-23T05:44:52.201" v="1148" actId="478"/>
          <ac:graphicFrameMkLst>
            <pc:docMk/>
            <pc:sldMk cId="745037692" sldId="269"/>
            <ac:graphicFrameMk id="29" creationId="{6996E74E-FF41-434D-84DB-DE240DAFC60D}"/>
          </ac:graphicFrameMkLst>
        </pc:graphicFrameChg>
        <pc:graphicFrameChg chg="add mod modGraphic">
          <ac:chgData name="Wei, Edward (nyw6dh)" userId="1840d735-900b-4455-b096-ff9161683833" providerId="ADAL" clId="{9F0A098F-72B0-4A09-B5D0-95101CE7BF91}" dt="2021-11-23T05:48:12.510" v="1499" actId="20577"/>
          <ac:graphicFrameMkLst>
            <pc:docMk/>
            <pc:sldMk cId="745037692" sldId="269"/>
            <ac:graphicFrameMk id="30" creationId="{46278DBC-52B4-4003-BC88-7ADB192AEC6D}"/>
          </ac:graphicFrameMkLst>
        </pc:graphicFrameChg>
        <pc:picChg chg="add del mod">
          <ac:chgData name="Wei, Edward (nyw6dh)" userId="1840d735-900b-4455-b096-ff9161683833" providerId="ADAL" clId="{9F0A098F-72B0-4A09-B5D0-95101CE7BF91}" dt="2021-11-23T05:13:06.296" v="731" actId="478"/>
          <ac:picMkLst>
            <pc:docMk/>
            <pc:sldMk cId="745037692" sldId="269"/>
            <ac:picMk id="5" creationId="{A4063751-4CD3-4061-84B2-9E6485C55900}"/>
          </ac:picMkLst>
        </pc:picChg>
        <pc:inkChg chg="add del">
          <ac:chgData name="Wei, Edward (nyw6dh)" userId="1840d735-900b-4455-b096-ff9161683833" providerId="ADAL" clId="{9F0A098F-72B0-4A09-B5D0-95101CE7BF91}" dt="2021-11-23T05:15:06.467" v="996" actId="9405"/>
          <ac:inkMkLst>
            <pc:docMk/>
            <pc:sldMk cId="745037692" sldId="269"/>
            <ac:inkMk id="6" creationId="{62356B81-B643-47EA-8328-DC51BE860604}"/>
          </ac:inkMkLst>
        </pc:inkChg>
        <pc:inkChg chg="add del mod">
          <ac:chgData name="Wei, Edward (nyw6dh)" userId="1840d735-900b-4455-b096-ff9161683833" providerId="ADAL" clId="{9F0A098F-72B0-4A09-B5D0-95101CE7BF91}" dt="2021-11-23T05:15:28.647" v="1036" actId="9405"/>
          <ac:inkMkLst>
            <pc:docMk/>
            <pc:sldMk cId="745037692" sldId="269"/>
            <ac:inkMk id="7" creationId="{4750569B-4508-4A6D-8830-3F17B70FFC96}"/>
          </ac:inkMkLst>
        </pc:inkChg>
        <pc:inkChg chg="add del mod">
          <ac:chgData name="Wei, Edward (nyw6dh)" userId="1840d735-900b-4455-b096-ff9161683833" providerId="ADAL" clId="{9F0A098F-72B0-4A09-B5D0-95101CE7BF91}" dt="2021-11-23T05:15:28.380" v="1035" actId="9405"/>
          <ac:inkMkLst>
            <pc:docMk/>
            <pc:sldMk cId="745037692" sldId="269"/>
            <ac:inkMk id="8" creationId="{0216397C-74F5-4461-A215-44F281E01D5E}"/>
          </ac:inkMkLst>
        </pc:inkChg>
        <pc:inkChg chg="add del mod">
          <ac:chgData name="Wei, Edward (nyw6dh)" userId="1840d735-900b-4455-b096-ff9161683833" providerId="ADAL" clId="{9F0A098F-72B0-4A09-B5D0-95101CE7BF91}" dt="2021-11-23T05:15:28.045" v="1034" actId="9405"/>
          <ac:inkMkLst>
            <pc:docMk/>
            <pc:sldMk cId="745037692" sldId="269"/>
            <ac:inkMk id="9" creationId="{EB4F624E-867D-436A-A6A3-B927A84E9B73}"/>
          </ac:inkMkLst>
        </pc:inkChg>
        <pc:inkChg chg="add del mod">
          <ac:chgData name="Wei, Edward (nyw6dh)" userId="1840d735-900b-4455-b096-ff9161683833" providerId="ADAL" clId="{9F0A098F-72B0-4A09-B5D0-95101CE7BF91}" dt="2021-11-23T05:15:27.735" v="1033" actId="9405"/>
          <ac:inkMkLst>
            <pc:docMk/>
            <pc:sldMk cId="745037692" sldId="269"/>
            <ac:inkMk id="10" creationId="{D40705C1-0718-4BEC-A59C-02AA368425AE}"/>
          </ac:inkMkLst>
        </pc:inkChg>
        <pc:inkChg chg="add del mod">
          <ac:chgData name="Wei, Edward (nyw6dh)" userId="1840d735-900b-4455-b096-ff9161683833" providerId="ADAL" clId="{9F0A098F-72B0-4A09-B5D0-95101CE7BF91}" dt="2021-11-23T05:15:27.553" v="1032" actId="9405"/>
          <ac:inkMkLst>
            <pc:docMk/>
            <pc:sldMk cId="745037692" sldId="269"/>
            <ac:inkMk id="11" creationId="{1D4086AA-7CC3-4F67-A089-D3FBD625AE2B}"/>
          </ac:inkMkLst>
        </pc:inkChg>
        <pc:inkChg chg="add del mod">
          <ac:chgData name="Wei, Edward (nyw6dh)" userId="1840d735-900b-4455-b096-ff9161683833" providerId="ADAL" clId="{9F0A098F-72B0-4A09-B5D0-95101CE7BF91}" dt="2021-11-23T05:15:27.387" v="1031"/>
          <ac:inkMkLst>
            <pc:docMk/>
            <pc:sldMk cId="745037692" sldId="269"/>
            <ac:inkMk id="12" creationId="{07B98A62-65E3-4A8C-87C1-12A2DDC6637D}"/>
          </ac:inkMkLst>
        </pc:inkChg>
        <pc:inkChg chg="add del mod">
          <ac:chgData name="Wei, Edward (nyw6dh)" userId="1840d735-900b-4455-b096-ff9161683833" providerId="ADAL" clId="{9F0A098F-72B0-4A09-B5D0-95101CE7BF91}" dt="2021-11-23T05:15:27.199" v="1029"/>
          <ac:inkMkLst>
            <pc:docMk/>
            <pc:sldMk cId="745037692" sldId="269"/>
            <ac:inkMk id="14" creationId="{4E1E7742-AFCE-4E0C-97D4-93961653507C}"/>
          </ac:inkMkLst>
        </pc:inkChg>
        <pc:inkChg chg="add del mod">
          <ac:chgData name="Wei, Edward (nyw6dh)" userId="1840d735-900b-4455-b096-ff9161683833" providerId="ADAL" clId="{9F0A098F-72B0-4A09-B5D0-95101CE7BF91}" dt="2021-11-23T05:15:26.914" v="1027"/>
          <ac:inkMkLst>
            <pc:docMk/>
            <pc:sldMk cId="745037692" sldId="269"/>
            <ac:inkMk id="16" creationId="{BBC06D7F-589E-450B-9933-E0A5C6586BBD}"/>
          </ac:inkMkLst>
        </pc:inkChg>
        <pc:inkChg chg="add del mod">
          <ac:chgData name="Wei, Edward (nyw6dh)" userId="1840d735-900b-4455-b096-ff9161683833" providerId="ADAL" clId="{9F0A098F-72B0-4A09-B5D0-95101CE7BF91}" dt="2021-11-23T05:15:26.149" v="1025" actId="9405"/>
          <ac:inkMkLst>
            <pc:docMk/>
            <pc:sldMk cId="745037692" sldId="269"/>
            <ac:inkMk id="18" creationId="{613C12B8-699F-46A0-A4AC-E3A422D23B1F}"/>
          </ac:inkMkLst>
        </pc:inkChg>
        <pc:inkChg chg="add del mod">
          <ac:chgData name="Wei, Edward (nyw6dh)" userId="1840d735-900b-4455-b096-ff9161683833" providerId="ADAL" clId="{9F0A098F-72B0-4A09-B5D0-95101CE7BF91}" dt="2021-11-23T05:15:25.777" v="1024"/>
          <ac:inkMkLst>
            <pc:docMk/>
            <pc:sldMk cId="745037692" sldId="269"/>
            <ac:inkMk id="19" creationId="{01BB35C9-525A-43E3-B5C1-3E38379F3085}"/>
          </ac:inkMkLst>
        </pc:inkChg>
        <pc:inkChg chg="add del mod">
          <ac:chgData name="Wei, Edward (nyw6dh)" userId="1840d735-900b-4455-b096-ff9161683833" providerId="ADAL" clId="{9F0A098F-72B0-4A09-B5D0-95101CE7BF91}" dt="2021-11-23T05:15:25.421" v="1022" actId="9405"/>
          <ac:inkMkLst>
            <pc:docMk/>
            <pc:sldMk cId="745037692" sldId="269"/>
            <ac:inkMk id="21" creationId="{571F25DF-B287-4CEF-BDA1-6DBE544C9B8F}"/>
          </ac:inkMkLst>
        </pc:inkChg>
        <pc:inkChg chg="add del mod">
          <ac:chgData name="Wei, Edward (nyw6dh)" userId="1840d735-900b-4455-b096-ff9161683833" providerId="ADAL" clId="{9F0A098F-72B0-4A09-B5D0-95101CE7BF91}" dt="2021-11-23T05:15:25.190" v="1021" actId="9405"/>
          <ac:inkMkLst>
            <pc:docMk/>
            <pc:sldMk cId="745037692" sldId="269"/>
            <ac:inkMk id="22" creationId="{307F2261-5975-4F8A-97F2-FAA16F946ABC}"/>
          </ac:inkMkLst>
        </pc:inkChg>
        <pc:inkChg chg="add del mod">
          <ac:chgData name="Wei, Edward (nyw6dh)" userId="1840d735-900b-4455-b096-ff9161683833" providerId="ADAL" clId="{9F0A098F-72B0-4A09-B5D0-95101CE7BF91}" dt="2021-11-23T05:15:24.931" v="1020" actId="9405"/>
          <ac:inkMkLst>
            <pc:docMk/>
            <pc:sldMk cId="745037692" sldId="269"/>
            <ac:inkMk id="23" creationId="{E7CFA5B1-3C63-449E-894D-9F565AF7B6D8}"/>
          </ac:inkMkLst>
        </pc:inkChg>
        <pc:inkChg chg="add del mod">
          <ac:chgData name="Wei, Edward (nyw6dh)" userId="1840d735-900b-4455-b096-ff9161683833" providerId="ADAL" clId="{9F0A098F-72B0-4A09-B5D0-95101CE7BF91}" dt="2021-11-23T05:15:24.624" v="1019" actId="9405"/>
          <ac:inkMkLst>
            <pc:docMk/>
            <pc:sldMk cId="745037692" sldId="269"/>
            <ac:inkMk id="24" creationId="{AC00A806-6CA3-4662-9A38-C9A184B8BF6B}"/>
          </ac:inkMkLst>
        </pc:inkChg>
        <pc:inkChg chg="add del mod">
          <ac:chgData name="Wei, Edward (nyw6dh)" userId="1840d735-900b-4455-b096-ff9161683833" providerId="ADAL" clId="{9F0A098F-72B0-4A09-B5D0-95101CE7BF91}" dt="2021-11-23T05:15:24.362" v="1018"/>
          <ac:inkMkLst>
            <pc:docMk/>
            <pc:sldMk cId="745037692" sldId="269"/>
            <ac:inkMk id="25" creationId="{3A8BD7FE-6056-4448-88AE-DEE66A241F6F}"/>
          </ac:inkMkLst>
        </pc:inkChg>
        <pc:inkChg chg="add del">
          <ac:chgData name="Wei, Edward (nyw6dh)" userId="1840d735-900b-4455-b096-ff9161683833" providerId="ADAL" clId="{9F0A098F-72B0-4A09-B5D0-95101CE7BF91}" dt="2021-11-23T05:15:30.267" v="1038" actId="9405"/>
          <ac:inkMkLst>
            <pc:docMk/>
            <pc:sldMk cId="745037692" sldId="269"/>
            <ac:inkMk id="27" creationId="{070221BC-E5C2-47CA-9C6D-57370B6957FC}"/>
          </ac:inkMkLst>
        </pc:inkChg>
        <pc:inkChg chg="add del">
          <ac:chgData name="Wei, Edward (nyw6dh)" userId="1840d735-900b-4455-b096-ff9161683833" providerId="ADAL" clId="{9F0A098F-72B0-4A09-B5D0-95101CE7BF91}" dt="2021-11-23T05:43:25.257" v="1044" actId="9405"/>
          <ac:inkMkLst>
            <pc:docMk/>
            <pc:sldMk cId="745037692" sldId="269"/>
            <ac:inkMk id="28" creationId="{4175ECB8-49D5-4C7A-9D92-47C819294952}"/>
          </ac:inkMkLst>
        </pc:inkChg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3885455901" sldId="270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791398286" sldId="271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221873909" sldId="272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021134748" sldId="273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1329299679" sldId="274"/>
        </pc:sldMkLst>
      </pc:sldChg>
      <pc:sldChg chg="modSp add del mod">
        <pc:chgData name="Wei, Edward (nyw6dh)" userId="1840d735-900b-4455-b096-ff9161683833" providerId="ADAL" clId="{9F0A098F-72B0-4A09-B5D0-95101CE7BF91}" dt="2021-11-23T16:59:38.253" v="3052" actId="20577"/>
        <pc:sldMkLst>
          <pc:docMk/>
          <pc:sldMk cId="3563280446" sldId="275"/>
        </pc:sldMkLst>
        <pc:spChg chg="mod">
          <ac:chgData name="Wei, Edward (nyw6dh)" userId="1840d735-900b-4455-b096-ff9161683833" providerId="ADAL" clId="{9F0A098F-72B0-4A09-B5D0-95101CE7BF91}" dt="2021-11-23T16:59:38.253" v="3052" actId="20577"/>
          <ac:spMkLst>
            <pc:docMk/>
            <pc:sldMk cId="3563280446" sldId="275"/>
            <ac:spMk id="3" creationId="{735C7F21-1B85-4043-9982-6A686B9EE592}"/>
          </ac:spMkLst>
        </pc:spChg>
      </pc:sldChg>
      <pc:sldChg chg="modSp add del mod">
        <pc:chgData name="Wei, Edward (nyw6dh)" userId="1840d735-900b-4455-b096-ff9161683833" providerId="ADAL" clId="{9F0A098F-72B0-4A09-B5D0-95101CE7BF91}" dt="2021-11-23T17:00:12.603" v="3082" actId="20577"/>
        <pc:sldMkLst>
          <pc:docMk/>
          <pc:sldMk cId="552404315" sldId="276"/>
        </pc:sldMkLst>
        <pc:spChg chg="mod">
          <ac:chgData name="Wei, Edward (nyw6dh)" userId="1840d735-900b-4455-b096-ff9161683833" providerId="ADAL" clId="{9F0A098F-72B0-4A09-B5D0-95101CE7BF91}" dt="2021-11-23T17:00:12.603" v="3082" actId="20577"/>
          <ac:spMkLst>
            <pc:docMk/>
            <pc:sldMk cId="552404315" sldId="276"/>
            <ac:spMk id="3" creationId="{173114D9-FC57-4722-9DC1-3FFE2CFF814B}"/>
          </ac:spMkLst>
        </pc:spChg>
      </pc:sldChg>
      <pc:sldChg chg="add del">
        <pc:chgData name="Wei, Edward (nyw6dh)" userId="1840d735-900b-4455-b096-ff9161683833" providerId="ADAL" clId="{9F0A098F-72B0-4A09-B5D0-95101CE7BF91}" dt="2021-11-23T17:02:28.136" v="3358" actId="47"/>
        <pc:sldMkLst>
          <pc:docMk/>
          <pc:sldMk cId="3018492364" sldId="277"/>
        </pc:sldMkLst>
      </pc:sldChg>
      <pc:sldChg chg="del">
        <pc:chgData name="Wei, Edward (nyw6dh)" userId="1840d735-900b-4455-b096-ff9161683833" providerId="ADAL" clId="{9F0A098F-72B0-4A09-B5D0-95101CE7BF91}" dt="2021-11-23T05:48:27.757" v="1501" actId="47"/>
        <pc:sldMkLst>
          <pc:docMk/>
          <pc:sldMk cId="1565165046" sldId="278"/>
        </pc:sldMkLst>
      </pc:sldChg>
      <pc:sldChg chg="add del">
        <pc:chgData name="Wei, Edward (nyw6dh)" userId="1840d735-900b-4455-b096-ff9161683833" providerId="ADAL" clId="{9F0A098F-72B0-4A09-B5D0-95101CE7BF91}" dt="2021-11-23T17:02:25.350" v="3357" actId="47"/>
        <pc:sldMkLst>
          <pc:docMk/>
          <pc:sldMk cId="532861578" sldId="279"/>
        </pc:sldMkLst>
      </pc:sldChg>
      <pc:sldChg chg="del">
        <pc:chgData name="Wei, Edward (nyw6dh)" userId="1840d735-900b-4455-b096-ff9161683833" providerId="ADAL" clId="{9F0A098F-72B0-4A09-B5D0-95101CE7BF91}" dt="2021-11-23T06:06:31.168" v="1504" actId="47"/>
        <pc:sldMkLst>
          <pc:docMk/>
          <pc:sldMk cId="2633505117" sldId="280"/>
        </pc:sldMkLst>
      </pc:sldChg>
      <pc:sldChg chg="addSp delSp modSp new del mod modClrScheme chgLayout">
        <pc:chgData name="Wei, Edward (nyw6dh)" userId="1840d735-900b-4455-b096-ff9161683833" providerId="ADAL" clId="{9F0A098F-72B0-4A09-B5D0-95101CE7BF91}" dt="2021-11-23T16:44:43.530" v="1812" actId="47"/>
        <pc:sldMkLst>
          <pc:docMk/>
          <pc:sldMk cId="3233444151" sldId="280"/>
        </pc:sldMkLst>
        <pc:spChg chg="del">
          <ac:chgData name="Wei, Edward (nyw6dh)" userId="1840d735-900b-4455-b096-ff9161683833" providerId="ADAL" clId="{9F0A098F-72B0-4A09-B5D0-95101CE7BF91}" dt="2021-11-23T06:06:40.286" v="1506" actId="478"/>
          <ac:spMkLst>
            <pc:docMk/>
            <pc:sldMk cId="3233444151" sldId="280"/>
            <ac:spMk id="2" creationId="{91BBDD35-A255-40D8-8990-757C39861A7D}"/>
          </ac:spMkLst>
        </pc:spChg>
        <pc:spChg chg="del">
          <ac:chgData name="Wei, Edward (nyw6dh)" userId="1840d735-900b-4455-b096-ff9161683833" providerId="ADAL" clId="{9F0A098F-72B0-4A09-B5D0-95101CE7BF91}" dt="2021-11-23T06:06:40.286" v="1506" actId="478"/>
          <ac:spMkLst>
            <pc:docMk/>
            <pc:sldMk cId="3233444151" sldId="280"/>
            <ac:spMk id="3" creationId="{A5D3B623-8D2B-413A-A0A3-7F21B2187A93}"/>
          </ac:spMkLst>
        </pc:spChg>
        <pc:spChg chg="add mod ord">
          <ac:chgData name="Wei, Edward (nyw6dh)" userId="1840d735-900b-4455-b096-ff9161683833" providerId="ADAL" clId="{9F0A098F-72B0-4A09-B5D0-95101CE7BF91}" dt="2021-11-23T06:07:27.814" v="1542" actId="20577"/>
          <ac:spMkLst>
            <pc:docMk/>
            <pc:sldMk cId="3233444151" sldId="280"/>
            <ac:spMk id="6" creationId="{22ED5384-F871-4C5D-88D2-6A63DEC931F9}"/>
          </ac:spMkLst>
        </pc:spChg>
        <pc:spChg chg="add del mod ord">
          <ac:chgData name="Wei, Edward (nyw6dh)" userId="1840d735-900b-4455-b096-ff9161683833" providerId="ADAL" clId="{9F0A098F-72B0-4A09-B5D0-95101CE7BF91}" dt="2021-11-23T06:07:16.203" v="1512" actId="478"/>
          <ac:spMkLst>
            <pc:docMk/>
            <pc:sldMk cId="3233444151" sldId="280"/>
            <ac:spMk id="7" creationId="{C6B2D840-9919-4A5C-9A5F-C72A2765C227}"/>
          </ac:spMkLst>
        </pc:spChg>
        <pc:spChg chg="add mod ord">
          <ac:chgData name="Wei, Edward (nyw6dh)" userId="1840d735-900b-4455-b096-ff9161683833" providerId="ADAL" clId="{9F0A098F-72B0-4A09-B5D0-95101CE7BF91}" dt="2021-11-23T06:07:14.843" v="1511" actId="700"/>
          <ac:spMkLst>
            <pc:docMk/>
            <pc:sldMk cId="3233444151" sldId="280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3T06:07:33.295" v="1543" actId="1076"/>
          <ac:picMkLst>
            <pc:docMk/>
            <pc:sldMk cId="3233444151" sldId="280"/>
            <ac:picMk id="5" creationId="{EF649768-8A93-437F-8541-41846B247369}"/>
          </ac:picMkLst>
        </pc:picChg>
      </pc:sldChg>
      <pc:sldChg chg="addSp delSp modSp add mod ord">
        <pc:chgData name="Wei, Edward (nyw6dh)" userId="1840d735-900b-4455-b096-ff9161683833" providerId="ADAL" clId="{9F0A098F-72B0-4A09-B5D0-95101CE7BF91}" dt="2021-11-23T16:53:25.481" v="2137"/>
        <pc:sldMkLst>
          <pc:docMk/>
          <pc:sldMk cId="2647764742" sldId="281"/>
        </pc:sldMkLst>
        <pc:spChg chg="mod">
          <ac:chgData name="Wei, Edward (nyw6dh)" userId="1840d735-900b-4455-b096-ff9161683833" providerId="ADAL" clId="{9F0A098F-72B0-4A09-B5D0-95101CE7BF91}" dt="2021-11-23T06:07:40.381" v="1554" actId="20577"/>
          <ac:spMkLst>
            <pc:docMk/>
            <pc:sldMk cId="2647764742" sldId="281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25.481" v="2137"/>
          <ac:spMkLst>
            <pc:docMk/>
            <pc:sldMk cId="2647764742" sldId="281"/>
            <ac:spMk id="8" creationId="{5BBBBFE5-9A07-4890-BE84-19488E102593}"/>
          </ac:spMkLst>
        </pc:spChg>
        <pc:picChg chg="add del mod">
          <ac:chgData name="Wei, Edward (nyw6dh)" userId="1840d735-900b-4455-b096-ff9161683833" providerId="ADAL" clId="{9F0A098F-72B0-4A09-B5D0-95101CE7BF91}" dt="2021-11-23T16:45:33.662" v="1820" actId="478"/>
          <ac:picMkLst>
            <pc:docMk/>
            <pc:sldMk cId="2647764742" sldId="281"/>
            <ac:picMk id="3" creationId="{746B755F-6574-4C08-B9D1-244E64CD2A09}"/>
          </ac:picMkLst>
        </pc:picChg>
        <pc:picChg chg="add del mod">
          <ac:chgData name="Wei, Edward (nyw6dh)" userId="1840d735-900b-4455-b096-ff9161683833" providerId="ADAL" clId="{9F0A098F-72B0-4A09-B5D0-95101CE7BF91}" dt="2021-11-23T06:16:15.163" v="1707" actId="478"/>
          <ac:picMkLst>
            <pc:docMk/>
            <pc:sldMk cId="2647764742" sldId="281"/>
            <ac:picMk id="3" creationId="{8A1F3DC1-E716-4F03-B38A-E500E4E6B91F}"/>
          </ac:picMkLst>
        </pc:picChg>
        <pc:picChg chg="del">
          <ac:chgData name="Wei, Edward (nyw6dh)" userId="1840d735-900b-4455-b096-ff9161683833" providerId="ADAL" clId="{9F0A098F-72B0-4A09-B5D0-95101CE7BF91}" dt="2021-11-23T06:08:24.671" v="1690" actId="478"/>
          <ac:picMkLst>
            <pc:docMk/>
            <pc:sldMk cId="2647764742" sldId="281"/>
            <ac:picMk id="5" creationId="{EF649768-8A93-437F-8541-41846B247369}"/>
          </ac:picMkLst>
        </pc:picChg>
        <pc:picChg chg="add mod">
          <ac:chgData name="Wei, Edward (nyw6dh)" userId="1840d735-900b-4455-b096-ff9161683833" providerId="ADAL" clId="{9F0A098F-72B0-4A09-B5D0-95101CE7BF91}" dt="2021-11-23T16:36:56.131" v="1723" actId="1076"/>
          <ac:picMkLst>
            <pc:docMk/>
            <pc:sldMk cId="2647764742" sldId="281"/>
            <ac:picMk id="7" creationId="{65679EB3-86C8-41B1-91D2-050BF1E534B1}"/>
          </ac:picMkLst>
        </pc:picChg>
      </pc:sldChg>
      <pc:sldChg chg="modSp add mod">
        <pc:chgData name="Wei, Edward (nyw6dh)" userId="1840d735-900b-4455-b096-ff9161683833" providerId="ADAL" clId="{9F0A098F-72B0-4A09-B5D0-95101CE7BF91}" dt="2021-11-23T16:53:52.238" v="2151"/>
        <pc:sldMkLst>
          <pc:docMk/>
          <pc:sldMk cId="3921711632" sldId="282"/>
        </pc:sldMkLst>
        <pc:spChg chg="mod">
          <ac:chgData name="Wei, Edward (nyw6dh)" userId="1840d735-900b-4455-b096-ff9161683833" providerId="ADAL" clId="{9F0A098F-72B0-4A09-B5D0-95101CE7BF91}" dt="2021-11-23T16:53:52.238" v="2151"/>
          <ac:spMkLst>
            <pc:docMk/>
            <pc:sldMk cId="3921711632" sldId="282"/>
            <ac:spMk id="8" creationId="{5BBBBFE5-9A07-4890-BE84-19488E102593}"/>
          </ac:spMkLst>
        </pc:spChg>
      </pc:sldChg>
      <pc:sldChg chg="addSp delSp modSp add mod ord">
        <pc:chgData name="Wei, Edward (nyw6dh)" userId="1840d735-900b-4455-b096-ff9161683833" providerId="ADAL" clId="{9F0A098F-72B0-4A09-B5D0-95101CE7BF91}" dt="2021-11-23T16:53:44.127" v="2150" actId="20577"/>
        <pc:sldMkLst>
          <pc:docMk/>
          <pc:sldMk cId="1846424910" sldId="283"/>
        </pc:sldMkLst>
        <pc:spChg chg="mod">
          <ac:chgData name="Wei, Edward (nyw6dh)" userId="1840d735-900b-4455-b096-ff9161683833" providerId="ADAL" clId="{9F0A098F-72B0-4A09-B5D0-95101CE7BF91}" dt="2021-11-23T16:35:27.674" v="1716" actId="20577"/>
          <ac:spMkLst>
            <pc:docMk/>
            <pc:sldMk cId="1846424910" sldId="283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44.127" v="2150" actId="20577"/>
          <ac:spMkLst>
            <pc:docMk/>
            <pc:sldMk cId="1846424910" sldId="283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36:29.221" v="1721" actId="478"/>
          <ac:picMkLst>
            <pc:docMk/>
            <pc:sldMk cId="1846424910" sldId="283"/>
            <ac:picMk id="3" creationId="{8A1F3DC1-E716-4F03-B38A-E500E4E6B91F}"/>
          </ac:picMkLst>
        </pc:picChg>
        <pc:picChg chg="add mod">
          <ac:chgData name="Wei, Edward (nyw6dh)" userId="1840d735-900b-4455-b096-ff9161683833" providerId="ADAL" clId="{9F0A098F-72B0-4A09-B5D0-95101CE7BF91}" dt="2021-11-23T16:36:30.215" v="1722" actId="1076"/>
          <ac:picMkLst>
            <pc:docMk/>
            <pc:sldMk cId="1846424910" sldId="283"/>
            <ac:picMk id="4" creationId="{095C8E64-CCFD-4548-B0AD-1AE531F3195C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53:11.878" v="2136" actId="15"/>
        <pc:sldMkLst>
          <pc:docMk/>
          <pc:sldMk cId="2604912219" sldId="284"/>
        </pc:sldMkLst>
        <pc:spChg chg="mod">
          <ac:chgData name="Wei, Edward (nyw6dh)" userId="1840d735-900b-4455-b096-ff9161683833" providerId="ADAL" clId="{9F0A098F-72B0-4A09-B5D0-95101CE7BF91}" dt="2021-11-23T16:42:13.460" v="1732" actId="20577"/>
          <ac:spMkLst>
            <pc:docMk/>
            <pc:sldMk cId="2604912219" sldId="284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53:11.878" v="2136" actId="15"/>
          <ac:spMkLst>
            <pc:docMk/>
            <pc:sldMk cId="2604912219" sldId="284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45:32.907" v="1819" actId="478"/>
          <ac:picMkLst>
            <pc:docMk/>
            <pc:sldMk cId="2604912219" sldId="284"/>
            <ac:picMk id="3" creationId="{746B755F-6574-4C08-B9D1-244E64CD2A09}"/>
          </ac:picMkLst>
        </pc:picChg>
        <pc:picChg chg="add mod">
          <ac:chgData name="Wei, Edward (nyw6dh)" userId="1840d735-900b-4455-b096-ff9161683833" providerId="ADAL" clId="{9F0A098F-72B0-4A09-B5D0-95101CE7BF91}" dt="2021-11-23T16:41:54.012" v="1728" actId="1076"/>
          <ac:picMkLst>
            <pc:docMk/>
            <pc:sldMk cId="2604912219" sldId="284"/>
            <ac:picMk id="4" creationId="{2A914E6A-2AED-4620-B9F7-AD324B068504}"/>
          </ac:picMkLst>
        </pc:picChg>
        <pc:picChg chg="del">
          <ac:chgData name="Wei, Edward (nyw6dh)" userId="1840d735-900b-4455-b096-ff9161683833" providerId="ADAL" clId="{9F0A098F-72B0-4A09-B5D0-95101CE7BF91}" dt="2021-11-23T16:41:57.069" v="1729" actId="478"/>
          <ac:picMkLst>
            <pc:docMk/>
            <pc:sldMk cId="2604912219" sldId="284"/>
            <ac:picMk id="7" creationId="{65679EB3-86C8-41B1-91D2-050BF1E534B1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45:32.039" v="1818" actId="478"/>
        <pc:sldMkLst>
          <pc:docMk/>
          <pc:sldMk cId="4180001517" sldId="285"/>
        </pc:sldMkLst>
        <pc:spChg chg="mod">
          <ac:chgData name="Wei, Edward (nyw6dh)" userId="1840d735-900b-4455-b096-ff9161683833" providerId="ADAL" clId="{9F0A098F-72B0-4A09-B5D0-95101CE7BF91}" dt="2021-11-23T16:43:27.126" v="1745" actId="20577"/>
          <ac:spMkLst>
            <pc:docMk/>
            <pc:sldMk cId="4180001517" sldId="285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3T16:43:41.989" v="1795" actId="20577"/>
          <ac:spMkLst>
            <pc:docMk/>
            <pc:sldMk cId="4180001517" sldId="285"/>
            <ac:spMk id="8" creationId="{5BBBBFE5-9A07-4890-BE84-19488E102593}"/>
          </ac:spMkLst>
        </pc:spChg>
        <pc:picChg chg="del">
          <ac:chgData name="Wei, Edward (nyw6dh)" userId="1840d735-900b-4455-b096-ff9161683833" providerId="ADAL" clId="{9F0A098F-72B0-4A09-B5D0-95101CE7BF91}" dt="2021-11-23T16:45:32.039" v="1818" actId="478"/>
          <ac:picMkLst>
            <pc:docMk/>
            <pc:sldMk cId="4180001517" sldId="285"/>
            <ac:picMk id="3" creationId="{746B755F-6574-4C08-B9D1-244E64CD2A09}"/>
          </ac:picMkLst>
        </pc:picChg>
        <pc:picChg chg="del">
          <ac:chgData name="Wei, Edward (nyw6dh)" userId="1840d735-900b-4455-b096-ff9161683833" providerId="ADAL" clId="{9F0A098F-72B0-4A09-B5D0-95101CE7BF91}" dt="2021-11-23T16:43:55.244" v="1796" actId="478"/>
          <ac:picMkLst>
            <pc:docMk/>
            <pc:sldMk cId="4180001517" sldId="285"/>
            <ac:picMk id="4" creationId="{2A914E6A-2AED-4620-B9F7-AD324B068504}"/>
          </ac:picMkLst>
        </pc:picChg>
        <pc:picChg chg="add mod">
          <ac:chgData name="Wei, Edward (nyw6dh)" userId="1840d735-900b-4455-b096-ff9161683833" providerId="ADAL" clId="{9F0A098F-72B0-4A09-B5D0-95101CE7BF91}" dt="2021-11-23T16:43:57.105" v="1798" actId="1076"/>
          <ac:picMkLst>
            <pc:docMk/>
            <pc:sldMk cId="4180001517" sldId="285"/>
            <ac:picMk id="5" creationId="{542D5784-C381-40AF-8AAC-B150EDC5AD76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3T16:45:30.985" v="1817" actId="478"/>
        <pc:sldMkLst>
          <pc:docMk/>
          <pc:sldMk cId="3574233688" sldId="286"/>
        </pc:sldMkLst>
        <pc:spChg chg="mod">
          <ac:chgData name="Wei, Edward (nyw6dh)" userId="1840d735-900b-4455-b096-ff9161683833" providerId="ADAL" clId="{9F0A098F-72B0-4A09-B5D0-95101CE7BF91}" dt="2021-11-23T16:44:36.132" v="1811" actId="20577"/>
          <ac:spMkLst>
            <pc:docMk/>
            <pc:sldMk cId="3574233688" sldId="286"/>
            <ac:spMk id="6" creationId="{22ED5384-F871-4C5D-88D2-6A63DEC931F9}"/>
          </ac:spMkLst>
        </pc:spChg>
        <pc:picChg chg="del">
          <ac:chgData name="Wei, Edward (nyw6dh)" userId="1840d735-900b-4455-b096-ff9161683833" providerId="ADAL" clId="{9F0A098F-72B0-4A09-B5D0-95101CE7BF91}" dt="2021-11-23T16:45:30.985" v="1817" actId="478"/>
          <ac:picMkLst>
            <pc:docMk/>
            <pc:sldMk cId="3574233688" sldId="286"/>
            <ac:picMk id="3" creationId="{746B755F-6574-4C08-B9D1-244E64CD2A09}"/>
          </ac:picMkLst>
        </pc:picChg>
        <pc:picChg chg="add mod">
          <ac:chgData name="Wei, Edward (nyw6dh)" userId="1840d735-900b-4455-b096-ff9161683833" providerId="ADAL" clId="{9F0A098F-72B0-4A09-B5D0-95101CE7BF91}" dt="2021-11-23T16:45:16.967" v="1815" actId="1076"/>
          <ac:picMkLst>
            <pc:docMk/>
            <pc:sldMk cId="3574233688" sldId="286"/>
            <ac:picMk id="4" creationId="{5E0E1BF8-D3FF-40E4-BCFD-69EC49913B99}"/>
          </ac:picMkLst>
        </pc:picChg>
        <pc:picChg chg="del mod">
          <ac:chgData name="Wei, Edward (nyw6dh)" userId="1840d735-900b-4455-b096-ff9161683833" providerId="ADAL" clId="{9F0A098F-72B0-4A09-B5D0-95101CE7BF91}" dt="2021-11-23T16:45:18.547" v="1816" actId="478"/>
          <ac:picMkLst>
            <pc:docMk/>
            <pc:sldMk cId="3574233688" sldId="286"/>
            <ac:picMk id="5" creationId="{542D5784-C381-40AF-8AAC-B150EDC5AD76}"/>
          </ac:picMkLst>
        </pc:picChg>
      </pc:sldChg>
      <pc:sldChg chg="addSp delSp modSp new mod ord">
        <pc:chgData name="Wei, Edward (nyw6dh)" userId="1840d735-900b-4455-b096-ff9161683833" providerId="ADAL" clId="{9F0A098F-72B0-4A09-B5D0-95101CE7BF91}" dt="2021-11-23T16:58:30.718" v="2971" actId="1076"/>
        <pc:sldMkLst>
          <pc:docMk/>
          <pc:sldMk cId="1660758034" sldId="287"/>
        </pc:sldMkLst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2" creationId="{7EFEBF47-AEE1-448E-AF53-BA2E26561DB0}"/>
          </ac:spMkLst>
        </pc:spChg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3" creationId="{2EF0087D-0225-4059-B527-2A64AA15126B}"/>
          </ac:spMkLst>
        </pc:spChg>
        <pc:spChg chg="del mod">
          <ac:chgData name="Wei, Edward (nyw6dh)" userId="1840d735-900b-4455-b096-ff9161683833" providerId="ADAL" clId="{9F0A098F-72B0-4A09-B5D0-95101CE7BF91}" dt="2021-11-23T16:45:54.779" v="1825" actId="478"/>
          <ac:spMkLst>
            <pc:docMk/>
            <pc:sldMk cId="1660758034" sldId="287"/>
            <ac:spMk id="4" creationId="{3ED3E38F-72D8-467C-BCA2-5D138678A5D5}"/>
          </ac:spMkLst>
        </pc:spChg>
        <pc:spChg chg="add mod">
          <ac:chgData name="Wei, Edward (nyw6dh)" userId="1840d735-900b-4455-b096-ff9161683833" providerId="ADAL" clId="{9F0A098F-72B0-4A09-B5D0-95101CE7BF91}" dt="2021-11-23T16:57:49.826" v="2943" actId="1076"/>
          <ac:spMkLst>
            <pc:docMk/>
            <pc:sldMk cId="1660758034" sldId="287"/>
            <ac:spMk id="9" creationId="{7EEB4BBD-3ECC-4966-A150-B326CBEB786D}"/>
          </ac:spMkLst>
        </pc:spChg>
        <pc:spChg chg="add mod">
          <ac:chgData name="Wei, Edward (nyw6dh)" userId="1840d735-900b-4455-b096-ff9161683833" providerId="ADAL" clId="{9F0A098F-72B0-4A09-B5D0-95101CE7BF91}" dt="2021-11-23T16:52:17.847" v="2114" actId="1076"/>
          <ac:spMkLst>
            <pc:docMk/>
            <pc:sldMk cId="1660758034" sldId="287"/>
            <ac:spMk id="10" creationId="{4D50E4D9-0F47-42E8-BE9B-E95DF72CA7EE}"/>
          </ac:spMkLst>
        </pc:spChg>
        <pc:spChg chg="add mod">
          <ac:chgData name="Wei, Edward (nyw6dh)" userId="1840d735-900b-4455-b096-ff9161683833" providerId="ADAL" clId="{9F0A098F-72B0-4A09-B5D0-95101CE7BF91}" dt="2021-11-23T16:58:30.718" v="2971" actId="1076"/>
          <ac:spMkLst>
            <pc:docMk/>
            <pc:sldMk cId="1660758034" sldId="287"/>
            <ac:spMk id="11" creationId="{1CD5DF1C-B17C-46CC-9186-D28708720F5E}"/>
          </ac:spMkLst>
        </pc:spChg>
        <pc:graphicFrameChg chg="add mod modGraphic">
          <ac:chgData name="Wei, Edward (nyw6dh)" userId="1840d735-900b-4455-b096-ff9161683833" providerId="ADAL" clId="{9F0A098F-72B0-4A09-B5D0-95101CE7BF91}" dt="2021-11-23T16:57:49.826" v="2943" actId="1076"/>
          <ac:graphicFrameMkLst>
            <pc:docMk/>
            <pc:sldMk cId="1660758034" sldId="287"/>
            <ac:graphicFrameMk id="5" creationId="{384444AC-5F97-4983-9C22-5610417123DA}"/>
          </ac:graphicFrameMkLst>
        </pc:graphicFrameChg>
        <pc:graphicFrameChg chg="add del modGraphic">
          <ac:chgData name="Wei, Edward (nyw6dh)" userId="1840d735-900b-4455-b096-ff9161683833" providerId="ADAL" clId="{9F0A098F-72B0-4A09-B5D0-95101CE7BF91}" dt="2021-11-23T16:47:54.011" v="1887" actId="478"/>
          <ac:graphicFrameMkLst>
            <pc:docMk/>
            <pc:sldMk cId="1660758034" sldId="287"/>
            <ac:graphicFrameMk id="7" creationId="{E822FEDB-EAED-4773-B01C-D4F08B6010B5}"/>
          </ac:graphicFrameMkLst>
        </pc:graphicFrameChg>
        <pc:graphicFrameChg chg="add mod modGraphic">
          <ac:chgData name="Wei, Edward (nyw6dh)" userId="1840d735-900b-4455-b096-ff9161683833" providerId="ADAL" clId="{9F0A098F-72B0-4A09-B5D0-95101CE7BF91}" dt="2021-11-23T16:50:25.027" v="1980" actId="1076"/>
          <ac:graphicFrameMkLst>
            <pc:docMk/>
            <pc:sldMk cId="1660758034" sldId="287"/>
            <ac:graphicFrameMk id="8" creationId="{D3D63D1A-FF5E-4AC1-8B20-DA5E113B2C80}"/>
          </ac:graphicFrameMkLst>
        </pc:graphicFrameChg>
      </pc:sldChg>
      <pc:sldChg chg="addSp delSp modSp new mod">
        <pc:chgData name="Wei, Edward (nyw6dh)" userId="1840d735-900b-4455-b096-ff9161683833" providerId="ADAL" clId="{9F0A098F-72B0-4A09-B5D0-95101CE7BF91}" dt="2021-11-23T17:30:57.809" v="3407" actId="14100"/>
        <pc:sldMkLst>
          <pc:docMk/>
          <pc:sldMk cId="1629222680" sldId="288"/>
        </pc:sldMkLst>
        <pc:spChg chg="del">
          <ac:chgData name="Wei, Edward (nyw6dh)" userId="1840d735-900b-4455-b096-ff9161683833" providerId="ADAL" clId="{9F0A098F-72B0-4A09-B5D0-95101CE7BF91}" dt="2021-11-23T17:30:50.573" v="3404" actId="478"/>
          <ac:spMkLst>
            <pc:docMk/>
            <pc:sldMk cId="1629222680" sldId="288"/>
            <ac:spMk id="2" creationId="{CD0CB790-814D-4599-9D1B-DFDFBA2DB8A6}"/>
          </ac:spMkLst>
        </pc:spChg>
        <pc:spChg chg="del">
          <ac:chgData name="Wei, Edward (nyw6dh)" userId="1840d735-900b-4455-b096-ff9161683833" providerId="ADAL" clId="{9F0A098F-72B0-4A09-B5D0-95101CE7BF91}" dt="2021-11-23T17:30:50.095" v="3403" actId="478"/>
          <ac:spMkLst>
            <pc:docMk/>
            <pc:sldMk cId="1629222680" sldId="288"/>
            <ac:spMk id="3" creationId="{40241388-69C0-4A8C-A659-8188CAC05839}"/>
          </ac:spMkLst>
        </pc:spChg>
        <pc:picChg chg="add mod modCrop">
          <ac:chgData name="Wei, Edward (nyw6dh)" userId="1840d735-900b-4455-b096-ff9161683833" providerId="ADAL" clId="{9F0A098F-72B0-4A09-B5D0-95101CE7BF91}" dt="2021-11-23T17:30:57.809" v="3407" actId="14100"/>
          <ac:picMkLst>
            <pc:docMk/>
            <pc:sldMk cId="1629222680" sldId="288"/>
            <ac:picMk id="4" creationId="{34E79890-A4E5-4EF7-BA3A-CF5D117F4ABC}"/>
          </ac:picMkLst>
        </pc:picChg>
      </pc:sldChg>
      <pc:sldChg chg="modSp add del mod">
        <pc:chgData name="Wei, Edward (nyw6dh)" userId="1840d735-900b-4455-b096-ff9161683833" providerId="ADAL" clId="{9F0A098F-72B0-4A09-B5D0-95101CE7BF91}" dt="2021-11-23T17:01:19.741" v="3216" actId="47"/>
        <pc:sldMkLst>
          <pc:docMk/>
          <pc:sldMk cId="3020098581" sldId="288"/>
        </pc:sldMkLst>
        <pc:spChg chg="mod">
          <ac:chgData name="Wei, Edward (nyw6dh)" userId="1840d735-900b-4455-b096-ff9161683833" providerId="ADAL" clId="{9F0A098F-72B0-4A09-B5D0-95101CE7BF91}" dt="2021-11-23T17:01:07.552" v="3174" actId="20577"/>
          <ac:spMkLst>
            <pc:docMk/>
            <pc:sldMk cId="3020098581" sldId="288"/>
            <ac:spMk id="2" creationId="{7A3A63F4-B013-46E7-A981-E0164C2CC9FC}"/>
          </ac:spMkLst>
        </pc:spChg>
        <pc:spChg chg="mod">
          <ac:chgData name="Wei, Edward (nyw6dh)" userId="1840d735-900b-4455-b096-ff9161683833" providerId="ADAL" clId="{9F0A098F-72B0-4A09-B5D0-95101CE7BF91}" dt="2021-11-23T17:01:17.015" v="3215" actId="20577"/>
          <ac:spMkLst>
            <pc:docMk/>
            <pc:sldMk cId="3020098581" sldId="288"/>
            <ac:spMk id="3" creationId="{173114D9-FC57-4722-9DC1-3FFE2CFF814B}"/>
          </ac:spMkLst>
        </pc:spChg>
      </pc:sldChg>
      <pc:sldChg chg="addSp delSp modSp add mod ord">
        <pc:chgData name="Wei, Edward (nyw6dh)" userId="1840d735-900b-4455-b096-ff9161683833" providerId="ADAL" clId="{9F0A098F-72B0-4A09-B5D0-95101CE7BF91}" dt="2021-11-24T03:36:10.386" v="3460" actId="1076"/>
        <pc:sldMkLst>
          <pc:docMk/>
          <pc:sldMk cId="3293148178" sldId="289"/>
        </pc:sldMkLst>
        <pc:spChg chg="mod">
          <ac:chgData name="Wei, Edward (nyw6dh)" userId="1840d735-900b-4455-b096-ff9161683833" providerId="ADAL" clId="{9F0A098F-72B0-4A09-B5D0-95101CE7BF91}" dt="2021-11-24T03:35:42.120" v="3432" actId="20577"/>
          <ac:spMkLst>
            <pc:docMk/>
            <pc:sldMk cId="3293148178" sldId="289"/>
            <ac:spMk id="6" creationId="{22ED5384-F871-4C5D-88D2-6A63DEC931F9}"/>
          </ac:spMkLst>
        </pc:spChg>
        <pc:spChg chg="mod">
          <ac:chgData name="Wei, Edward (nyw6dh)" userId="1840d735-900b-4455-b096-ff9161683833" providerId="ADAL" clId="{9F0A098F-72B0-4A09-B5D0-95101CE7BF91}" dt="2021-11-24T03:35:48.143" v="3457" actId="20577"/>
          <ac:spMkLst>
            <pc:docMk/>
            <pc:sldMk cId="3293148178" sldId="289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4T03:36:10.386" v="3460" actId="1076"/>
          <ac:picMkLst>
            <pc:docMk/>
            <pc:sldMk cId="3293148178" sldId="289"/>
            <ac:picMk id="3" creationId="{4863E01E-9C1B-4CB7-9B9B-75D8E6E9C2E7}"/>
          </ac:picMkLst>
        </pc:picChg>
        <pc:picChg chg="del">
          <ac:chgData name="Wei, Edward (nyw6dh)" userId="1840d735-900b-4455-b096-ff9161683833" providerId="ADAL" clId="{9F0A098F-72B0-4A09-B5D0-95101CE7BF91}" dt="2021-11-24T03:35:29.893" v="3409" actId="478"/>
          <ac:picMkLst>
            <pc:docMk/>
            <pc:sldMk cId="3293148178" sldId="289"/>
            <ac:picMk id="4" creationId="{5E0E1BF8-D3FF-40E4-BCFD-69EC49913B99}"/>
          </ac:picMkLst>
        </pc:picChg>
      </pc:sldChg>
      <pc:sldChg chg="addSp delSp modSp add mod">
        <pc:chgData name="Wei, Edward (nyw6dh)" userId="1840d735-900b-4455-b096-ff9161683833" providerId="ADAL" clId="{9F0A098F-72B0-4A09-B5D0-95101CE7BF91}" dt="2021-11-24T03:40:50.227" v="3481" actId="20577"/>
        <pc:sldMkLst>
          <pc:docMk/>
          <pc:sldMk cId="1807206817" sldId="290"/>
        </pc:sldMkLst>
        <pc:spChg chg="mod">
          <ac:chgData name="Wei, Edward (nyw6dh)" userId="1840d735-900b-4455-b096-ff9161683833" providerId="ADAL" clId="{9F0A098F-72B0-4A09-B5D0-95101CE7BF91}" dt="2021-11-24T03:40:50.227" v="3481" actId="20577"/>
          <ac:spMkLst>
            <pc:docMk/>
            <pc:sldMk cId="1807206817" sldId="290"/>
            <ac:spMk id="8" creationId="{5BBBBFE5-9A07-4890-BE84-19488E102593}"/>
          </ac:spMkLst>
        </pc:spChg>
        <pc:picChg chg="add mod">
          <ac:chgData name="Wei, Edward (nyw6dh)" userId="1840d735-900b-4455-b096-ff9161683833" providerId="ADAL" clId="{9F0A098F-72B0-4A09-B5D0-95101CE7BF91}" dt="2021-11-24T03:40:40.852" v="3466" actId="1076"/>
          <ac:picMkLst>
            <pc:docMk/>
            <pc:sldMk cId="1807206817" sldId="290"/>
            <ac:picMk id="3" creationId="{B4802AD1-6053-4493-AB8D-4ADC67837F4F}"/>
          </ac:picMkLst>
        </pc:picChg>
        <pc:picChg chg="del">
          <ac:chgData name="Wei, Edward (nyw6dh)" userId="1840d735-900b-4455-b096-ff9161683833" providerId="ADAL" clId="{9F0A098F-72B0-4A09-B5D0-95101CE7BF91}" dt="2021-11-24T03:40:34.511" v="3462" actId="478"/>
          <ac:picMkLst>
            <pc:docMk/>
            <pc:sldMk cId="1807206817" sldId="290"/>
            <ac:picMk id="4" creationId="{095C8E64-CCFD-4548-B0AD-1AE531F3195C}"/>
          </ac:picMkLst>
        </pc:picChg>
      </pc:sldChg>
    </pc:docChg>
  </pc:docChgLst>
  <pc:docChgLst>
    <pc:chgData name="Wei, Edward (nyw6dh)" userId="1840d735-900b-4455-b096-ff9161683833" providerId="ADAL" clId="{F70778AE-686A-4DCA-8167-2ACB16F55EA8}"/>
    <pc:docChg chg="undo redo custSel addSld delSld modSld sldOrd">
      <pc:chgData name="Wei, Edward (nyw6dh)" userId="1840d735-900b-4455-b096-ff9161683833" providerId="ADAL" clId="{F70778AE-686A-4DCA-8167-2ACB16F55EA8}" dt="2021-12-05T02:01:41.809" v="3943" actId="20577"/>
      <pc:docMkLst>
        <pc:docMk/>
      </pc:docMkLst>
      <pc:sldChg chg="modSp mod">
        <pc:chgData name="Wei, Edward (nyw6dh)" userId="1840d735-900b-4455-b096-ff9161683833" providerId="ADAL" clId="{F70778AE-686A-4DCA-8167-2ACB16F55EA8}" dt="2021-11-30T21:51:01.452" v="394" actId="20577"/>
        <pc:sldMkLst>
          <pc:docMk/>
          <pc:sldMk cId="1031918173" sldId="256"/>
        </pc:sldMkLst>
        <pc:spChg chg="mod">
          <ac:chgData name="Wei, Edward (nyw6dh)" userId="1840d735-900b-4455-b096-ff9161683833" providerId="ADAL" clId="{F70778AE-686A-4DCA-8167-2ACB16F55EA8}" dt="2021-11-30T21:51:01.452" v="394" actId="20577"/>
          <ac:spMkLst>
            <pc:docMk/>
            <pc:sldMk cId="1031918173" sldId="256"/>
            <ac:spMk id="2" creationId="{AC5837E9-87E2-4EC3-BECF-738EF46AF69B}"/>
          </ac:spMkLst>
        </pc:spChg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485315393" sldId="265"/>
        </pc:sldMkLst>
      </pc:sldChg>
      <pc:sldChg chg="modSp mod">
        <pc:chgData name="Wei, Edward (nyw6dh)" userId="1840d735-900b-4455-b096-ff9161683833" providerId="ADAL" clId="{F70778AE-686A-4DCA-8167-2ACB16F55EA8}" dt="2021-12-01T01:56:05.576" v="3786" actId="5793"/>
        <pc:sldMkLst>
          <pc:docMk/>
          <pc:sldMk cId="3934091611" sldId="268"/>
        </pc:sldMkLst>
        <pc:spChg chg="mod">
          <ac:chgData name="Wei, Edward (nyw6dh)" userId="1840d735-900b-4455-b096-ff9161683833" providerId="ADAL" clId="{F70778AE-686A-4DCA-8167-2ACB16F55EA8}" dt="2021-12-01T01:56:05.576" v="3786" actId="5793"/>
          <ac:spMkLst>
            <pc:docMk/>
            <pc:sldMk cId="3934091611" sldId="268"/>
            <ac:spMk id="3" creationId="{9A099FA7-137B-4CAB-8BC4-091B5D16696D}"/>
          </ac:spMkLst>
        </pc:spChg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745037692" sldId="269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3563280446" sldId="275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552404315" sldId="276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2647764742" sldId="281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3921711632" sldId="282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846424910" sldId="283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2604912219" sldId="284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4180001517" sldId="285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3574233688" sldId="286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660758034" sldId="287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629222680" sldId="288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3293148178" sldId="289"/>
        </pc:sldMkLst>
      </pc:sldChg>
      <pc:sldChg chg="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807206817" sldId="290"/>
        </pc:sldMkLst>
      </pc:sldChg>
      <pc:sldChg chg="addSp modSp new del mod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466066848" sldId="291"/>
        </pc:sldMkLst>
        <pc:spChg chg="mod">
          <ac:chgData name="Wei, Edward (nyw6dh)" userId="1840d735-900b-4455-b096-ff9161683833" providerId="ADAL" clId="{F70778AE-686A-4DCA-8167-2ACB16F55EA8}" dt="2021-11-30T23:39:53.461" v="620" actId="20577"/>
          <ac:spMkLst>
            <pc:docMk/>
            <pc:sldMk cId="466066848" sldId="291"/>
            <ac:spMk id="3" creationId="{975A9C37-237C-4847-AB11-F70C77FC4406}"/>
          </ac:spMkLst>
        </pc:spChg>
        <pc:picChg chg="add mod">
          <ac:chgData name="Wei, Edward (nyw6dh)" userId="1840d735-900b-4455-b096-ff9161683833" providerId="ADAL" clId="{F70778AE-686A-4DCA-8167-2ACB16F55EA8}" dt="2021-11-30T23:40:29.296" v="647" actId="1076"/>
          <ac:picMkLst>
            <pc:docMk/>
            <pc:sldMk cId="466066848" sldId="291"/>
            <ac:picMk id="5" creationId="{614DF8AC-B8CB-4E11-80D7-7A3F79D9F336}"/>
          </ac:picMkLst>
        </pc:picChg>
      </pc:sldChg>
      <pc:sldChg chg="add 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2496099768" sldId="292"/>
        </pc:sldMkLst>
      </pc:sldChg>
      <pc:sldChg chg="addSp delSp modSp add del mod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4023774815" sldId="293"/>
        </pc:sldMkLst>
        <pc:spChg chg="mod">
          <ac:chgData name="Wei, Edward (nyw6dh)" userId="1840d735-900b-4455-b096-ff9161683833" providerId="ADAL" clId="{F70778AE-686A-4DCA-8167-2ACB16F55EA8}" dt="2021-11-30T23:40:23.410" v="643" actId="20577"/>
          <ac:spMkLst>
            <pc:docMk/>
            <pc:sldMk cId="4023774815" sldId="293"/>
            <ac:spMk id="3" creationId="{975A9C37-237C-4847-AB11-F70C77FC4406}"/>
          </ac:spMkLst>
        </pc:spChg>
        <pc:picChg chg="del">
          <ac:chgData name="Wei, Edward (nyw6dh)" userId="1840d735-900b-4455-b096-ff9161683833" providerId="ADAL" clId="{F70778AE-686A-4DCA-8167-2ACB16F55EA8}" dt="2021-11-30T23:40:24.792" v="644" actId="478"/>
          <ac:picMkLst>
            <pc:docMk/>
            <pc:sldMk cId="4023774815" sldId="293"/>
            <ac:picMk id="5" creationId="{614DF8AC-B8CB-4E11-80D7-7A3F79D9F336}"/>
          </ac:picMkLst>
        </pc:picChg>
        <pc:picChg chg="add mod">
          <ac:chgData name="Wei, Edward (nyw6dh)" userId="1840d735-900b-4455-b096-ff9161683833" providerId="ADAL" clId="{F70778AE-686A-4DCA-8167-2ACB16F55EA8}" dt="2021-11-30T23:40:26.379" v="646" actId="1076"/>
          <ac:picMkLst>
            <pc:docMk/>
            <pc:sldMk cId="4023774815" sldId="293"/>
            <ac:picMk id="6" creationId="{B39A53AE-3FAA-4F9F-ADE1-4AE19E0DA76A}"/>
          </ac:picMkLst>
        </pc:picChg>
      </pc:sldChg>
      <pc:sldChg chg="addSp delSp modSp new del mod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999372516" sldId="294"/>
        </pc:sldMkLst>
        <pc:spChg chg="mod">
          <ac:chgData name="Wei, Edward (nyw6dh)" userId="1840d735-900b-4455-b096-ff9161683833" providerId="ADAL" clId="{F70778AE-686A-4DCA-8167-2ACB16F55EA8}" dt="2021-12-01T00:35:12.781" v="695" actId="20577"/>
          <ac:spMkLst>
            <pc:docMk/>
            <pc:sldMk cId="999372516" sldId="294"/>
            <ac:spMk id="2" creationId="{350B50AA-4BE4-4F86-83BB-9BCDA1654D3A}"/>
          </ac:spMkLst>
        </pc:spChg>
        <pc:spChg chg="mod">
          <ac:chgData name="Wei, Edward (nyw6dh)" userId="1840d735-900b-4455-b096-ff9161683833" providerId="ADAL" clId="{F70778AE-686A-4DCA-8167-2ACB16F55EA8}" dt="2021-12-01T00:50:25.834" v="870" actId="14100"/>
          <ac:spMkLst>
            <pc:docMk/>
            <pc:sldMk cId="999372516" sldId="294"/>
            <ac:spMk id="3" creationId="{2AA66CED-C5AC-4CB9-BECD-25C67AC206EC}"/>
          </ac:spMkLst>
        </pc:spChg>
        <pc:picChg chg="add del mod">
          <ac:chgData name="Wei, Edward (nyw6dh)" userId="1840d735-900b-4455-b096-ff9161683833" providerId="ADAL" clId="{F70778AE-686A-4DCA-8167-2ACB16F55EA8}" dt="2021-12-01T00:54:19.563" v="881" actId="478"/>
          <ac:picMkLst>
            <pc:docMk/>
            <pc:sldMk cId="999372516" sldId="294"/>
            <ac:picMk id="5" creationId="{81A27104-9E18-41D7-B258-BFC897D3B373}"/>
          </ac:picMkLst>
        </pc:picChg>
        <pc:picChg chg="add mod">
          <ac:chgData name="Wei, Edward (nyw6dh)" userId="1840d735-900b-4455-b096-ff9161683833" providerId="ADAL" clId="{F70778AE-686A-4DCA-8167-2ACB16F55EA8}" dt="2021-12-01T00:54:25.773" v="884" actId="1076"/>
          <ac:picMkLst>
            <pc:docMk/>
            <pc:sldMk cId="999372516" sldId="294"/>
            <ac:picMk id="7" creationId="{9C177DF2-0CDC-42FA-9656-9ABE58723346}"/>
          </ac:picMkLst>
        </pc:picChg>
      </pc:sldChg>
      <pc:sldChg chg="addSp delSp modSp add del mod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2035661274" sldId="295"/>
        </pc:sldMkLst>
        <pc:spChg chg="mod">
          <ac:chgData name="Wei, Edward (nyw6dh)" userId="1840d735-900b-4455-b096-ff9161683833" providerId="ADAL" clId="{F70778AE-686A-4DCA-8167-2ACB16F55EA8}" dt="2021-12-01T00:56:20.903" v="1017" actId="20577"/>
          <ac:spMkLst>
            <pc:docMk/>
            <pc:sldMk cId="2035661274" sldId="295"/>
            <ac:spMk id="3" creationId="{2AA66CED-C5AC-4CB9-BECD-25C67AC206EC}"/>
          </ac:spMkLst>
        </pc:spChg>
        <pc:picChg chg="del">
          <ac:chgData name="Wei, Edward (nyw6dh)" userId="1840d735-900b-4455-b096-ff9161683833" providerId="ADAL" clId="{F70778AE-686A-4DCA-8167-2ACB16F55EA8}" dt="2021-12-01T00:53:39.782" v="878" actId="478"/>
          <ac:picMkLst>
            <pc:docMk/>
            <pc:sldMk cId="2035661274" sldId="295"/>
            <ac:picMk id="5" creationId="{81A27104-9E18-41D7-B258-BFC897D3B373}"/>
          </ac:picMkLst>
        </pc:picChg>
        <pc:picChg chg="add del mod">
          <ac:chgData name="Wei, Edward (nyw6dh)" userId="1840d735-900b-4455-b096-ff9161683833" providerId="ADAL" clId="{F70778AE-686A-4DCA-8167-2ACB16F55EA8}" dt="2021-12-01T00:55:26.010" v="885" actId="478"/>
          <ac:picMkLst>
            <pc:docMk/>
            <pc:sldMk cId="2035661274" sldId="295"/>
            <ac:picMk id="6" creationId="{1AC6968A-D592-4709-9019-76CF3876CC79}"/>
          </ac:picMkLst>
        </pc:picChg>
        <pc:picChg chg="add mod">
          <ac:chgData name="Wei, Edward (nyw6dh)" userId="1840d735-900b-4455-b096-ff9161683833" providerId="ADAL" clId="{F70778AE-686A-4DCA-8167-2ACB16F55EA8}" dt="2021-12-01T00:55:27.578" v="887" actId="1076"/>
          <ac:picMkLst>
            <pc:docMk/>
            <pc:sldMk cId="2035661274" sldId="295"/>
            <ac:picMk id="8" creationId="{FAD4601C-C528-4104-8AE1-D43481166DAF}"/>
          </ac:picMkLst>
        </pc:picChg>
      </pc:sldChg>
      <pc:sldChg chg="new del">
        <pc:chgData name="Wei, Edward (nyw6dh)" userId="1840d735-900b-4455-b096-ff9161683833" providerId="ADAL" clId="{F70778AE-686A-4DCA-8167-2ACB16F55EA8}" dt="2021-12-01T00:53:34.127" v="873" actId="680"/>
        <pc:sldMkLst>
          <pc:docMk/>
          <pc:sldMk cId="2445199554" sldId="295"/>
        </pc:sldMkLst>
      </pc:sldChg>
      <pc:sldChg chg="addSp delSp modSp new mod">
        <pc:chgData name="Wei, Edward (nyw6dh)" userId="1840d735-900b-4455-b096-ff9161683833" providerId="ADAL" clId="{F70778AE-686A-4DCA-8167-2ACB16F55EA8}" dt="2021-12-01T01:42:45.341" v="2951" actId="20577"/>
        <pc:sldMkLst>
          <pc:docMk/>
          <pc:sldMk cId="1446786986" sldId="296"/>
        </pc:sldMkLst>
        <pc:spChg chg="del">
          <ac:chgData name="Wei, Edward (nyw6dh)" userId="1840d735-900b-4455-b096-ff9161683833" providerId="ADAL" clId="{F70778AE-686A-4DCA-8167-2ACB16F55EA8}" dt="2021-12-01T00:57:27.424" v="1019" actId="478"/>
          <ac:spMkLst>
            <pc:docMk/>
            <pc:sldMk cId="1446786986" sldId="296"/>
            <ac:spMk id="2" creationId="{B503E062-9F82-44A6-8848-32310BE85911}"/>
          </ac:spMkLst>
        </pc:spChg>
        <pc:spChg chg="del">
          <ac:chgData name="Wei, Edward (nyw6dh)" userId="1840d735-900b-4455-b096-ff9161683833" providerId="ADAL" clId="{F70778AE-686A-4DCA-8167-2ACB16F55EA8}" dt="2021-12-01T00:57:27.424" v="1019" actId="478"/>
          <ac:spMkLst>
            <pc:docMk/>
            <pc:sldMk cId="1446786986" sldId="296"/>
            <ac:spMk id="3" creationId="{557EB9C2-9F31-48D2-8AFE-748E00825719}"/>
          </ac:spMkLst>
        </pc:spChg>
        <pc:spChg chg="add mod">
          <ac:chgData name="Wei, Edward (nyw6dh)" userId="1840d735-900b-4455-b096-ff9161683833" providerId="ADAL" clId="{F70778AE-686A-4DCA-8167-2ACB16F55EA8}" dt="2021-12-01T01:02:44.523" v="1309" actId="1035"/>
          <ac:spMkLst>
            <pc:docMk/>
            <pc:sldMk cId="1446786986" sldId="296"/>
            <ac:spMk id="7" creationId="{5E40612B-075C-441D-8060-00D489864F58}"/>
          </ac:spMkLst>
        </pc:spChg>
        <pc:spChg chg="add mod">
          <ac:chgData name="Wei, Edward (nyw6dh)" userId="1840d735-900b-4455-b096-ff9161683833" providerId="ADAL" clId="{F70778AE-686A-4DCA-8167-2ACB16F55EA8}" dt="2021-12-01T01:02:18.161" v="1280" actId="1035"/>
          <ac:spMkLst>
            <pc:docMk/>
            <pc:sldMk cId="1446786986" sldId="296"/>
            <ac:spMk id="8" creationId="{4B29B5B9-900B-41F0-B67A-C315F3AE9536}"/>
          </ac:spMkLst>
        </pc:spChg>
        <pc:spChg chg="add mod">
          <ac:chgData name="Wei, Edward (nyw6dh)" userId="1840d735-900b-4455-b096-ff9161683833" providerId="ADAL" clId="{F70778AE-686A-4DCA-8167-2ACB16F55EA8}" dt="2021-12-01T01:02:38.822" v="1281"/>
          <ac:spMkLst>
            <pc:docMk/>
            <pc:sldMk cId="1446786986" sldId="296"/>
            <ac:spMk id="9" creationId="{41D55D1E-9107-44B1-89C7-1FFF85EFF3EE}"/>
          </ac:spMkLst>
        </pc:spChg>
        <pc:spChg chg="add mod">
          <ac:chgData name="Wei, Edward (nyw6dh)" userId="1840d735-900b-4455-b096-ff9161683833" providerId="ADAL" clId="{F70778AE-686A-4DCA-8167-2ACB16F55EA8}" dt="2021-12-01T01:42:45.341" v="2951" actId="20577"/>
          <ac:spMkLst>
            <pc:docMk/>
            <pc:sldMk cId="1446786986" sldId="296"/>
            <ac:spMk id="10" creationId="{8BBC1968-CCF8-4C4F-99C6-142BC5BDCEC2}"/>
          </ac:spMkLst>
        </pc:spChg>
        <pc:graphicFrameChg chg="add del modGraphic">
          <ac:chgData name="Wei, Edward (nyw6dh)" userId="1840d735-900b-4455-b096-ff9161683833" providerId="ADAL" clId="{F70778AE-686A-4DCA-8167-2ACB16F55EA8}" dt="2021-12-01T00:57:58.308" v="1042" actId="478"/>
          <ac:graphicFrameMkLst>
            <pc:docMk/>
            <pc:sldMk cId="1446786986" sldId="296"/>
            <ac:graphicFrameMk id="4" creationId="{B55E2AC7-EBE9-47AB-882B-83FF88934D76}"/>
          </ac:graphicFrameMkLst>
        </pc:graphicFrameChg>
        <pc:graphicFrameChg chg="add mod modGraphic">
          <ac:chgData name="Wei, Edward (nyw6dh)" userId="1840d735-900b-4455-b096-ff9161683833" providerId="ADAL" clId="{F70778AE-686A-4DCA-8167-2ACB16F55EA8}" dt="2021-12-01T01:02:02.070" v="1254" actId="1076"/>
          <ac:graphicFrameMkLst>
            <pc:docMk/>
            <pc:sldMk cId="1446786986" sldId="296"/>
            <ac:graphicFrameMk id="5" creationId="{5D310AE6-7976-47E1-BBE4-E8CEA8C1EE5A}"/>
          </ac:graphicFrameMkLst>
        </pc:graphicFrameChg>
        <pc:graphicFrameChg chg="add mod modGraphic">
          <ac:chgData name="Wei, Edward (nyw6dh)" userId="1840d735-900b-4455-b096-ff9161683833" providerId="ADAL" clId="{F70778AE-686A-4DCA-8167-2ACB16F55EA8}" dt="2021-12-01T01:03:13.100" v="1313" actId="207"/>
          <ac:graphicFrameMkLst>
            <pc:docMk/>
            <pc:sldMk cId="1446786986" sldId="296"/>
            <ac:graphicFrameMk id="6" creationId="{3DEEE64C-6AD3-4DDC-84F7-2A3AC02CF121}"/>
          </ac:graphicFrameMkLst>
        </pc:graphicFrameChg>
      </pc:sldChg>
      <pc:sldChg chg="add del">
        <pc:chgData name="Wei, Edward (nyw6dh)" userId="1840d735-900b-4455-b096-ff9161683833" providerId="ADAL" clId="{F70778AE-686A-4DCA-8167-2ACB16F55EA8}" dt="2021-12-01T01:03:18.704" v="1315" actId="47"/>
        <pc:sldMkLst>
          <pc:docMk/>
          <pc:sldMk cId="3513084843" sldId="297"/>
        </pc:sldMkLst>
      </pc:sldChg>
      <pc:sldChg chg="modSp add mod">
        <pc:chgData name="Wei, Edward (nyw6dh)" userId="1840d735-900b-4455-b096-ff9161683833" providerId="ADAL" clId="{F70778AE-686A-4DCA-8167-2ACB16F55EA8}" dt="2021-12-01T01:04:46.666" v="1351" actId="20577"/>
        <pc:sldMkLst>
          <pc:docMk/>
          <pc:sldMk cId="1659815298" sldId="298"/>
        </pc:sldMkLst>
        <pc:spChg chg="mod">
          <ac:chgData name="Wei, Edward (nyw6dh)" userId="1840d735-900b-4455-b096-ff9161683833" providerId="ADAL" clId="{F70778AE-686A-4DCA-8167-2ACB16F55EA8}" dt="2021-12-01T01:03:23.942" v="1320" actId="20577"/>
          <ac:spMkLst>
            <pc:docMk/>
            <pc:sldMk cId="1659815298" sldId="298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1T01:04:46.666" v="1351" actId="20577"/>
          <ac:graphicFrameMkLst>
            <pc:docMk/>
            <pc:sldMk cId="1659815298" sldId="298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04:14.956" v="1341" actId="20577"/>
          <ac:graphicFrameMkLst>
            <pc:docMk/>
            <pc:sldMk cId="1659815298" sldId="298"/>
            <ac:graphicFrameMk id="6" creationId="{3DEEE64C-6AD3-4DDC-84F7-2A3AC02CF121}"/>
          </ac:graphicFrameMkLst>
        </pc:graphicFrameChg>
      </pc:sldChg>
      <pc:sldChg chg="modSp add del mod">
        <pc:chgData name="Wei, Edward (nyw6dh)" userId="1840d735-900b-4455-b096-ff9161683833" providerId="ADAL" clId="{F70778AE-686A-4DCA-8167-2ACB16F55EA8}" dt="2021-12-01T01:10:02.767" v="1551" actId="47"/>
        <pc:sldMkLst>
          <pc:docMk/>
          <pc:sldMk cId="1197260883" sldId="299"/>
        </pc:sldMkLst>
        <pc:spChg chg="mod">
          <ac:chgData name="Wei, Edward (nyw6dh)" userId="1840d735-900b-4455-b096-ff9161683833" providerId="ADAL" clId="{F70778AE-686A-4DCA-8167-2ACB16F55EA8}" dt="2021-12-01T01:09:58.064" v="1549" actId="20577"/>
          <ac:spMkLst>
            <pc:docMk/>
            <pc:sldMk cId="1197260883" sldId="299"/>
            <ac:spMk id="9" creationId="{41D55D1E-9107-44B1-89C7-1FFF85EFF3EE}"/>
          </ac:spMkLst>
        </pc:spChg>
      </pc:sldChg>
      <pc:sldChg chg="add del">
        <pc:chgData name="Wei, Edward (nyw6dh)" userId="1840d735-900b-4455-b096-ff9161683833" providerId="ADAL" clId="{F70778AE-686A-4DCA-8167-2ACB16F55EA8}" dt="2021-12-01T01:10:05.027" v="1552" actId="47"/>
        <pc:sldMkLst>
          <pc:docMk/>
          <pc:sldMk cId="3368192495" sldId="300"/>
        </pc:sldMkLst>
      </pc:sldChg>
      <pc:sldChg chg="modSp add mod">
        <pc:chgData name="Wei, Edward (nyw6dh)" userId="1840d735-900b-4455-b096-ff9161683833" providerId="ADAL" clId="{F70778AE-686A-4DCA-8167-2ACB16F55EA8}" dt="2021-12-01T01:07:55.605" v="1452" actId="20577"/>
        <pc:sldMkLst>
          <pc:docMk/>
          <pc:sldMk cId="3118954682" sldId="301"/>
        </pc:sldMkLst>
        <pc:spChg chg="mod">
          <ac:chgData name="Wei, Edward (nyw6dh)" userId="1840d735-900b-4455-b096-ff9161683833" providerId="ADAL" clId="{F70778AE-686A-4DCA-8167-2ACB16F55EA8}" dt="2021-12-01T01:07:22.214" v="1418" actId="20577"/>
          <ac:spMkLst>
            <pc:docMk/>
            <pc:sldMk cId="3118954682" sldId="301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1T01:07:55.605" v="1452" actId="20577"/>
          <ac:graphicFrameMkLst>
            <pc:docMk/>
            <pc:sldMk cId="3118954682" sldId="301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07:43.783" v="1442" actId="20577"/>
          <ac:graphicFrameMkLst>
            <pc:docMk/>
            <pc:sldMk cId="3118954682" sldId="301"/>
            <ac:graphicFrameMk id="6" creationId="{3DEEE64C-6AD3-4DDC-84F7-2A3AC02CF121}"/>
          </ac:graphicFrameMkLst>
        </pc:graphicFrameChg>
      </pc:sldChg>
      <pc:sldChg chg="modSp add mod">
        <pc:chgData name="Wei, Edward (nyw6dh)" userId="1840d735-900b-4455-b096-ff9161683833" providerId="ADAL" clId="{F70778AE-686A-4DCA-8167-2ACB16F55EA8}" dt="2021-12-01T01:09:20.016" v="1543" actId="20577"/>
        <pc:sldMkLst>
          <pc:docMk/>
          <pc:sldMk cId="888232103" sldId="302"/>
        </pc:sldMkLst>
        <pc:spChg chg="mod">
          <ac:chgData name="Wei, Edward (nyw6dh)" userId="1840d735-900b-4455-b096-ff9161683833" providerId="ADAL" clId="{F70778AE-686A-4DCA-8167-2ACB16F55EA8}" dt="2021-12-01T01:08:54.769" v="1522" actId="20577"/>
          <ac:spMkLst>
            <pc:docMk/>
            <pc:sldMk cId="888232103" sldId="302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1T01:09:20.016" v="1543" actId="20577"/>
          <ac:graphicFrameMkLst>
            <pc:docMk/>
            <pc:sldMk cId="888232103" sldId="302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09:10.857" v="1534" actId="20577"/>
          <ac:graphicFrameMkLst>
            <pc:docMk/>
            <pc:sldMk cId="888232103" sldId="302"/>
            <ac:graphicFrameMk id="6" creationId="{3DEEE64C-6AD3-4DDC-84F7-2A3AC02CF121}"/>
          </ac:graphicFrameMkLst>
        </pc:graphicFrameChg>
      </pc:sldChg>
      <pc:sldChg chg="modSp add mod">
        <pc:chgData name="Wei, Edward (nyw6dh)" userId="1840d735-900b-4455-b096-ff9161683833" providerId="ADAL" clId="{F70778AE-686A-4DCA-8167-2ACB16F55EA8}" dt="2021-12-01T01:11:26.114" v="1590" actId="20577"/>
        <pc:sldMkLst>
          <pc:docMk/>
          <pc:sldMk cId="2385317336" sldId="303"/>
        </pc:sldMkLst>
        <pc:spChg chg="mod">
          <ac:chgData name="Wei, Edward (nyw6dh)" userId="1840d735-900b-4455-b096-ff9161683833" providerId="ADAL" clId="{F70778AE-686A-4DCA-8167-2ACB16F55EA8}" dt="2021-12-01T01:10:13.775" v="1564" actId="20577"/>
          <ac:spMkLst>
            <pc:docMk/>
            <pc:sldMk cId="2385317336" sldId="303"/>
            <ac:spMk id="9" creationId="{41D55D1E-9107-44B1-89C7-1FFF85EFF3EE}"/>
          </ac:spMkLst>
        </pc:spChg>
        <pc:graphicFrameChg chg="modGraphic">
          <ac:chgData name="Wei, Edward (nyw6dh)" userId="1840d735-900b-4455-b096-ff9161683833" providerId="ADAL" clId="{F70778AE-686A-4DCA-8167-2ACB16F55EA8}" dt="2021-12-01T01:11:26.114" v="1590" actId="20577"/>
          <ac:graphicFrameMkLst>
            <pc:docMk/>
            <pc:sldMk cId="2385317336" sldId="303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11:16.591" v="1580" actId="20577"/>
          <ac:graphicFrameMkLst>
            <pc:docMk/>
            <pc:sldMk cId="2385317336" sldId="303"/>
            <ac:graphicFrameMk id="6" creationId="{3DEEE64C-6AD3-4DDC-84F7-2A3AC02CF121}"/>
          </ac:graphicFrameMkLst>
        </pc:graphicFrameChg>
      </pc:sldChg>
      <pc:sldChg chg="modSp add del mod">
        <pc:chgData name="Wei, Edward (nyw6dh)" userId="1840d735-900b-4455-b096-ff9161683833" providerId="ADAL" clId="{F70778AE-686A-4DCA-8167-2ACB16F55EA8}" dt="2021-12-01T01:11:35.846" v="1603" actId="47"/>
        <pc:sldMkLst>
          <pc:docMk/>
          <pc:sldMk cId="2400166893" sldId="304"/>
        </pc:sldMkLst>
        <pc:spChg chg="mod">
          <ac:chgData name="Wei, Edward (nyw6dh)" userId="1840d735-900b-4455-b096-ff9161683833" providerId="ADAL" clId="{F70778AE-686A-4DCA-8167-2ACB16F55EA8}" dt="2021-12-01T01:11:32.820" v="1602" actId="20577"/>
          <ac:spMkLst>
            <pc:docMk/>
            <pc:sldMk cId="2400166893" sldId="304"/>
            <ac:spMk id="9" creationId="{41D55D1E-9107-44B1-89C7-1FFF85EFF3EE}"/>
          </ac:spMkLst>
        </pc:spChg>
      </pc:sldChg>
      <pc:sldChg chg="modSp add mod">
        <pc:chgData name="Wei, Edward (nyw6dh)" userId="1840d735-900b-4455-b096-ff9161683833" providerId="ADAL" clId="{F70778AE-686A-4DCA-8167-2ACB16F55EA8}" dt="2021-12-01T01:18:24.970" v="2195" actId="20577"/>
        <pc:sldMkLst>
          <pc:docMk/>
          <pc:sldMk cId="2263902464" sldId="305"/>
        </pc:sldMkLst>
        <pc:spChg chg="mod">
          <ac:chgData name="Wei, Edward (nyw6dh)" userId="1840d735-900b-4455-b096-ff9161683833" providerId="ADAL" clId="{F70778AE-686A-4DCA-8167-2ACB16F55EA8}" dt="2021-12-01T01:11:42.402" v="1609" actId="20577"/>
          <ac:spMkLst>
            <pc:docMk/>
            <pc:sldMk cId="2263902464" sldId="305"/>
            <ac:spMk id="9" creationId="{41D55D1E-9107-44B1-89C7-1FFF85EFF3EE}"/>
          </ac:spMkLst>
        </pc:spChg>
        <pc:graphicFrameChg chg="modGraphic">
          <ac:chgData name="Wei, Edward (nyw6dh)" userId="1840d735-900b-4455-b096-ff9161683833" providerId="ADAL" clId="{F70778AE-686A-4DCA-8167-2ACB16F55EA8}" dt="2021-12-01T01:18:24.970" v="2195" actId="20577"/>
          <ac:graphicFrameMkLst>
            <pc:docMk/>
            <pc:sldMk cId="2263902464" sldId="305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1T01:18:16.306" v="2189" actId="20577"/>
          <ac:graphicFrameMkLst>
            <pc:docMk/>
            <pc:sldMk cId="2263902464" sldId="305"/>
            <ac:graphicFrameMk id="6" creationId="{3DEEE64C-6AD3-4DDC-84F7-2A3AC02CF121}"/>
          </ac:graphicFrameMkLst>
        </pc:graphicFrameChg>
      </pc:sldChg>
      <pc:sldChg chg="modSp add del mod">
        <pc:chgData name="Wei, Edward (nyw6dh)" userId="1840d735-900b-4455-b096-ff9161683833" providerId="ADAL" clId="{F70778AE-686A-4DCA-8167-2ACB16F55EA8}" dt="2021-12-01T01:18:36.818" v="2196" actId="47"/>
        <pc:sldMkLst>
          <pc:docMk/>
          <pc:sldMk cId="369614409" sldId="306"/>
        </pc:sldMkLst>
        <pc:spChg chg="mod">
          <ac:chgData name="Wei, Edward (nyw6dh)" userId="1840d735-900b-4455-b096-ff9161683833" providerId="ADAL" clId="{F70778AE-686A-4DCA-8167-2ACB16F55EA8}" dt="2021-12-01T01:12:43.985" v="1617" actId="20577"/>
          <ac:spMkLst>
            <pc:docMk/>
            <pc:sldMk cId="369614409" sldId="306"/>
            <ac:spMk id="9" creationId="{41D55D1E-9107-44B1-89C7-1FFF85EFF3EE}"/>
          </ac:spMkLst>
        </pc:spChg>
      </pc:sldChg>
      <pc:sldChg chg="modSp new mod">
        <pc:chgData name="Wei, Edward (nyw6dh)" userId="1840d735-900b-4455-b096-ff9161683833" providerId="ADAL" clId="{F70778AE-686A-4DCA-8167-2ACB16F55EA8}" dt="2021-12-01T01:56:21.623" v="3820" actId="20577"/>
        <pc:sldMkLst>
          <pc:docMk/>
          <pc:sldMk cId="4181862078" sldId="307"/>
        </pc:sldMkLst>
        <pc:spChg chg="mod">
          <ac:chgData name="Wei, Edward (nyw6dh)" userId="1840d735-900b-4455-b096-ff9161683833" providerId="ADAL" clId="{F70778AE-686A-4DCA-8167-2ACB16F55EA8}" dt="2021-12-01T01:12:54.722" v="1629" actId="20577"/>
          <ac:spMkLst>
            <pc:docMk/>
            <pc:sldMk cId="4181862078" sldId="307"/>
            <ac:spMk id="2" creationId="{AD45F84A-9E78-44ED-BFDC-13DCCEE37F5A}"/>
          </ac:spMkLst>
        </pc:spChg>
        <pc:spChg chg="mod">
          <ac:chgData name="Wei, Edward (nyw6dh)" userId="1840d735-900b-4455-b096-ff9161683833" providerId="ADAL" clId="{F70778AE-686A-4DCA-8167-2ACB16F55EA8}" dt="2021-12-01T01:56:21.623" v="3820" actId="20577"/>
          <ac:spMkLst>
            <pc:docMk/>
            <pc:sldMk cId="4181862078" sldId="307"/>
            <ac:spMk id="3" creationId="{72987F7A-A37C-42B7-A850-97100F003375}"/>
          </ac:spMkLst>
        </pc:spChg>
      </pc:sldChg>
      <pc:sldChg chg="addSp delSp modSp new mod modClrScheme chgLayout">
        <pc:chgData name="Wei, Edward (nyw6dh)" userId="1840d735-900b-4455-b096-ff9161683833" providerId="ADAL" clId="{F70778AE-686A-4DCA-8167-2ACB16F55EA8}" dt="2021-12-01T01:28:31.385" v="2739" actId="20577"/>
        <pc:sldMkLst>
          <pc:docMk/>
          <pc:sldMk cId="206797569" sldId="308"/>
        </pc:sldMkLst>
        <pc:spChg chg="del">
          <ac:chgData name="Wei, Edward (nyw6dh)" userId="1840d735-900b-4455-b096-ff9161683833" providerId="ADAL" clId="{F70778AE-686A-4DCA-8167-2ACB16F55EA8}" dt="2021-12-01T01:16:10.376" v="1904" actId="478"/>
          <ac:spMkLst>
            <pc:docMk/>
            <pc:sldMk cId="206797569" sldId="308"/>
            <ac:spMk id="2" creationId="{D5DEF509-E099-445C-A3CA-2B48E86F3121}"/>
          </ac:spMkLst>
        </pc:spChg>
        <pc:spChg chg="del">
          <ac:chgData name="Wei, Edward (nyw6dh)" userId="1840d735-900b-4455-b096-ff9161683833" providerId="ADAL" clId="{F70778AE-686A-4DCA-8167-2ACB16F55EA8}" dt="2021-12-01T01:16:10.376" v="1904" actId="478"/>
          <ac:spMkLst>
            <pc:docMk/>
            <pc:sldMk cId="206797569" sldId="308"/>
            <ac:spMk id="3" creationId="{76494D09-8B84-407D-AA98-1A21B591C698}"/>
          </ac:spMkLst>
        </pc:spChg>
        <pc:spChg chg="add mod ord">
          <ac:chgData name="Wei, Edward (nyw6dh)" userId="1840d735-900b-4455-b096-ff9161683833" providerId="ADAL" clId="{F70778AE-686A-4DCA-8167-2ACB16F55EA8}" dt="2021-12-01T01:28:31.385" v="2739" actId="20577"/>
          <ac:spMkLst>
            <pc:docMk/>
            <pc:sldMk cId="206797569" sldId="308"/>
            <ac:spMk id="7" creationId="{7C9955E5-F1D4-4B8A-944D-B3F8DA0C39BD}"/>
          </ac:spMkLst>
        </pc:spChg>
        <pc:graphicFrameChg chg="add del">
          <ac:chgData name="Wei, Edward (nyw6dh)" userId="1840d735-900b-4455-b096-ff9161683833" providerId="ADAL" clId="{F70778AE-686A-4DCA-8167-2ACB16F55EA8}" dt="2021-12-01T01:16:16.745" v="1906" actId="3680"/>
          <ac:graphicFrameMkLst>
            <pc:docMk/>
            <pc:sldMk cId="206797569" sldId="308"/>
            <ac:graphicFrameMk id="4" creationId="{6ED7C7C0-90B1-4216-BA33-BB1D8F21329C}"/>
          </ac:graphicFrameMkLst>
        </pc:graphicFrameChg>
        <pc:graphicFrameChg chg="add del mod modGraphic">
          <ac:chgData name="Wei, Edward (nyw6dh)" userId="1840d735-900b-4455-b096-ff9161683833" providerId="ADAL" clId="{F70778AE-686A-4DCA-8167-2ACB16F55EA8}" dt="2021-12-01T01:27:00.338" v="2705" actId="478"/>
          <ac:graphicFrameMkLst>
            <pc:docMk/>
            <pc:sldMk cId="206797569" sldId="308"/>
            <ac:graphicFrameMk id="5" creationId="{B271D9D0-89DC-411D-B4CF-B2F40CD3FD02}"/>
          </ac:graphicFrameMkLst>
        </pc:graphicFrameChg>
        <pc:graphicFrameChg chg="add mod modGraphic">
          <ac:chgData name="Wei, Edward (nyw6dh)" userId="1840d735-900b-4455-b096-ff9161683833" providerId="ADAL" clId="{F70778AE-686A-4DCA-8167-2ACB16F55EA8}" dt="2021-12-01T01:28:26.099" v="2731" actId="1076"/>
          <ac:graphicFrameMkLst>
            <pc:docMk/>
            <pc:sldMk cId="206797569" sldId="308"/>
            <ac:graphicFrameMk id="6" creationId="{EA57DEEF-DEA0-42CD-B4A7-4F1A235C51C5}"/>
          </ac:graphicFrameMkLst>
        </pc:graphicFrameChg>
      </pc:sldChg>
      <pc:sldChg chg="addSp delSp modSp new mod">
        <pc:chgData name="Wei, Edward (nyw6dh)" userId="1840d735-900b-4455-b096-ff9161683833" providerId="ADAL" clId="{F70778AE-686A-4DCA-8167-2ACB16F55EA8}" dt="2021-12-01T01:49:32.686" v="3616" actId="27918"/>
        <pc:sldMkLst>
          <pc:docMk/>
          <pc:sldMk cId="2599392848" sldId="309"/>
        </pc:sldMkLst>
        <pc:spChg chg="mod">
          <ac:chgData name="Wei, Edward (nyw6dh)" userId="1840d735-900b-4455-b096-ff9161683833" providerId="ADAL" clId="{F70778AE-686A-4DCA-8167-2ACB16F55EA8}" dt="2021-12-01T01:36:54.769" v="2806" actId="20577"/>
          <ac:spMkLst>
            <pc:docMk/>
            <pc:sldMk cId="2599392848" sldId="309"/>
            <ac:spMk id="2" creationId="{B19CE731-1E66-468B-9A9E-3F24993E1595}"/>
          </ac:spMkLst>
        </pc:spChg>
        <pc:spChg chg="del">
          <ac:chgData name="Wei, Edward (nyw6dh)" userId="1840d735-900b-4455-b096-ff9161683833" providerId="ADAL" clId="{F70778AE-686A-4DCA-8167-2ACB16F55EA8}" dt="2021-12-01T01:29:56.719" v="2741" actId="1957"/>
          <ac:spMkLst>
            <pc:docMk/>
            <pc:sldMk cId="2599392848" sldId="309"/>
            <ac:spMk id="3" creationId="{2D750821-9100-4665-8F43-359464F54513}"/>
          </ac:spMkLst>
        </pc:spChg>
        <pc:graphicFrameChg chg="add mod">
          <ac:chgData name="Wei, Edward (nyw6dh)" userId="1840d735-900b-4455-b096-ff9161683833" providerId="ADAL" clId="{F70778AE-686A-4DCA-8167-2ACB16F55EA8}" dt="2021-12-01T01:44:45.557" v="3024" actId="20577"/>
          <ac:graphicFrameMkLst>
            <pc:docMk/>
            <pc:sldMk cId="2599392848" sldId="309"/>
            <ac:graphicFrameMk id="6" creationId="{BAB16BDC-488D-4D24-8628-03B4725449C3}"/>
          </ac:graphicFrameMkLst>
        </pc:graphicFrameChg>
      </pc:sldChg>
      <pc:sldChg chg="modSp add del mod">
        <pc:chgData name="Wei, Edward (nyw6dh)" userId="1840d735-900b-4455-b096-ff9161683833" providerId="ADAL" clId="{F70778AE-686A-4DCA-8167-2ACB16F55EA8}" dt="2021-12-01T01:42:21.809" v="2902" actId="47"/>
        <pc:sldMkLst>
          <pc:docMk/>
          <pc:sldMk cId="1731793625" sldId="310"/>
        </pc:sldMkLst>
        <pc:spChg chg="mod">
          <ac:chgData name="Wei, Edward (nyw6dh)" userId="1840d735-900b-4455-b096-ff9161683833" providerId="ADAL" clId="{F70778AE-686A-4DCA-8167-2ACB16F55EA8}" dt="2021-12-01T01:42:01.342" v="2900" actId="20577"/>
          <ac:spMkLst>
            <pc:docMk/>
            <pc:sldMk cId="1731793625" sldId="310"/>
            <ac:spMk id="10" creationId="{8BBC1968-CCF8-4C4F-99C6-142BC5BDCEC2}"/>
          </ac:spMkLst>
        </pc:spChg>
      </pc:sldChg>
      <pc:sldChg chg="modSp add mod ord">
        <pc:chgData name="Wei, Edward (nyw6dh)" userId="1840d735-900b-4455-b096-ff9161683833" providerId="ADAL" clId="{F70778AE-686A-4DCA-8167-2ACB16F55EA8}" dt="2021-12-05T01:59:56.262" v="3882" actId="20577"/>
        <pc:sldMkLst>
          <pc:docMk/>
          <pc:sldMk cId="303360810" sldId="311"/>
        </pc:sldMkLst>
        <pc:spChg chg="mod">
          <ac:chgData name="Wei, Edward (nyw6dh)" userId="1840d735-900b-4455-b096-ff9161683833" providerId="ADAL" clId="{F70778AE-686A-4DCA-8167-2ACB16F55EA8}" dt="2021-12-05T01:59:56.262" v="3882" actId="20577"/>
          <ac:spMkLst>
            <pc:docMk/>
            <pc:sldMk cId="303360810" sldId="311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5T01:58:36.478" v="3848" actId="20577"/>
          <ac:graphicFrameMkLst>
            <pc:docMk/>
            <pc:sldMk cId="303360810" sldId="311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5T01:58:18.416" v="3834" actId="20577"/>
          <ac:graphicFrameMkLst>
            <pc:docMk/>
            <pc:sldMk cId="303360810" sldId="311"/>
            <ac:graphicFrameMk id="6" creationId="{3DEEE64C-6AD3-4DDC-84F7-2A3AC02CF121}"/>
          </ac:graphicFrameMkLst>
        </pc:graphicFrameChg>
      </pc:sldChg>
      <pc:sldChg chg="modSp add mod">
        <pc:chgData name="Wei, Edward (nyw6dh)" userId="1840d735-900b-4455-b096-ff9161683833" providerId="ADAL" clId="{F70778AE-686A-4DCA-8167-2ACB16F55EA8}" dt="2021-12-05T02:01:41.809" v="3943" actId="20577"/>
        <pc:sldMkLst>
          <pc:docMk/>
          <pc:sldMk cId="2993624864" sldId="312"/>
        </pc:sldMkLst>
        <pc:spChg chg="mod">
          <ac:chgData name="Wei, Edward (nyw6dh)" userId="1840d735-900b-4455-b096-ff9161683833" providerId="ADAL" clId="{F70778AE-686A-4DCA-8167-2ACB16F55EA8}" dt="2021-12-05T02:01:41.809" v="3943" actId="20577"/>
          <ac:spMkLst>
            <pc:docMk/>
            <pc:sldMk cId="2993624864" sldId="312"/>
            <ac:spMk id="10" creationId="{8BBC1968-CCF8-4C4F-99C6-142BC5BDCEC2}"/>
          </ac:spMkLst>
        </pc:spChg>
        <pc:graphicFrameChg chg="modGraphic">
          <ac:chgData name="Wei, Edward (nyw6dh)" userId="1840d735-900b-4455-b096-ff9161683833" providerId="ADAL" clId="{F70778AE-686A-4DCA-8167-2ACB16F55EA8}" dt="2021-12-05T02:01:23.590" v="3919" actId="2161"/>
          <ac:graphicFrameMkLst>
            <pc:docMk/>
            <pc:sldMk cId="2993624864" sldId="312"/>
            <ac:graphicFrameMk id="5" creationId="{5D310AE6-7976-47E1-BBE4-E8CEA8C1EE5A}"/>
          </ac:graphicFrameMkLst>
        </pc:graphicFrameChg>
        <pc:graphicFrameChg chg="modGraphic">
          <ac:chgData name="Wei, Edward (nyw6dh)" userId="1840d735-900b-4455-b096-ff9161683833" providerId="ADAL" clId="{F70778AE-686A-4DCA-8167-2ACB16F55EA8}" dt="2021-12-05T02:01:11.055" v="3906" actId="2161"/>
          <ac:graphicFrameMkLst>
            <pc:docMk/>
            <pc:sldMk cId="2993624864" sldId="312"/>
            <ac:graphicFrameMk id="6" creationId="{3DEEE64C-6AD3-4DDC-84F7-2A3AC02CF121}"/>
          </ac:graphicFrameMkLst>
        </pc:graphicFrameChg>
      </pc:sldChg>
      <pc:sldChg chg="new del">
        <pc:chgData name="Wei, Edward (nyw6dh)" userId="1840d735-900b-4455-b096-ff9161683833" providerId="ADAL" clId="{F70778AE-686A-4DCA-8167-2ACB16F55EA8}" dt="2021-12-01T01:45:20.472" v="3026" actId="47"/>
        <pc:sldMkLst>
          <pc:docMk/>
          <pc:sldMk cId="1602206456" sldId="313"/>
        </pc:sldMkLst>
      </pc:sldChg>
      <pc:sldChg chg="addSp delSp modSp new mod">
        <pc:chgData name="Wei, Edward (nyw6dh)" userId="1840d735-900b-4455-b096-ff9161683833" providerId="ADAL" clId="{F70778AE-686A-4DCA-8167-2ACB16F55EA8}" dt="2021-12-01T01:50:20.449" v="3638" actId="14100"/>
        <pc:sldMkLst>
          <pc:docMk/>
          <pc:sldMk cId="3819362150" sldId="313"/>
        </pc:sldMkLst>
        <pc:spChg chg="del">
          <ac:chgData name="Wei, Edward (nyw6dh)" userId="1840d735-900b-4455-b096-ff9161683833" providerId="ADAL" clId="{F70778AE-686A-4DCA-8167-2ACB16F55EA8}" dt="2021-12-01T01:48:38.694" v="3596" actId="478"/>
          <ac:spMkLst>
            <pc:docMk/>
            <pc:sldMk cId="3819362150" sldId="313"/>
            <ac:spMk id="2" creationId="{9565332A-A06B-4236-8408-B6510DDF579C}"/>
          </ac:spMkLst>
        </pc:spChg>
        <pc:spChg chg="del">
          <ac:chgData name="Wei, Edward (nyw6dh)" userId="1840d735-900b-4455-b096-ff9161683833" providerId="ADAL" clId="{F70778AE-686A-4DCA-8167-2ACB16F55EA8}" dt="2021-12-01T01:48:38.694" v="3596" actId="478"/>
          <ac:spMkLst>
            <pc:docMk/>
            <pc:sldMk cId="3819362150" sldId="313"/>
            <ac:spMk id="3" creationId="{1F07BEBE-4D6E-4D98-95DB-419035381415}"/>
          </ac:spMkLst>
        </pc:spChg>
        <pc:picChg chg="add mod">
          <ac:chgData name="Wei, Edward (nyw6dh)" userId="1840d735-900b-4455-b096-ff9161683833" providerId="ADAL" clId="{F70778AE-686A-4DCA-8167-2ACB16F55EA8}" dt="2021-12-01T01:50:20.449" v="3638" actId="14100"/>
          <ac:picMkLst>
            <pc:docMk/>
            <pc:sldMk cId="3819362150" sldId="313"/>
            <ac:picMk id="5" creationId="{479BDFDF-CA40-48E0-A820-BEB6DC4CAF5F}"/>
          </ac:picMkLst>
        </pc:picChg>
        <pc:picChg chg="add mod">
          <ac:chgData name="Wei, Edward (nyw6dh)" userId="1840d735-900b-4455-b096-ff9161683833" providerId="ADAL" clId="{F70778AE-686A-4DCA-8167-2ACB16F55EA8}" dt="2021-12-01T01:50:20.449" v="3638" actId="14100"/>
          <ac:picMkLst>
            <pc:docMk/>
            <pc:sldMk cId="3819362150" sldId="313"/>
            <ac:picMk id="7" creationId="{4FCE7AF1-10E4-45E9-A0D1-D2B951243C8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Reduction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10.1</c:v>
                </c:pt>
                <c:pt idx="1">
                  <c:v>6.3</c:v>
                </c:pt>
                <c:pt idx="2">
                  <c:v>5.6</c:v>
                </c:pt>
                <c:pt idx="3">
                  <c:v>4.5</c:v>
                </c:pt>
                <c:pt idx="4">
                  <c:v>3.9</c:v>
                </c:pt>
                <c:pt idx="5">
                  <c:v>10.4</c:v>
                </c:pt>
                <c:pt idx="6">
                  <c:v>4.5</c:v>
                </c:pt>
                <c:pt idx="7">
                  <c:v>0.2</c:v>
                </c:pt>
                <c:pt idx="8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CC-40EF-818E-BD8514203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6711392"/>
        <c:axId val="1136717216"/>
      </c:lineChart>
      <c:catAx>
        <c:axId val="113671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717216"/>
        <c:crosses val="autoZero"/>
        <c:auto val="1"/>
        <c:lblAlgn val="ctr"/>
        <c:lblOffset val="100"/>
        <c:noMultiLvlLbl val="0"/>
      </c:catAx>
      <c:valAx>
        <c:axId val="113671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Reduction in 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71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192-70B4-428C-8892-6A177169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B6CF-5B88-43E1-8588-4A378078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1B4-C9B8-4ED8-9457-0B627D80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01EE-B345-404A-978D-19684A8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B190-BD07-4D71-996B-AA5FEC8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AC55-E96B-47F2-A817-04150C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664F1-2352-4215-9654-708B9F579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BE1-E154-4135-B3DD-5724688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50C1-C9F5-461E-943F-BFF3FF79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39CC-A97C-4A11-99CD-7C6537B3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2B53F-048F-4AE5-8646-FE891DC1E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20016-9EAC-4E00-A456-8790675A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78F4-61DC-4138-BB2E-690A50F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4C56-3900-4363-B613-DA8E967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E38C-9E11-43D8-AD7C-5F450E0C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D28A-A802-4168-8611-37B405B4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D495-4404-4CF2-B577-373227955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2E53-E67F-4DC6-8D64-97698568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6FFA-4795-43AD-9DEA-FFC84A29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40A2-6CC0-4F96-ACB8-16579A02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259-4B63-4057-B2FF-58EA8557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85DB-7990-48B3-9B79-86A16603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196F-AD13-4C5B-B108-2645B78F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DF16-83CE-4D97-8DBD-07106804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C696-707B-4721-911A-EE5338A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25D5-86C2-432C-9F61-C2608AA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C3FB-CF8E-440D-B7E5-B9162CDB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C6953-FF84-4331-AE0E-73BB406A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FBD1-E4F4-46D9-A6D5-A197453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8563-D96E-4626-97C3-F46405CB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87953-8746-491A-9572-2BC132FC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6236-9D64-464E-91DA-73D374DE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BD8E-4294-47D8-BC04-BE95B17B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175B-57C2-45A2-8FD6-A1C97369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060E-5DB3-453C-B6B3-D522F87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D5B5B-620F-4DC8-99FC-7B98C41BD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545FC-E7A6-4406-A416-8E3DC2B0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B0F57-AAA5-4BC7-BD8A-32761CF4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32AEA-199F-43FF-B20F-515B3A67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816-9DAF-4761-82F3-66301177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2152B-1673-4E04-AF70-4FB9F3DB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58067-B711-4F47-837F-FC56CBC6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5CA21-8E5A-4665-9991-6933B0B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1D17B-80CA-4FA0-82B0-A8CC12F9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46400-CD2A-4C5A-884D-A8112D7B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C717D-056A-4D29-A360-064EE3EF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109C-F241-4842-916D-65B53196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7491-C247-41CC-A28D-EFAEB75D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A81B-1925-43FF-B394-F796B41F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5BE0-ADE1-4817-B195-EBFBCB3D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021A-9978-4288-87A5-D7446B2D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FF6B-E08E-4077-BB2E-388224B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A73-8224-4FE9-AAFC-293C5B32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D9BF9-4239-4F5F-B9C3-679303587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2F237-A337-47A7-9311-CB828E29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9204C-F8C1-4DC8-A194-611C20F3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BB3E-7C26-44DB-85FC-9514395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FE6A-466B-4151-8616-B413B40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6B7B0-6D61-4C42-A89A-DB7DBAF9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9893-26C3-4E8B-A17A-1ADA8763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0A47-07D4-426E-B2C9-4B92AA94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88DC-5BF5-4068-B379-D0A77AE4A8E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F41B-B568-4C21-98B8-73D8E0AE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4408-4B07-422D-94C8-DC497EBB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983-BD54-4A71-B46E-6AD97267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37E9-87E2-4EC3-BECF-738EF46AF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11-30-2021 Updates</a:t>
            </a:r>
          </a:p>
        </p:txBody>
      </p:sp>
    </p:spTree>
    <p:extLst>
      <p:ext uri="{BB962C8B-B14F-4D97-AF65-F5344CB8AC3E}">
        <p14:creationId xmlns:p14="http://schemas.microsoft.com/office/powerpoint/2010/main" val="103191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310AE6-7976-47E1-BBE4-E8CEA8C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30623"/>
              </p:ext>
            </p:extLst>
          </p:nvPr>
        </p:nvGraphicFramePr>
        <p:xfrm>
          <a:off x="6763266" y="4171320"/>
          <a:ext cx="4953684" cy="1112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51228">
                  <a:extLst>
                    <a:ext uri="{9D8B030D-6E8A-4147-A177-3AD203B41FA5}">
                      <a16:colId xmlns:a16="http://schemas.microsoft.com/office/drawing/2014/main" val="3138034513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2477953876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33830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3119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EE64C-6AD3-4DDC-84F7-2A3AC02C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56546"/>
              </p:ext>
            </p:extLst>
          </p:nvPr>
        </p:nvGraphicFramePr>
        <p:xfrm>
          <a:off x="7002161" y="2070861"/>
          <a:ext cx="4492368" cy="1478280"/>
        </p:xfrm>
        <a:graphic>
          <a:graphicData uri="http://schemas.openxmlformats.org/drawingml/2006/table">
            <a:tbl>
              <a:tblPr firstCol="1">
                <a:tableStyleId>{125E5076-3810-47DD-B79F-674D7AD40C01}</a:tableStyleId>
              </a:tblPr>
              <a:tblGrid>
                <a:gridCol w="2246184">
                  <a:extLst>
                    <a:ext uri="{9D8B030D-6E8A-4147-A177-3AD203B41FA5}">
                      <a16:colId xmlns:a16="http://schemas.microsoft.com/office/drawing/2014/main" val="2783728918"/>
                    </a:ext>
                  </a:extLst>
                </a:gridCol>
                <a:gridCol w="2246184">
                  <a:extLst>
                    <a:ext uri="{9D8B030D-6E8A-4147-A177-3AD203B41FA5}">
                      <a16:colId xmlns:a16="http://schemas.microsoft.com/office/drawing/2014/main" val="2276961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68.50%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acc (clean)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-9.50%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15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0612B-075C-441D-8060-00D489864F58}"/>
              </a:ext>
            </a:extLst>
          </p:cNvPr>
          <p:cNvSpPr txBox="1"/>
          <p:nvPr/>
        </p:nvSpPr>
        <p:spPr>
          <a:xfrm>
            <a:off x="7554097" y="1629931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B5B9-900B-41F0-B67A-C315F3AE9536}"/>
              </a:ext>
            </a:extLst>
          </p:cNvPr>
          <p:cNvSpPr txBox="1"/>
          <p:nvPr/>
        </p:nvSpPr>
        <p:spPr>
          <a:xfrm>
            <a:off x="7475838" y="37088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edges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55D1E-9107-44B1-89C7-1FFF85EF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Min-max with 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C1968-CCF8-4C4F-99C6-142BC5BD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r>
              <a:rPr lang="en-US" dirty="0"/>
              <a:t>5 epochs pre-training surrogate, then perturb the adj matrix for 10 epochs</a:t>
            </a:r>
          </a:p>
          <a:p>
            <a:pPr lvl="1"/>
            <a:r>
              <a:rPr lang="en-US" dirty="0"/>
              <a:t>Note: continue training the surrogate (1 epoch more) each attack epoch</a:t>
            </a:r>
          </a:p>
        </p:txBody>
      </p:sp>
    </p:spTree>
    <p:extLst>
      <p:ext uri="{BB962C8B-B14F-4D97-AF65-F5344CB8AC3E}">
        <p14:creationId xmlns:p14="http://schemas.microsoft.com/office/powerpoint/2010/main" val="226390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57DEEF-DEA0-42CD-B4A7-4F1A235C5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88683"/>
              </p:ext>
            </p:extLst>
          </p:nvPr>
        </p:nvGraphicFramePr>
        <p:xfrm>
          <a:off x="2032000" y="2301331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07794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0145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6487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6582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459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Pretrain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 Train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8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9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5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Min-max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2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Min-max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4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Min-max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83939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7C9955E5-F1D4-4B8A-944D-B3F8DA0C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679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E731-1E66-468B-9A9E-3F24993E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Epochs vs reduction (pretraining min-min)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B16BDC-488D-4D24-8628-03B472544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314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39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F84A-9E78-44ED-BFDC-13DCCEE3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7F7A-A37C-42B7-A850-97100F00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changes are somewhat as expected</a:t>
            </a:r>
          </a:p>
          <a:p>
            <a:pPr lvl="1"/>
            <a:r>
              <a:rPr lang="en-US" dirty="0"/>
              <a:t>Min-min sort of follows predictions, adds many edges between similar nodes. However, it will add more edges between non-identical nodes when given more budget. Perhaps this is because similar, but non-identical, labels still have low loss? i.e. prioritization of what nodes change</a:t>
            </a:r>
          </a:p>
          <a:p>
            <a:pPr lvl="1"/>
            <a:r>
              <a:rPr lang="en-US" dirty="0"/>
              <a:t>Min-max does exactly what you would expect…</a:t>
            </a:r>
          </a:p>
          <a:p>
            <a:r>
              <a:rPr lang="en-US" dirty="0"/>
              <a:t>Adding model resetting doesn’t make it any better</a:t>
            </a:r>
          </a:p>
          <a:p>
            <a:pPr lvl="1"/>
            <a:r>
              <a:rPr lang="en-US" dirty="0"/>
              <a:t>Even made it worse in some cases</a:t>
            </a:r>
          </a:p>
          <a:p>
            <a:pPr lvl="1"/>
            <a:r>
              <a:rPr lang="en-US" dirty="0"/>
              <a:t>Especially true for min-max</a:t>
            </a:r>
          </a:p>
          <a:p>
            <a:pPr lvl="1"/>
            <a:r>
              <a:rPr lang="en-US" dirty="0"/>
              <a:t>Going to stop testing resetting?</a:t>
            </a:r>
          </a:p>
          <a:p>
            <a:r>
              <a:rPr lang="en-US" dirty="0"/>
              <a:t>Not sure where the sweet spot is for pretrain epochs of min-min training</a:t>
            </a:r>
          </a:p>
          <a:p>
            <a:pPr lvl="1"/>
            <a:r>
              <a:rPr lang="en-US" dirty="0"/>
              <a:t>Additional training is bad!!</a:t>
            </a:r>
          </a:p>
          <a:p>
            <a:r>
              <a:rPr lang="en-US" dirty="0"/>
              <a:t>Increasing the budget doesn’t increase effectiveness of min-min</a:t>
            </a:r>
          </a:p>
          <a:p>
            <a:pPr lvl="1"/>
            <a:r>
              <a:rPr lang="en-US" dirty="0"/>
              <a:t>Sometimes makes it worse</a:t>
            </a:r>
          </a:p>
        </p:txBody>
      </p:sp>
    </p:spTree>
    <p:extLst>
      <p:ext uri="{BB962C8B-B14F-4D97-AF65-F5344CB8AC3E}">
        <p14:creationId xmlns:p14="http://schemas.microsoft.com/office/powerpoint/2010/main" val="418186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9BDFDF-CA40-48E0-A820-BEB6DC4C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28" y="1317726"/>
            <a:ext cx="5301707" cy="4385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E7AF1-10E4-45E9-A0D1-D2B95124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52" y="1326291"/>
            <a:ext cx="5421616" cy="43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C7B4-E2E4-4B88-B389-B4FA0621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9FA7-137B-4CAB-8BC4-091B5D16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 a bug in the program, implementation of drawing samples not removing edges when it should have</a:t>
            </a:r>
          </a:p>
          <a:p>
            <a:r>
              <a:rPr lang="en-US" dirty="0"/>
              <a:t>Re-test and confirm results</a:t>
            </a:r>
          </a:p>
          <a:p>
            <a:r>
              <a:rPr lang="en-US" dirty="0"/>
              <a:t>Was able to replicate results from effective min-min a while ago</a:t>
            </a:r>
          </a:p>
          <a:p>
            <a:pPr lvl="1"/>
            <a:r>
              <a:rPr lang="en-US" dirty="0"/>
              <a:t>Some notes…</a:t>
            </a:r>
          </a:p>
        </p:txBody>
      </p:sp>
    </p:spTree>
    <p:extLst>
      <p:ext uri="{BB962C8B-B14F-4D97-AF65-F5344CB8AC3E}">
        <p14:creationId xmlns:p14="http://schemas.microsoft.com/office/powerpoint/2010/main" val="39340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310AE6-7976-47E1-BBE4-E8CEA8C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89666"/>
              </p:ext>
            </p:extLst>
          </p:nvPr>
        </p:nvGraphicFramePr>
        <p:xfrm>
          <a:off x="6763266" y="4171320"/>
          <a:ext cx="4953684" cy="1112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51228">
                  <a:extLst>
                    <a:ext uri="{9D8B030D-6E8A-4147-A177-3AD203B41FA5}">
                      <a16:colId xmlns:a16="http://schemas.microsoft.com/office/drawing/2014/main" val="3138034513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2477953876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33830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3119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EE64C-6AD3-4DDC-84F7-2A3AC02C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79322"/>
              </p:ext>
            </p:extLst>
          </p:nvPr>
        </p:nvGraphicFramePr>
        <p:xfrm>
          <a:off x="7002161" y="2070861"/>
          <a:ext cx="4492368" cy="1478280"/>
        </p:xfrm>
        <a:graphic>
          <a:graphicData uri="http://schemas.openxmlformats.org/drawingml/2006/table">
            <a:tbl>
              <a:tblPr firstCol="1">
                <a:tableStyleId>{125E5076-3810-47DD-B79F-674D7AD40C01}</a:tableStyleId>
              </a:tblPr>
              <a:tblGrid>
                <a:gridCol w="2246184">
                  <a:extLst>
                    <a:ext uri="{9D8B030D-6E8A-4147-A177-3AD203B41FA5}">
                      <a16:colId xmlns:a16="http://schemas.microsoft.com/office/drawing/2014/main" val="2783728918"/>
                    </a:ext>
                  </a:extLst>
                </a:gridCol>
                <a:gridCol w="2246184">
                  <a:extLst>
                    <a:ext uri="{9D8B030D-6E8A-4147-A177-3AD203B41FA5}">
                      <a16:colId xmlns:a16="http://schemas.microsoft.com/office/drawing/2014/main" val="2276961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67.60%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acc (clean)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-10.40%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15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0612B-075C-441D-8060-00D489864F58}"/>
              </a:ext>
            </a:extLst>
          </p:cNvPr>
          <p:cNvSpPr txBox="1"/>
          <p:nvPr/>
        </p:nvSpPr>
        <p:spPr>
          <a:xfrm>
            <a:off x="7554097" y="1629931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B5B9-900B-41F0-B67A-C315F3AE9536}"/>
              </a:ext>
            </a:extLst>
          </p:cNvPr>
          <p:cNvSpPr txBox="1"/>
          <p:nvPr/>
        </p:nvSpPr>
        <p:spPr>
          <a:xfrm>
            <a:off x="7475838" y="37088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edges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55D1E-9107-44B1-89C7-1FFF85EF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Min-min with 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C1968-CCF8-4C4F-99C6-142BC5BD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r>
              <a:rPr lang="en-US" dirty="0"/>
              <a:t>5 epochs pre-training surrogate, then perturb the adj matrix for 10 epochs</a:t>
            </a:r>
          </a:p>
          <a:p>
            <a:pPr lvl="1"/>
            <a:r>
              <a:rPr lang="en-US" dirty="0"/>
              <a:t>Note: NOT applying any more training to the surrogate during attack </a:t>
            </a:r>
          </a:p>
          <a:p>
            <a:pPr lvl="1"/>
            <a:r>
              <a:rPr lang="en-US" dirty="0"/>
              <a:t>Budget: 5%</a:t>
            </a:r>
          </a:p>
        </p:txBody>
      </p:sp>
    </p:spTree>
    <p:extLst>
      <p:ext uri="{BB962C8B-B14F-4D97-AF65-F5344CB8AC3E}">
        <p14:creationId xmlns:p14="http://schemas.microsoft.com/office/powerpoint/2010/main" val="144678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310AE6-7976-47E1-BBE4-E8CEA8C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59162"/>
              </p:ext>
            </p:extLst>
          </p:nvPr>
        </p:nvGraphicFramePr>
        <p:xfrm>
          <a:off x="6763266" y="4171320"/>
          <a:ext cx="4953684" cy="1112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51228">
                  <a:extLst>
                    <a:ext uri="{9D8B030D-6E8A-4147-A177-3AD203B41FA5}">
                      <a16:colId xmlns:a16="http://schemas.microsoft.com/office/drawing/2014/main" val="3138034513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2477953876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33830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3119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EE64C-6AD3-4DDC-84F7-2A3AC02C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4466"/>
              </p:ext>
            </p:extLst>
          </p:nvPr>
        </p:nvGraphicFramePr>
        <p:xfrm>
          <a:off x="7002161" y="2070861"/>
          <a:ext cx="4492368" cy="1478280"/>
        </p:xfrm>
        <a:graphic>
          <a:graphicData uri="http://schemas.openxmlformats.org/drawingml/2006/table">
            <a:tbl>
              <a:tblPr firstCol="1">
                <a:tableStyleId>{125E5076-3810-47DD-B79F-674D7AD40C01}</a:tableStyleId>
              </a:tblPr>
              <a:tblGrid>
                <a:gridCol w="2246184">
                  <a:extLst>
                    <a:ext uri="{9D8B030D-6E8A-4147-A177-3AD203B41FA5}">
                      <a16:colId xmlns:a16="http://schemas.microsoft.com/office/drawing/2014/main" val="2783728918"/>
                    </a:ext>
                  </a:extLst>
                </a:gridCol>
                <a:gridCol w="2246184">
                  <a:extLst>
                    <a:ext uri="{9D8B030D-6E8A-4147-A177-3AD203B41FA5}">
                      <a16:colId xmlns:a16="http://schemas.microsoft.com/office/drawing/2014/main" val="2276961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64.70%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acc (clean)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-13.30%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15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0612B-075C-441D-8060-00D489864F58}"/>
              </a:ext>
            </a:extLst>
          </p:cNvPr>
          <p:cNvSpPr txBox="1"/>
          <p:nvPr/>
        </p:nvSpPr>
        <p:spPr>
          <a:xfrm>
            <a:off x="7554097" y="1629931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B5B9-900B-41F0-B67A-C315F3AE9536}"/>
              </a:ext>
            </a:extLst>
          </p:cNvPr>
          <p:cNvSpPr txBox="1"/>
          <p:nvPr/>
        </p:nvSpPr>
        <p:spPr>
          <a:xfrm>
            <a:off x="7475838" y="37088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edges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55D1E-9107-44B1-89C7-1FFF85EF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Min-min with 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C1968-CCF8-4C4F-99C6-142BC5BD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r>
              <a:rPr lang="en-US" dirty="0"/>
              <a:t>5 epochs pre-training surrogate, then perturb the adj matrix for 10 epochs</a:t>
            </a:r>
          </a:p>
          <a:p>
            <a:pPr lvl="1"/>
            <a:r>
              <a:rPr lang="en-US" dirty="0"/>
              <a:t>Note: NOT applying any more training to the surrogate during attack</a:t>
            </a:r>
          </a:p>
          <a:p>
            <a:pPr lvl="1"/>
            <a:r>
              <a:rPr lang="en-US" dirty="0"/>
              <a:t>Budget: 50% </a:t>
            </a:r>
          </a:p>
          <a:p>
            <a:pPr lvl="1"/>
            <a:r>
              <a:rPr lang="en-US" dirty="0"/>
              <a:t>Initial LR: 40</a:t>
            </a:r>
          </a:p>
        </p:txBody>
      </p:sp>
    </p:spTree>
    <p:extLst>
      <p:ext uri="{BB962C8B-B14F-4D97-AF65-F5344CB8AC3E}">
        <p14:creationId xmlns:p14="http://schemas.microsoft.com/office/powerpoint/2010/main" val="3033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310AE6-7976-47E1-BBE4-E8CEA8C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62216"/>
              </p:ext>
            </p:extLst>
          </p:nvPr>
        </p:nvGraphicFramePr>
        <p:xfrm>
          <a:off x="6763266" y="4171320"/>
          <a:ext cx="4953684" cy="1112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51228">
                  <a:extLst>
                    <a:ext uri="{9D8B030D-6E8A-4147-A177-3AD203B41FA5}">
                      <a16:colId xmlns:a16="http://schemas.microsoft.com/office/drawing/2014/main" val="3138034513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2477953876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33830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3119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EE64C-6AD3-4DDC-84F7-2A3AC02C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06579"/>
              </p:ext>
            </p:extLst>
          </p:nvPr>
        </p:nvGraphicFramePr>
        <p:xfrm>
          <a:off x="7002161" y="2070861"/>
          <a:ext cx="4492368" cy="1478280"/>
        </p:xfrm>
        <a:graphic>
          <a:graphicData uri="http://schemas.openxmlformats.org/drawingml/2006/table">
            <a:tbl>
              <a:tblPr firstCol="1">
                <a:tableStyleId>{125E5076-3810-47DD-B79F-674D7AD40C01}</a:tableStyleId>
              </a:tblPr>
              <a:tblGrid>
                <a:gridCol w="2246184">
                  <a:extLst>
                    <a:ext uri="{9D8B030D-6E8A-4147-A177-3AD203B41FA5}">
                      <a16:colId xmlns:a16="http://schemas.microsoft.com/office/drawing/2014/main" val="2783728918"/>
                    </a:ext>
                  </a:extLst>
                </a:gridCol>
                <a:gridCol w="2246184">
                  <a:extLst>
                    <a:ext uri="{9D8B030D-6E8A-4147-A177-3AD203B41FA5}">
                      <a16:colId xmlns:a16="http://schemas.microsoft.com/office/drawing/2014/main" val="2276961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acc (clean)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-3.00%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15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0612B-075C-441D-8060-00D489864F58}"/>
              </a:ext>
            </a:extLst>
          </p:cNvPr>
          <p:cNvSpPr txBox="1"/>
          <p:nvPr/>
        </p:nvSpPr>
        <p:spPr>
          <a:xfrm>
            <a:off x="7554097" y="1629931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B5B9-900B-41F0-B67A-C315F3AE9536}"/>
              </a:ext>
            </a:extLst>
          </p:cNvPr>
          <p:cNvSpPr txBox="1"/>
          <p:nvPr/>
        </p:nvSpPr>
        <p:spPr>
          <a:xfrm>
            <a:off x="7475838" y="37088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edges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55D1E-9107-44B1-89C7-1FFF85EF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Min-min with 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C1968-CCF8-4C4F-99C6-142BC5BD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r>
              <a:rPr lang="en-US" dirty="0"/>
              <a:t>10 epochs pre-training surrogate, then perturb the adj matrix for 10 epochs</a:t>
            </a:r>
          </a:p>
          <a:p>
            <a:pPr lvl="1"/>
            <a:r>
              <a:rPr lang="en-US" dirty="0"/>
              <a:t>Note: NOT applying any more training to the surrogate during attack </a:t>
            </a:r>
          </a:p>
        </p:txBody>
      </p:sp>
    </p:spTree>
    <p:extLst>
      <p:ext uri="{BB962C8B-B14F-4D97-AF65-F5344CB8AC3E}">
        <p14:creationId xmlns:p14="http://schemas.microsoft.com/office/powerpoint/2010/main" val="165981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310AE6-7976-47E1-BBE4-E8CEA8C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64324"/>
              </p:ext>
            </p:extLst>
          </p:nvPr>
        </p:nvGraphicFramePr>
        <p:xfrm>
          <a:off x="6763266" y="4171320"/>
          <a:ext cx="4953684" cy="1112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51228">
                  <a:extLst>
                    <a:ext uri="{9D8B030D-6E8A-4147-A177-3AD203B41FA5}">
                      <a16:colId xmlns:a16="http://schemas.microsoft.com/office/drawing/2014/main" val="3138034513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2477953876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33830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3119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EE64C-6AD3-4DDC-84F7-2A3AC02C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37033"/>
              </p:ext>
            </p:extLst>
          </p:nvPr>
        </p:nvGraphicFramePr>
        <p:xfrm>
          <a:off x="7002161" y="2070861"/>
          <a:ext cx="4492368" cy="1478280"/>
        </p:xfrm>
        <a:graphic>
          <a:graphicData uri="http://schemas.openxmlformats.org/drawingml/2006/table">
            <a:tbl>
              <a:tblPr firstCol="1">
                <a:tableStyleId>{125E5076-3810-47DD-B79F-674D7AD40C01}</a:tableStyleId>
              </a:tblPr>
              <a:tblGrid>
                <a:gridCol w="2246184">
                  <a:extLst>
                    <a:ext uri="{9D8B030D-6E8A-4147-A177-3AD203B41FA5}">
                      <a16:colId xmlns:a16="http://schemas.microsoft.com/office/drawing/2014/main" val="2783728918"/>
                    </a:ext>
                  </a:extLst>
                </a:gridCol>
                <a:gridCol w="2246184">
                  <a:extLst>
                    <a:ext uri="{9D8B030D-6E8A-4147-A177-3AD203B41FA5}">
                      <a16:colId xmlns:a16="http://schemas.microsoft.com/office/drawing/2014/main" val="2276961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acc (clean)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15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0612B-075C-441D-8060-00D489864F58}"/>
              </a:ext>
            </a:extLst>
          </p:cNvPr>
          <p:cNvSpPr txBox="1"/>
          <p:nvPr/>
        </p:nvSpPr>
        <p:spPr>
          <a:xfrm>
            <a:off x="7554097" y="1629931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B5B9-900B-41F0-B67A-C315F3AE9536}"/>
              </a:ext>
            </a:extLst>
          </p:cNvPr>
          <p:cNvSpPr txBox="1"/>
          <p:nvPr/>
        </p:nvSpPr>
        <p:spPr>
          <a:xfrm>
            <a:off x="7475838" y="37088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edges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55D1E-9107-44B1-89C7-1FFF85EF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Min-min with 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C1968-CCF8-4C4F-99C6-142BC5BD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r>
              <a:rPr lang="en-US" dirty="0"/>
              <a:t>5 epochs pre-training surrogate, then perturb the adj matrix for 10 epochs</a:t>
            </a:r>
          </a:p>
          <a:p>
            <a:pPr lvl="1"/>
            <a:r>
              <a:rPr lang="en-US" dirty="0"/>
              <a:t>Note: continue training the surrogate (1 epoch more) each attack epoch</a:t>
            </a:r>
          </a:p>
        </p:txBody>
      </p:sp>
    </p:spTree>
    <p:extLst>
      <p:ext uri="{BB962C8B-B14F-4D97-AF65-F5344CB8AC3E}">
        <p14:creationId xmlns:p14="http://schemas.microsoft.com/office/powerpoint/2010/main" val="88823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310AE6-7976-47E1-BBE4-E8CEA8C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96227"/>
              </p:ext>
            </p:extLst>
          </p:nvPr>
        </p:nvGraphicFramePr>
        <p:xfrm>
          <a:off x="6763266" y="4171320"/>
          <a:ext cx="4953684" cy="1112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51228">
                  <a:extLst>
                    <a:ext uri="{9D8B030D-6E8A-4147-A177-3AD203B41FA5}">
                      <a16:colId xmlns:a16="http://schemas.microsoft.com/office/drawing/2014/main" val="3138034513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2477953876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33830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3119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EE64C-6AD3-4DDC-84F7-2A3AC02C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9587"/>
              </p:ext>
            </p:extLst>
          </p:nvPr>
        </p:nvGraphicFramePr>
        <p:xfrm>
          <a:off x="7002161" y="2070861"/>
          <a:ext cx="4492368" cy="1478280"/>
        </p:xfrm>
        <a:graphic>
          <a:graphicData uri="http://schemas.openxmlformats.org/drawingml/2006/table">
            <a:tbl>
              <a:tblPr firstCol="1">
                <a:tableStyleId>{125E5076-3810-47DD-B79F-674D7AD40C01}</a:tableStyleId>
              </a:tblPr>
              <a:tblGrid>
                <a:gridCol w="2246184">
                  <a:extLst>
                    <a:ext uri="{9D8B030D-6E8A-4147-A177-3AD203B41FA5}">
                      <a16:colId xmlns:a16="http://schemas.microsoft.com/office/drawing/2014/main" val="2783728918"/>
                    </a:ext>
                  </a:extLst>
                </a:gridCol>
                <a:gridCol w="2246184">
                  <a:extLst>
                    <a:ext uri="{9D8B030D-6E8A-4147-A177-3AD203B41FA5}">
                      <a16:colId xmlns:a16="http://schemas.microsoft.com/office/drawing/2014/main" val="2276961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74.50%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acc (clean)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-3.50%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15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0612B-075C-441D-8060-00D489864F58}"/>
              </a:ext>
            </a:extLst>
          </p:cNvPr>
          <p:cNvSpPr txBox="1"/>
          <p:nvPr/>
        </p:nvSpPr>
        <p:spPr>
          <a:xfrm>
            <a:off x="7554097" y="1629931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B5B9-900B-41F0-B67A-C315F3AE9536}"/>
              </a:ext>
            </a:extLst>
          </p:cNvPr>
          <p:cNvSpPr txBox="1"/>
          <p:nvPr/>
        </p:nvSpPr>
        <p:spPr>
          <a:xfrm>
            <a:off x="7475838" y="37088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edges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55D1E-9107-44B1-89C7-1FFF85EF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Min-min with 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C1968-CCF8-4C4F-99C6-142BC5BD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r>
              <a:rPr lang="en-US" dirty="0"/>
              <a:t>5 epochs pre-training surrogate, then perturb the adj matrix for 10 epochs</a:t>
            </a:r>
          </a:p>
          <a:p>
            <a:pPr lvl="1"/>
            <a:r>
              <a:rPr lang="en-US" dirty="0"/>
              <a:t>Note: Retraining a new surrogate for 5 epochs each attack epoch</a:t>
            </a:r>
          </a:p>
        </p:txBody>
      </p:sp>
    </p:spTree>
    <p:extLst>
      <p:ext uri="{BB962C8B-B14F-4D97-AF65-F5344CB8AC3E}">
        <p14:creationId xmlns:p14="http://schemas.microsoft.com/office/powerpoint/2010/main" val="311895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310AE6-7976-47E1-BBE4-E8CEA8C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69053"/>
              </p:ext>
            </p:extLst>
          </p:nvPr>
        </p:nvGraphicFramePr>
        <p:xfrm>
          <a:off x="6763266" y="4171320"/>
          <a:ext cx="4953684" cy="1112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51228">
                  <a:extLst>
                    <a:ext uri="{9D8B030D-6E8A-4147-A177-3AD203B41FA5}">
                      <a16:colId xmlns:a16="http://schemas.microsoft.com/office/drawing/2014/main" val="3138034513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2477953876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33830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3119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EE64C-6AD3-4DDC-84F7-2A3AC02C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95282"/>
              </p:ext>
            </p:extLst>
          </p:nvPr>
        </p:nvGraphicFramePr>
        <p:xfrm>
          <a:off x="7002161" y="2070861"/>
          <a:ext cx="4492368" cy="1478280"/>
        </p:xfrm>
        <a:graphic>
          <a:graphicData uri="http://schemas.openxmlformats.org/drawingml/2006/table">
            <a:tbl>
              <a:tblPr firstCol="1">
                <a:tableStyleId>{125E5076-3810-47DD-B79F-674D7AD40C01}</a:tableStyleId>
              </a:tblPr>
              <a:tblGrid>
                <a:gridCol w="2246184">
                  <a:extLst>
                    <a:ext uri="{9D8B030D-6E8A-4147-A177-3AD203B41FA5}">
                      <a16:colId xmlns:a16="http://schemas.microsoft.com/office/drawing/2014/main" val="2783728918"/>
                    </a:ext>
                  </a:extLst>
                </a:gridCol>
                <a:gridCol w="2246184">
                  <a:extLst>
                    <a:ext uri="{9D8B030D-6E8A-4147-A177-3AD203B41FA5}">
                      <a16:colId xmlns:a16="http://schemas.microsoft.com/office/drawing/2014/main" val="2276961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66.50%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acc (clean)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-11.50%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15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0612B-075C-441D-8060-00D489864F58}"/>
              </a:ext>
            </a:extLst>
          </p:cNvPr>
          <p:cNvSpPr txBox="1"/>
          <p:nvPr/>
        </p:nvSpPr>
        <p:spPr>
          <a:xfrm>
            <a:off x="7554097" y="1629931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B5B9-900B-41F0-B67A-C315F3AE9536}"/>
              </a:ext>
            </a:extLst>
          </p:cNvPr>
          <p:cNvSpPr txBox="1"/>
          <p:nvPr/>
        </p:nvSpPr>
        <p:spPr>
          <a:xfrm>
            <a:off x="7475838" y="37088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edges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55D1E-9107-44B1-89C7-1FFF85EF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Min-max with 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C1968-CCF8-4C4F-99C6-142BC5BD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r>
              <a:rPr lang="en-US" dirty="0"/>
              <a:t>5 epochs pre-training surrogate, then perturb the adj matrix for 10 epochs</a:t>
            </a:r>
          </a:p>
          <a:p>
            <a:pPr lvl="1"/>
            <a:r>
              <a:rPr lang="en-US" dirty="0"/>
              <a:t>Note: NOT applying any more training to the surrogate during attack </a:t>
            </a:r>
          </a:p>
        </p:txBody>
      </p:sp>
    </p:spTree>
    <p:extLst>
      <p:ext uri="{BB962C8B-B14F-4D97-AF65-F5344CB8AC3E}">
        <p14:creationId xmlns:p14="http://schemas.microsoft.com/office/powerpoint/2010/main" val="238531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310AE6-7976-47E1-BBE4-E8CEA8C1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77062"/>
              </p:ext>
            </p:extLst>
          </p:nvPr>
        </p:nvGraphicFramePr>
        <p:xfrm>
          <a:off x="6763266" y="4171320"/>
          <a:ext cx="4953684" cy="1112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51228">
                  <a:extLst>
                    <a:ext uri="{9D8B030D-6E8A-4147-A177-3AD203B41FA5}">
                      <a16:colId xmlns:a16="http://schemas.microsoft.com/office/drawing/2014/main" val="3138034513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2477953876"/>
                    </a:ext>
                  </a:extLst>
                </a:gridCol>
                <a:gridCol w="1651228">
                  <a:extLst>
                    <a:ext uri="{9D8B030D-6E8A-4147-A177-3AD203B41FA5}">
                      <a16:colId xmlns:a16="http://schemas.microsoft.com/office/drawing/2014/main" val="338308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3119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EE64C-6AD3-4DDC-84F7-2A3AC02C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0411"/>
              </p:ext>
            </p:extLst>
          </p:nvPr>
        </p:nvGraphicFramePr>
        <p:xfrm>
          <a:off x="7002161" y="2070861"/>
          <a:ext cx="4492368" cy="1478280"/>
        </p:xfrm>
        <a:graphic>
          <a:graphicData uri="http://schemas.openxmlformats.org/drawingml/2006/table">
            <a:tbl>
              <a:tblPr firstCol="1">
                <a:tableStyleId>{125E5076-3810-47DD-B79F-674D7AD40C01}</a:tableStyleId>
              </a:tblPr>
              <a:tblGrid>
                <a:gridCol w="2246184">
                  <a:extLst>
                    <a:ext uri="{9D8B030D-6E8A-4147-A177-3AD203B41FA5}">
                      <a16:colId xmlns:a16="http://schemas.microsoft.com/office/drawing/2014/main" val="2783728918"/>
                    </a:ext>
                  </a:extLst>
                </a:gridCol>
                <a:gridCol w="2246184">
                  <a:extLst>
                    <a:ext uri="{9D8B030D-6E8A-4147-A177-3AD203B41FA5}">
                      <a16:colId xmlns:a16="http://schemas.microsoft.com/office/drawing/2014/main" val="2276961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Baseline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Poison on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of acc (clean)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-68.80%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15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0612B-075C-441D-8060-00D489864F58}"/>
              </a:ext>
            </a:extLst>
          </p:cNvPr>
          <p:cNvSpPr txBox="1"/>
          <p:nvPr/>
        </p:nvSpPr>
        <p:spPr>
          <a:xfrm>
            <a:off x="7554097" y="1629931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B5B9-900B-41F0-B67A-C315F3AE9536}"/>
              </a:ext>
            </a:extLst>
          </p:cNvPr>
          <p:cNvSpPr txBox="1"/>
          <p:nvPr/>
        </p:nvSpPr>
        <p:spPr>
          <a:xfrm>
            <a:off x="7475838" y="3708836"/>
            <a:ext cx="34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edges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55D1E-9107-44B1-89C7-1FFF85EF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Min-max with 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C1968-CCF8-4C4F-99C6-142BC5BD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919" cy="4351338"/>
          </a:xfrm>
        </p:spPr>
        <p:txBody>
          <a:bodyPr/>
          <a:lstStyle/>
          <a:p>
            <a:r>
              <a:rPr lang="en-US" dirty="0"/>
              <a:t>5 epochs pre-training surrogate, then perturb the adj matrix for 10 epochs</a:t>
            </a:r>
          </a:p>
          <a:p>
            <a:pPr lvl="1"/>
            <a:r>
              <a:rPr lang="en-US" dirty="0"/>
              <a:t>Note: NOT applying any more training to the surrogate during attack</a:t>
            </a:r>
          </a:p>
          <a:p>
            <a:pPr lvl="1"/>
            <a:r>
              <a:rPr lang="en-US" dirty="0"/>
              <a:t>50% budget </a:t>
            </a:r>
          </a:p>
          <a:p>
            <a:pPr lvl="1"/>
            <a:r>
              <a:rPr lang="en-US" dirty="0"/>
              <a:t>Initial LR: 4</a:t>
            </a:r>
          </a:p>
        </p:txBody>
      </p:sp>
    </p:spTree>
    <p:extLst>
      <p:ext uri="{BB962C8B-B14F-4D97-AF65-F5344CB8AC3E}">
        <p14:creationId xmlns:p14="http://schemas.microsoft.com/office/powerpoint/2010/main" val="299362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761</Words>
  <Application>Microsoft Office PowerPoint</Application>
  <PresentationFormat>Widescreen</PresentationFormat>
  <Paragraphs>236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11-30-2021 Updates</vt:lpstr>
      <vt:lpstr>Progress</vt:lpstr>
      <vt:lpstr>Min-min with pre-training</vt:lpstr>
      <vt:lpstr>Min-min with pre-training</vt:lpstr>
      <vt:lpstr>Min-min with pre-training</vt:lpstr>
      <vt:lpstr>Min-min with pre-training</vt:lpstr>
      <vt:lpstr>Min-min with pre-training</vt:lpstr>
      <vt:lpstr>Min-max with pre-training</vt:lpstr>
      <vt:lpstr>Min-max with pre-training</vt:lpstr>
      <vt:lpstr>Min-max with pre-training</vt:lpstr>
      <vt:lpstr>Summary</vt:lpstr>
      <vt:lpstr>Epochs vs reduction (pretraining min-min)</vt:lpstr>
      <vt:lpstr>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11-9-2021 Updates</dc:title>
  <dc:creator>Wei, Edward (nyw6dh)</dc:creator>
  <cp:lastModifiedBy>Wei, Edward (nyw6dh)</cp:lastModifiedBy>
  <cp:revision>1</cp:revision>
  <dcterms:created xsi:type="dcterms:W3CDTF">2021-11-09T16:56:59Z</dcterms:created>
  <dcterms:modified xsi:type="dcterms:W3CDTF">2021-12-05T02:01:51Z</dcterms:modified>
</cp:coreProperties>
</file>