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5892B5-EB58-4C9D-AA63-C35EB5EBF365}" v="216" dt="2021-12-29T03:38:17.7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27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i, Edward (nyw6dh)" userId="1840d735-900b-4455-b096-ff9161683833" providerId="ADAL" clId="{945892B5-EB58-4C9D-AA63-C35EB5EBF365}"/>
    <pc:docChg chg="undo redo custSel addSld delSld modSld">
      <pc:chgData name="Wei, Edward (nyw6dh)" userId="1840d735-900b-4455-b096-ff9161683833" providerId="ADAL" clId="{945892B5-EB58-4C9D-AA63-C35EB5EBF365}" dt="2021-12-29T03:38:17.743" v="3961" actId="5793"/>
      <pc:docMkLst>
        <pc:docMk/>
      </pc:docMkLst>
      <pc:sldChg chg="delSp modSp new mod">
        <pc:chgData name="Wei, Edward (nyw6dh)" userId="1840d735-900b-4455-b096-ff9161683833" providerId="ADAL" clId="{945892B5-EB58-4C9D-AA63-C35EB5EBF365}" dt="2021-12-28T22:12:56.876" v="784" actId="478"/>
        <pc:sldMkLst>
          <pc:docMk/>
          <pc:sldMk cId="271881524" sldId="256"/>
        </pc:sldMkLst>
        <pc:spChg chg="mod">
          <ac:chgData name="Wei, Edward (nyw6dh)" userId="1840d735-900b-4455-b096-ff9161683833" providerId="ADAL" clId="{945892B5-EB58-4C9D-AA63-C35EB5EBF365}" dt="2021-12-28T21:59:11.953" v="18" actId="20577"/>
          <ac:spMkLst>
            <pc:docMk/>
            <pc:sldMk cId="271881524" sldId="256"/>
            <ac:spMk id="2" creationId="{2A438BEF-3CB0-402D-8356-71EBF30AF7B0}"/>
          </ac:spMkLst>
        </pc:spChg>
        <pc:spChg chg="del">
          <ac:chgData name="Wei, Edward (nyw6dh)" userId="1840d735-900b-4455-b096-ff9161683833" providerId="ADAL" clId="{945892B5-EB58-4C9D-AA63-C35EB5EBF365}" dt="2021-12-28T22:12:56.876" v="784" actId="478"/>
          <ac:spMkLst>
            <pc:docMk/>
            <pc:sldMk cId="271881524" sldId="256"/>
            <ac:spMk id="3" creationId="{2ACDDEA8-B7A2-433D-A421-4F9B74C81CD9}"/>
          </ac:spMkLst>
        </pc:spChg>
      </pc:sldChg>
      <pc:sldChg chg="modSp new mod">
        <pc:chgData name="Wei, Edward (nyw6dh)" userId="1840d735-900b-4455-b096-ff9161683833" providerId="ADAL" clId="{945892B5-EB58-4C9D-AA63-C35EB5EBF365}" dt="2021-12-29T02:27:22.555" v="3959" actId="20577"/>
        <pc:sldMkLst>
          <pc:docMk/>
          <pc:sldMk cId="1707380392" sldId="257"/>
        </pc:sldMkLst>
        <pc:spChg chg="mod">
          <ac:chgData name="Wei, Edward (nyw6dh)" userId="1840d735-900b-4455-b096-ff9161683833" providerId="ADAL" clId="{945892B5-EB58-4C9D-AA63-C35EB5EBF365}" dt="2021-12-28T21:59:18.827" v="37" actId="20577"/>
          <ac:spMkLst>
            <pc:docMk/>
            <pc:sldMk cId="1707380392" sldId="257"/>
            <ac:spMk id="2" creationId="{984F24C3-E168-4239-BE55-9ED930D64832}"/>
          </ac:spMkLst>
        </pc:spChg>
        <pc:spChg chg="mod">
          <ac:chgData name="Wei, Edward (nyw6dh)" userId="1840d735-900b-4455-b096-ff9161683833" providerId="ADAL" clId="{945892B5-EB58-4C9D-AA63-C35EB5EBF365}" dt="2021-12-29T02:27:22.555" v="3959" actId="20577"/>
          <ac:spMkLst>
            <pc:docMk/>
            <pc:sldMk cId="1707380392" sldId="257"/>
            <ac:spMk id="3" creationId="{CC90ED21-4C03-417D-8DF2-F4A2F014F8C3}"/>
          </ac:spMkLst>
        </pc:spChg>
      </pc:sldChg>
      <pc:sldChg chg="addSp modSp new mod">
        <pc:chgData name="Wei, Edward (nyw6dh)" userId="1840d735-900b-4455-b096-ff9161683833" providerId="ADAL" clId="{945892B5-EB58-4C9D-AA63-C35EB5EBF365}" dt="2021-12-29T03:38:17.743" v="3961" actId="5793"/>
        <pc:sldMkLst>
          <pc:docMk/>
          <pc:sldMk cId="2116824241" sldId="258"/>
        </pc:sldMkLst>
        <pc:spChg chg="mod">
          <ac:chgData name="Wei, Edward (nyw6dh)" userId="1840d735-900b-4455-b096-ff9161683833" providerId="ADAL" clId="{945892B5-EB58-4C9D-AA63-C35EB5EBF365}" dt="2021-12-28T22:08:26.718" v="282" actId="20577"/>
          <ac:spMkLst>
            <pc:docMk/>
            <pc:sldMk cId="2116824241" sldId="258"/>
            <ac:spMk id="2" creationId="{51B42236-E36C-4D4F-892E-7CDC67C9A459}"/>
          </ac:spMkLst>
        </pc:spChg>
        <pc:spChg chg="mod">
          <ac:chgData name="Wei, Edward (nyw6dh)" userId="1840d735-900b-4455-b096-ff9161683833" providerId="ADAL" clId="{945892B5-EB58-4C9D-AA63-C35EB5EBF365}" dt="2021-12-29T03:38:17.743" v="3961" actId="5793"/>
          <ac:spMkLst>
            <pc:docMk/>
            <pc:sldMk cId="2116824241" sldId="258"/>
            <ac:spMk id="3" creationId="{CB5AFBF7-8E92-41B6-95AC-1CF82B10FFD7}"/>
          </ac:spMkLst>
        </pc:spChg>
        <pc:graphicFrameChg chg="add mod modGraphic">
          <ac:chgData name="Wei, Edward (nyw6dh)" userId="1840d735-900b-4455-b096-ff9161683833" providerId="ADAL" clId="{945892B5-EB58-4C9D-AA63-C35EB5EBF365}" dt="2021-12-28T22:14:16.737" v="957" actId="1076"/>
          <ac:graphicFrameMkLst>
            <pc:docMk/>
            <pc:sldMk cId="2116824241" sldId="258"/>
            <ac:graphicFrameMk id="6" creationId="{CCC672C2-6E5D-4175-92F0-81235CA413D9}"/>
          </ac:graphicFrameMkLst>
        </pc:graphicFrameChg>
        <pc:picChg chg="add mod">
          <ac:chgData name="Wei, Edward (nyw6dh)" userId="1840d735-900b-4455-b096-ff9161683833" providerId="ADAL" clId="{945892B5-EB58-4C9D-AA63-C35EB5EBF365}" dt="2021-12-28T22:14:14.713" v="956" actId="1076"/>
          <ac:picMkLst>
            <pc:docMk/>
            <pc:sldMk cId="2116824241" sldId="258"/>
            <ac:picMk id="5" creationId="{8F8986F2-063E-4877-8330-F378031509AC}"/>
          </ac:picMkLst>
        </pc:picChg>
      </pc:sldChg>
      <pc:sldChg chg="addSp delSp modSp new mod chgLayout">
        <pc:chgData name="Wei, Edward (nyw6dh)" userId="1840d735-900b-4455-b096-ff9161683833" providerId="ADAL" clId="{945892B5-EB58-4C9D-AA63-C35EB5EBF365}" dt="2021-12-28T22:42:12.835" v="2468" actId="20577"/>
        <pc:sldMkLst>
          <pc:docMk/>
          <pc:sldMk cId="105304816" sldId="259"/>
        </pc:sldMkLst>
        <pc:spChg chg="mod ord">
          <ac:chgData name="Wei, Edward (nyw6dh)" userId="1840d735-900b-4455-b096-ff9161683833" providerId="ADAL" clId="{945892B5-EB58-4C9D-AA63-C35EB5EBF365}" dt="2021-12-28T22:42:12.835" v="2468" actId="20577"/>
          <ac:spMkLst>
            <pc:docMk/>
            <pc:sldMk cId="105304816" sldId="259"/>
            <ac:spMk id="2" creationId="{5D40A48E-03E0-408F-9A30-AC9841C30861}"/>
          </ac:spMkLst>
        </pc:spChg>
        <pc:spChg chg="del">
          <ac:chgData name="Wei, Edward (nyw6dh)" userId="1840d735-900b-4455-b096-ff9161683833" providerId="ADAL" clId="{945892B5-EB58-4C9D-AA63-C35EB5EBF365}" dt="2021-12-28T22:24:21.364" v="1017" actId="478"/>
          <ac:spMkLst>
            <pc:docMk/>
            <pc:sldMk cId="105304816" sldId="259"/>
            <ac:spMk id="3" creationId="{CBE3D532-8FE5-49D9-8C72-6A8101E72EB5}"/>
          </ac:spMkLst>
        </pc:spChg>
        <pc:spChg chg="add del">
          <ac:chgData name="Wei, Edward (nyw6dh)" userId="1840d735-900b-4455-b096-ff9161683833" providerId="ADAL" clId="{945892B5-EB58-4C9D-AA63-C35EB5EBF365}" dt="2021-12-28T22:24:11.052" v="1016" actId="22"/>
          <ac:spMkLst>
            <pc:docMk/>
            <pc:sldMk cId="105304816" sldId="259"/>
            <ac:spMk id="5" creationId="{0CEDE671-4266-41B8-BD0D-F0BE768FA1B0}"/>
          </ac:spMkLst>
        </pc:spChg>
        <pc:spChg chg="add mod ord">
          <ac:chgData name="Wei, Edward (nyw6dh)" userId="1840d735-900b-4455-b096-ff9161683833" providerId="ADAL" clId="{945892B5-EB58-4C9D-AA63-C35EB5EBF365}" dt="2021-12-28T22:35:44.740" v="1554" actId="20577"/>
          <ac:spMkLst>
            <pc:docMk/>
            <pc:sldMk cId="105304816" sldId="259"/>
            <ac:spMk id="8" creationId="{F9263F01-45FB-419F-A05B-23248EC33244}"/>
          </ac:spMkLst>
        </pc:spChg>
        <pc:graphicFrameChg chg="add del mod modGraphic">
          <ac:chgData name="Wei, Edward (nyw6dh)" userId="1840d735-900b-4455-b096-ff9161683833" providerId="ADAL" clId="{945892B5-EB58-4C9D-AA63-C35EB5EBF365}" dt="2021-12-28T22:24:35.183" v="1023" actId="478"/>
          <ac:graphicFrameMkLst>
            <pc:docMk/>
            <pc:sldMk cId="105304816" sldId="259"/>
            <ac:graphicFrameMk id="6" creationId="{ABFECC3A-8745-4270-B015-9AF236329342}"/>
          </ac:graphicFrameMkLst>
        </pc:graphicFrameChg>
        <pc:graphicFrameChg chg="add mod modGraphic">
          <ac:chgData name="Wei, Edward (nyw6dh)" userId="1840d735-900b-4455-b096-ff9161683833" providerId="ADAL" clId="{945892B5-EB58-4C9D-AA63-C35EB5EBF365}" dt="2021-12-28T22:29:59.043" v="1274"/>
          <ac:graphicFrameMkLst>
            <pc:docMk/>
            <pc:sldMk cId="105304816" sldId="259"/>
            <ac:graphicFrameMk id="7" creationId="{14C53F73-6EDF-4D86-8DE6-33C2B407BBBC}"/>
          </ac:graphicFrameMkLst>
        </pc:graphicFrameChg>
        <pc:graphicFrameChg chg="add mod modGraphic">
          <ac:chgData name="Wei, Edward (nyw6dh)" userId="1840d735-900b-4455-b096-ff9161683833" providerId="ADAL" clId="{945892B5-EB58-4C9D-AA63-C35EB5EBF365}" dt="2021-12-28T22:30:27.197" v="1294" actId="1076"/>
          <ac:graphicFrameMkLst>
            <pc:docMk/>
            <pc:sldMk cId="105304816" sldId="259"/>
            <ac:graphicFrameMk id="9" creationId="{6CE6CF26-108E-4573-8CF8-3A13444B95FA}"/>
          </ac:graphicFrameMkLst>
        </pc:graphicFrameChg>
        <pc:graphicFrameChg chg="add mod modGraphic">
          <ac:chgData name="Wei, Edward (nyw6dh)" userId="1840d735-900b-4455-b096-ff9161683833" providerId="ADAL" clId="{945892B5-EB58-4C9D-AA63-C35EB5EBF365}" dt="2021-12-28T22:30:24.803" v="1293" actId="1076"/>
          <ac:graphicFrameMkLst>
            <pc:docMk/>
            <pc:sldMk cId="105304816" sldId="259"/>
            <ac:graphicFrameMk id="10" creationId="{5F903D44-5A5E-45A5-BDB2-A8F31F346D21}"/>
          </ac:graphicFrameMkLst>
        </pc:graphicFrameChg>
      </pc:sldChg>
      <pc:sldChg chg="new del">
        <pc:chgData name="Wei, Edward (nyw6dh)" userId="1840d735-900b-4455-b096-ff9161683833" providerId="ADAL" clId="{945892B5-EB58-4C9D-AA63-C35EB5EBF365}" dt="2021-12-28T22:14:48.504" v="959" actId="47"/>
        <pc:sldMkLst>
          <pc:docMk/>
          <pc:sldMk cId="1494245316" sldId="259"/>
        </pc:sldMkLst>
      </pc:sldChg>
      <pc:sldChg chg="modSp add mod">
        <pc:chgData name="Wei, Edward (nyw6dh)" userId="1840d735-900b-4455-b096-ff9161683833" providerId="ADAL" clId="{945892B5-EB58-4C9D-AA63-C35EB5EBF365}" dt="2021-12-28T22:42:19.208" v="2469"/>
        <pc:sldMkLst>
          <pc:docMk/>
          <pc:sldMk cId="977512194" sldId="260"/>
        </pc:sldMkLst>
        <pc:spChg chg="mod">
          <ac:chgData name="Wei, Edward (nyw6dh)" userId="1840d735-900b-4455-b096-ff9161683833" providerId="ADAL" clId="{945892B5-EB58-4C9D-AA63-C35EB5EBF365}" dt="2021-12-28T22:42:19.208" v="2469"/>
          <ac:spMkLst>
            <pc:docMk/>
            <pc:sldMk cId="977512194" sldId="260"/>
            <ac:spMk id="2" creationId="{5D40A48E-03E0-408F-9A30-AC9841C30861}"/>
          </ac:spMkLst>
        </pc:spChg>
        <pc:spChg chg="mod">
          <ac:chgData name="Wei, Edward (nyw6dh)" userId="1840d735-900b-4455-b096-ff9161683833" providerId="ADAL" clId="{945892B5-EB58-4C9D-AA63-C35EB5EBF365}" dt="2021-12-28T22:35:48.748" v="1556"/>
          <ac:spMkLst>
            <pc:docMk/>
            <pc:sldMk cId="977512194" sldId="260"/>
            <ac:spMk id="8" creationId="{F9263F01-45FB-419F-A05B-23248EC33244}"/>
          </ac:spMkLst>
        </pc:spChg>
        <pc:graphicFrameChg chg="mod">
          <ac:chgData name="Wei, Edward (nyw6dh)" userId="1840d735-900b-4455-b096-ff9161683833" providerId="ADAL" clId="{945892B5-EB58-4C9D-AA63-C35EB5EBF365}" dt="2021-12-28T22:34:35.561" v="1489"/>
          <ac:graphicFrameMkLst>
            <pc:docMk/>
            <pc:sldMk cId="977512194" sldId="260"/>
            <ac:graphicFrameMk id="7" creationId="{14C53F73-6EDF-4D86-8DE6-33C2B407BBBC}"/>
          </ac:graphicFrameMkLst>
        </pc:graphicFrameChg>
        <pc:graphicFrameChg chg="modGraphic">
          <ac:chgData name="Wei, Edward (nyw6dh)" userId="1840d735-900b-4455-b096-ff9161683833" providerId="ADAL" clId="{945892B5-EB58-4C9D-AA63-C35EB5EBF365}" dt="2021-12-28T22:34:50.058" v="1503" actId="20577"/>
          <ac:graphicFrameMkLst>
            <pc:docMk/>
            <pc:sldMk cId="977512194" sldId="260"/>
            <ac:graphicFrameMk id="9" creationId="{6CE6CF26-108E-4573-8CF8-3A13444B95FA}"/>
          </ac:graphicFrameMkLst>
        </pc:graphicFrameChg>
        <pc:graphicFrameChg chg="modGraphic">
          <ac:chgData name="Wei, Edward (nyw6dh)" userId="1840d735-900b-4455-b096-ff9161683833" providerId="ADAL" clId="{945892B5-EB58-4C9D-AA63-C35EB5EBF365}" dt="2021-12-28T22:35:15.510" v="1524" actId="20577"/>
          <ac:graphicFrameMkLst>
            <pc:docMk/>
            <pc:sldMk cId="977512194" sldId="260"/>
            <ac:graphicFrameMk id="10" creationId="{5F903D44-5A5E-45A5-BDB2-A8F31F346D21}"/>
          </ac:graphicFrameMkLst>
        </pc:graphicFrameChg>
      </pc:sldChg>
      <pc:sldChg chg="modSp add del mod">
        <pc:chgData name="Wei, Edward (nyw6dh)" userId="1840d735-900b-4455-b096-ff9161683833" providerId="ADAL" clId="{945892B5-EB58-4C9D-AA63-C35EB5EBF365}" dt="2021-12-28T22:34:00.518" v="1486" actId="2890"/>
        <pc:sldMkLst>
          <pc:docMk/>
          <pc:sldMk cId="2964767757" sldId="260"/>
        </pc:sldMkLst>
        <pc:spChg chg="mod">
          <ac:chgData name="Wei, Edward (nyw6dh)" userId="1840d735-900b-4455-b096-ff9161683833" providerId="ADAL" clId="{945892B5-EB58-4C9D-AA63-C35EB5EBF365}" dt="2021-12-28T22:33:59.252" v="1485" actId="20577"/>
          <ac:spMkLst>
            <pc:docMk/>
            <pc:sldMk cId="2964767757" sldId="260"/>
            <ac:spMk id="8" creationId="{F9263F01-45FB-419F-A05B-23248EC33244}"/>
          </ac:spMkLst>
        </pc:spChg>
        <pc:graphicFrameChg chg="mod">
          <ac:chgData name="Wei, Edward (nyw6dh)" userId="1840d735-900b-4455-b096-ff9161683833" providerId="ADAL" clId="{945892B5-EB58-4C9D-AA63-C35EB5EBF365}" dt="2021-12-28T22:33:27.201" v="1474"/>
          <ac:graphicFrameMkLst>
            <pc:docMk/>
            <pc:sldMk cId="2964767757" sldId="260"/>
            <ac:graphicFrameMk id="7" creationId="{14C53F73-6EDF-4D86-8DE6-33C2B407BBBC}"/>
          </ac:graphicFrameMkLst>
        </pc:graphicFrameChg>
      </pc:sldChg>
      <pc:sldChg chg="modSp add mod">
        <pc:chgData name="Wei, Edward (nyw6dh)" userId="1840d735-900b-4455-b096-ff9161683833" providerId="ADAL" clId="{945892B5-EB58-4C9D-AA63-C35EB5EBF365}" dt="2021-12-28T22:42:20.567" v="2470"/>
        <pc:sldMkLst>
          <pc:docMk/>
          <pc:sldMk cId="1606661930" sldId="261"/>
        </pc:sldMkLst>
        <pc:spChg chg="mod">
          <ac:chgData name="Wei, Edward (nyw6dh)" userId="1840d735-900b-4455-b096-ff9161683833" providerId="ADAL" clId="{945892B5-EB58-4C9D-AA63-C35EB5EBF365}" dt="2021-12-28T22:42:20.567" v="2470"/>
          <ac:spMkLst>
            <pc:docMk/>
            <pc:sldMk cId="1606661930" sldId="261"/>
            <ac:spMk id="2" creationId="{5D40A48E-03E0-408F-9A30-AC9841C30861}"/>
          </ac:spMkLst>
        </pc:spChg>
        <pc:spChg chg="mod">
          <ac:chgData name="Wei, Edward (nyw6dh)" userId="1840d735-900b-4455-b096-ff9161683833" providerId="ADAL" clId="{945892B5-EB58-4C9D-AA63-C35EB5EBF365}" dt="2021-12-28T22:36:54.497" v="1642" actId="20577"/>
          <ac:spMkLst>
            <pc:docMk/>
            <pc:sldMk cId="1606661930" sldId="261"/>
            <ac:spMk id="8" creationId="{F9263F01-45FB-419F-A05B-23248EC33244}"/>
          </ac:spMkLst>
        </pc:spChg>
        <pc:graphicFrameChg chg="mod">
          <ac:chgData name="Wei, Edward (nyw6dh)" userId="1840d735-900b-4455-b096-ff9161683833" providerId="ADAL" clId="{945892B5-EB58-4C9D-AA63-C35EB5EBF365}" dt="2021-12-28T22:36:47.624" v="1628"/>
          <ac:graphicFrameMkLst>
            <pc:docMk/>
            <pc:sldMk cId="1606661930" sldId="261"/>
            <ac:graphicFrameMk id="7" creationId="{14C53F73-6EDF-4D86-8DE6-33C2B407BBBC}"/>
          </ac:graphicFrameMkLst>
        </pc:graphicFrameChg>
        <pc:graphicFrameChg chg="modGraphic">
          <ac:chgData name="Wei, Edward (nyw6dh)" userId="1840d735-900b-4455-b096-ff9161683833" providerId="ADAL" clId="{945892B5-EB58-4C9D-AA63-C35EB5EBF365}" dt="2021-12-28T22:37:59.050" v="1684" actId="20577"/>
          <ac:graphicFrameMkLst>
            <pc:docMk/>
            <pc:sldMk cId="1606661930" sldId="261"/>
            <ac:graphicFrameMk id="9" creationId="{6CE6CF26-108E-4573-8CF8-3A13444B95FA}"/>
          </ac:graphicFrameMkLst>
        </pc:graphicFrameChg>
        <pc:graphicFrameChg chg="modGraphic">
          <ac:chgData name="Wei, Edward (nyw6dh)" userId="1840d735-900b-4455-b096-ff9161683833" providerId="ADAL" clId="{945892B5-EB58-4C9D-AA63-C35EB5EBF365}" dt="2021-12-28T22:37:46.683" v="1672" actId="20577"/>
          <ac:graphicFrameMkLst>
            <pc:docMk/>
            <pc:sldMk cId="1606661930" sldId="261"/>
            <ac:graphicFrameMk id="10" creationId="{5F903D44-5A5E-45A5-BDB2-A8F31F346D21}"/>
          </ac:graphicFrameMkLst>
        </pc:graphicFrameChg>
      </pc:sldChg>
      <pc:sldChg chg="add del replId">
        <pc:chgData name="Wei, Edward (nyw6dh)" userId="1840d735-900b-4455-b096-ff9161683833" providerId="ADAL" clId="{945892B5-EB58-4C9D-AA63-C35EB5EBF365}" dt="2021-12-28T22:36:29.219" v="1627" actId="47"/>
        <pc:sldMkLst>
          <pc:docMk/>
          <pc:sldMk cId="873099053" sldId="262"/>
        </pc:sldMkLst>
      </pc:sldChg>
      <pc:sldChg chg="modSp add mod">
        <pc:chgData name="Wei, Edward (nyw6dh)" userId="1840d735-900b-4455-b096-ff9161683833" providerId="ADAL" clId="{945892B5-EB58-4C9D-AA63-C35EB5EBF365}" dt="2021-12-28T22:42:22.361" v="2471"/>
        <pc:sldMkLst>
          <pc:docMk/>
          <pc:sldMk cId="3473346385" sldId="262"/>
        </pc:sldMkLst>
        <pc:spChg chg="mod">
          <ac:chgData name="Wei, Edward (nyw6dh)" userId="1840d735-900b-4455-b096-ff9161683833" providerId="ADAL" clId="{945892B5-EB58-4C9D-AA63-C35EB5EBF365}" dt="2021-12-28T22:42:22.361" v="2471"/>
          <ac:spMkLst>
            <pc:docMk/>
            <pc:sldMk cId="3473346385" sldId="262"/>
            <ac:spMk id="2" creationId="{5D40A48E-03E0-408F-9A30-AC9841C30861}"/>
          </ac:spMkLst>
        </pc:spChg>
        <pc:spChg chg="mod">
          <ac:chgData name="Wei, Edward (nyw6dh)" userId="1840d735-900b-4455-b096-ff9161683833" providerId="ADAL" clId="{945892B5-EB58-4C9D-AA63-C35EB5EBF365}" dt="2021-12-28T22:38:42.551" v="1691" actId="20577"/>
          <ac:spMkLst>
            <pc:docMk/>
            <pc:sldMk cId="3473346385" sldId="262"/>
            <ac:spMk id="8" creationId="{F9263F01-45FB-419F-A05B-23248EC33244}"/>
          </ac:spMkLst>
        </pc:spChg>
        <pc:graphicFrameChg chg="mod">
          <ac:chgData name="Wei, Edward (nyw6dh)" userId="1840d735-900b-4455-b096-ff9161683833" providerId="ADAL" clId="{945892B5-EB58-4C9D-AA63-C35EB5EBF365}" dt="2021-12-28T22:38:39.745" v="1690"/>
          <ac:graphicFrameMkLst>
            <pc:docMk/>
            <pc:sldMk cId="3473346385" sldId="262"/>
            <ac:graphicFrameMk id="7" creationId="{14C53F73-6EDF-4D86-8DE6-33C2B407BBBC}"/>
          </ac:graphicFrameMkLst>
        </pc:graphicFrameChg>
        <pc:graphicFrameChg chg="modGraphic">
          <ac:chgData name="Wei, Edward (nyw6dh)" userId="1840d735-900b-4455-b096-ff9161683833" providerId="ADAL" clId="{945892B5-EB58-4C9D-AA63-C35EB5EBF365}" dt="2021-12-28T22:39:16.654" v="1724" actId="20577"/>
          <ac:graphicFrameMkLst>
            <pc:docMk/>
            <pc:sldMk cId="3473346385" sldId="262"/>
            <ac:graphicFrameMk id="9" creationId="{6CE6CF26-108E-4573-8CF8-3A13444B95FA}"/>
          </ac:graphicFrameMkLst>
        </pc:graphicFrameChg>
        <pc:graphicFrameChg chg="modGraphic">
          <ac:chgData name="Wei, Edward (nyw6dh)" userId="1840d735-900b-4455-b096-ff9161683833" providerId="ADAL" clId="{945892B5-EB58-4C9D-AA63-C35EB5EBF365}" dt="2021-12-28T22:39:05.093" v="1712" actId="20577"/>
          <ac:graphicFrameMkLst>
            <pc:docMk/>
            <pc:sldMk cId="3473346385" sldId="262"/>
            <ac:graphicFrameMk id="10" creationId="{5F903D44-5A5E-45A5-BDB2-A8F31F346D21}"/>
          </ac:graphicFrameMkLst>
        </pc:graphicFrameChg>
      </pc:sldChg>
      <pc:sldChg chg="modSp new mod">
        <pc:chgData name="Wei, Edward (nyw6dh)" userId="1840d735-900b-4455-b096-ff9161683833" providerId="ADAL" clId="{945892B5-EB58-4C9D-AA63-C35EB5EBF365}" dt="2021-12-28T22:41:55.292" v="2423" actId="20577"/>
        <pc:sldMkLst>
          <pc:docMk/>
          <pc:sldMk cId="828506258" sldId="263"/>
        </pc:sldMkLst>
        <pc:spChg chg="mod">
          <ac:chgData name="Wei, Edward (nyw6dh)" userId="1840d735-900b-4455-b096-ff9161683833" providerId="ADAL" clId="{945892B5-EB58-4C9D-AA63-C35EB5EBF365}" dt="2021-12-28T22:39:36.525" v="1737" actId="20577"/>
          <ac:spMkLst>
            <pc:docMk/>
            <pc:sldMk cId="828506258" sldId="263"/>
            <ac:spMk id="2" creationId="{300CA17A-1528-4814-903B-AC70B9E64A4A}"/>
          </ac:spMkLst>
        </pc:spChg>
        <pc:spChg chg="mod">
          <ac:chgData name="Wei, Edward (nyw6dh)" userId="1840d735-900b-4455-b096-ff9161683833" providerId="ADAL" clId="{945892B5-EB58-4C9D-AA63-C35EB5EBF365}" dt="2021-12-28T22:41:55.292" v="2423" actId="20577"/>
          <ac:spMkLst>
            <pc:docMk/>
            <pc:sldMk cId="828506258" sldId="263"/>
            <ac:spMk id="3" creationId="{7CB8558A-89AE-4557-8131-6A9906F5471D}"/>
          </ac:spMkLst>
        </pc:spChg>
      </pc:sldChg>
      <pc:sldChg chg="addSp modSp new mod">
        <pc:chgData name="Wei, Edward (nyw6dh)" userId="1840d735-900b-4455-b096-ff9161683833" providerId="ADAL" clId="{945892B5-EB58-4C9D-AA63-C35EB5EBF365}" dt="2021-12-28T22:47:16.350" v="3142" actId="1076"/>
        <pc:sldMkLst>
          <pc:docMk/>
          <pc:sldMk cId="627123772" sldId="264"/>
        </pc:sldMkLst>
        <pc:spChg chg="mod">
          <ac:chgData name="Wei, Edward (nyw6dh)" userId="1840d735-900b-4455-b096-ff9161683833" providerId="ADAL" clId="{945892B5-EB58-4C9D-AA63-C35EB5EBF365}" dt="2021-12-28T22:42:35.655" v="2525" actId="20577"/>
          <ac:spMkLst>
            <pc:docMk/>
            <pc:sldMk cId="627123772" sldId="264"/>
            <ac:spMk id="2" creationId="{14312AFF-5C87-4C68-B913-B91270C21FD3}"/>
          </ac:spMkLst>
        </pc:spChg>
        <pc:spChg chg="mod">
          <ac:chgData name="Wei, Edward (nyw6dh)" userId="1840d735-900b-4455-b096-ff9161683833" providerId="ADAL" clId="{945892B5-EB58-4C9D-AA63-C35EB5EBF365}" dt="2021-12-28T22:47:12.147" v="3141" actId="20577"/>
          <ac:spMkLst>
            <pc:docMk/>
            <pc:sldMk cId="627123772" sldId="264"/>
            <ac:spMk id="3" creationId="{B2494A46-82A9-4473-9228-A1A487D5653A}"/>
          </ac:spMkLst>
        </pc:spChg>
        <pc:graphicFrameChg chg="add mod modGraphic">
          <ac:chgData name="Wei, Edward (nyw6dh)" userId="1840d735-900b-4455-b096-ff9161683833" providerId="ADAL" clId="{945892B5-EB58-4C9D-AA63-C35EB5EBF365}" dt="2021-12-28T22:47:16.350" v="3142" actId="1076"/>
          <ac:graphicFrameMkLst>
            <pc:docMk/>
            <pc:sldMk cId="627123772" sldId="264"/>
            <ac:graphicFrameMk id="4" creationId="{27C29075-05B7-4890-AD52-9A95ECABEFBD}"/>
          </ac:graphicFrameMkLst>
        </pc:graphicFrameChg>
      </pc:sldChg>
      <pc:sldChg chg="modSp new mod">
        <pc:chgData name="Wei, Edward (nyw6dh)" userId="1840d735-900b-4455-b096-ff9161683833" providerId="ADAL" clId="{945892B5-EB58-4C9D-AA63-C35EB5EBF365}" dt="2021-12-28T22:52:45.911" v="3957" actId="27636"/>
        <pc:sldMkLst>
          <pc:docMk/>
          <pc:sldMk cId="1235078114" sldId="265"/>
        </pc:sldMkLst>
        <pc:spChg chg="mod">
          <ac:chgData name="Wei, Edward (nyw6dh)" userId="1840d735-900b-4455-b096-ff9161683833" providerId="ADAL" clId="{945892B5-EB58-4C9D-AA63-C35EB5EBF365}" dt="2021-12-28T22:47:41.869" v="3152" actId="20577"/>
          <ac:spMkLst>
            <pc:docMk/>
            <pc:sldMk cId="1235078114" sldId="265"/>
            <ac:spMk id="2" creationId="{51291165-FDF2-448A-8019-852D30B170D9}"/>
          </ac:spMkLst>
        </pc:spChg>
        <pc:spChg chg="mod">
          <ac:chgData name="Wei, Edward (nyw6dh)" userId="1840d735-900b-4455-b096-ff9161683833" providerId="ADAL" clId="{945892B5-EB58-4C9D-AA63-C35EB5EBF365}" dt="2021-12-28T22:52:45.911" v="3957" actId="27636"/>
          <ac:spMkLst>
            <pc:docMk/>
            <pc:sldMk cId="1235078114" sldId="265"/>
            <ac:spMk id="3" creationId="{68A2D52D-98BA-4B51-B58C-2469488E3BC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813D2-0D3C-495E-ABA3-B5AB4FD267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9DDAE1-8990-4814-A29C-B27060344F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8DD37E-2867-46BD-80BC-3497A553F2EE}"/>
              </a:ext>
            </a:extLst>
          </p:cNvPr>
          <p:cNvSpPr>
            <a:spLocks noGrp="1"/>
          </p:cNvSpPr>
          <p:nvPr>
            <p:ph type="dt" sz="half" idx="10"/>
          </p:nvPr>
        </p:nvSpPr>
        <p:spPr/>
        <p:txBody>
          <a:bodyPr/>
          <a:lstStyle/>
          <a:p>
            <a:fld id="{51BF9C8E-1F6B-4861-AAE6-A5555EDA1CDA}" type="datetimeFigureOut">
              <a:rPr lang="en-US" smtClean="0"/>
              <a:t>12/28/2021</a:t>
            </a:fld>
            <a:endParaRPr lang="en-US"/>
          </a:p>
        </p:txBody>
      </p:sp>
      <p:sp>
        <p:nvSpPr>
          <p:cNvPr id="5" name="Footer Placeholder 4">
            <a:extLst>
              <a:ext uri="{FF2B5EF4-FFF2-40B4-BE49-F238E27FC236}">
                <a16:creationId xmlns:a16="http://schemas.microsoft.com/office/drawing/2014/main" id="{09A15602-CB2D-4747-85D3-1288D48074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DF25C5-07CB-43FE-BBB9-219434A3F5AC}"/>
              </a:ext>
            </a:extLst>
          </p:cNvPr>
          <p:cNvSpPr>
            <a:spLocks noGrp="1"/>
          </p:cNvSpPr>
          <p:nvPr>
            <p:ph type="sldNum" sz="quarter" idx="12"/>
          </p:nvPr>
        </p:nvSpPr>
        <p:spPr/>
        <p:txBody>
          <a:bodyPr/>
          <a:lstStyle/>
          <a:p>
            <a:fld id="{26A9576B-B9D8-4A3C-AEC5-AB38E42EEB1F}" type="slidenum">
              <a:rPr lang="en-US" smtClean="0"/>
              <a:t>‹#›</a:t>
            </a:fld>
            <a:endParaRPr lang="en-US"/>
          </a:p>
        </p:txBody>
      </p:sp>
    </p:spTree>
    <p:extLst>
      <p:ext uri="{BB962C8B-B14F-4D97-AF65-F5344CB8AC3E}">
        <p14:creationId xmlns:p14="http://schemas.microsoft.com/office/powerpoint/2010/main" val="3059934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6EA19-A1E9-4865-8A53-AD7A69C7C7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F89FF8-69B1-47D8-A92D-3931818049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F59FC8-26E3-4D4A-A959-5426F92509FD}"/>
              </a:ext>
            </a:extLst>
          </p:cNvPr>
          <p:cNvSpPr>
            <a:spLocks noGrp="1"/>
          </p:cNvSpPr>
          <p:nvPr>
            <p:ph type="dt" sz="half" idx="10"/>
          </p:nvPr>
        </p:nvSpPr>
        <p:spPr/>
        <p:txBody>
          <a:bodyPr/>
          <a:lstStyle/>
          <a:p>
            <a:fld id="{51BF9C8E-1F6B-4861-AAE6-A5555EDA1CDA}" type="datetimeFigureOut">
              <a:rPr lang="en-US" smtClean="0"/>
              <a:t>12/28/2021</a:t>
            </a:fld>
            <a:endParaRPr lang="en-US"/>
          </a:p>
        </p:txBody>
      </p:sp>
      <p:sp>
        <p:nvSpPr>
          <p:cNvPr id="5" name="Footer Placeholder 4">
            <a:extLst>
              <a:ext uri="{FF2B5EF4-FFF2-40B4-BE49-F238E27FC236}">
                <a16:creationId xmlns:a16="http://schemas.microsoft.com/office/drawing/2014/main" id="{B428142F-BFF2-406F-82FB-84EB15C281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7DACCE-6B93-46A8-B7E2-AD1A997BDDC6}"/>
              </a:ext>
            </a:extLst>
          </p:cNvPr>
          <p:cNvSpPr>
            <a:spLocks noGrp="1"/>
          </p:cNvSpPr>
          <p:nvPr>
            <p:ph type="sldNum" sz="quarter" idx="12"/>
          </p:nvPr>
        </p:nvSpPr>
        <p:spPr/>
        <p:txBody>
          <a:bodyPr/>
          <a:lstStyle/>
          <a:p>
            <a:fld id="{26A9576B-B9D8-4A3C-AEC5-AB38E42EEB1F}" type="slidenum">
              <a:rPr lang="en-US" smtClean="0"/>
              <a:t>‹#›</a:t>
            </a:fld>
            <a:endParaRPr lang="en-US"/>
          </a:p>
        </p:txBody>
      </p:sp>
    </p:spTree>
    <p:extLst>
      <p:ext uri="{BB962C8B-B14F-4D97-AF65-F5344CB8AC3E}">
        <p14:creationId xmlns:p14="http://schemas.microsoft.com/office/powerpoint/2010/main" val="1110405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F41B12-C57E-442B-B8B3-BC3E1162D1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F14AD0-A51D-4FA8-8AE4-636282E942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F5E16D-82B5-4E70-A293-16CC8ED01908}"/>
              </a:ext>
            </a:extLst>
          </p:cNvPr>
          <p:cNvSpPr>
            <a:spLocks noGrp="1"/>
          </p:cNvSpPr>
          <p:nvPr>
            <p:ph type="dt" sz="half" idx="10"/>
          </p:nvPr>
        </p:nvSpPr>
        <p:spPr/>
        <p:txBody>
          <a:bodyPr/>
          <a:lstStyle/>
          <a:p>
            <a:fld id="{51BF9C8E-1F6B-4861-AAE6-A5555EDA1CDA}" type="datetimeFigureOut">
              <a:rPr lang="en-US" smtClean="0"/>
              <a:t>12/28/2021</a:t>
            </a:fld>
            <a:endParaRPr lang="en-US"/>
          </a:p>
        </p:txBody>
      </p:sp>
      <p:sp>
        <p:nvSpPr>
          <p:cNvPr id="5" name="Footer Placeholder 4">
            <a:extLst>
              <a:ext uri="{FF2B5EF4-FFF2-40B4-BE49-F238E27FC236}">
                <a16:creationId xmlns:a16="http://schemas.microsoft.com/office/drawing/2014/main" id="{849EA04E-3C9E-4900-8970-EE24CACB6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43530D-B9A7-4373-963C-6520198E222C}"/>
              </a:ext>
            </a:extLst>
          </p:cNvPr>
          <p:cNvSpPr>
            <a:spLocks noGrp="1"/>
          </p:cNvSpPr>
          <p:nvPr>
            <p:ph type="sldNum" sz="quarter" idx="12"/>
          </p:nvPr>
        </p:nvSpPr>
        <p:spPr/>
        <p:txBody>
          <a:bodyPr/>
          <a:lstStyle/>
          <a:p>
            <a:fld id="{26A9576B-B9D8-4A3C-AEC5-AB38E42EEB1F}" type="slidenum">
              <a:rPr lang="en-US" smtClean="0"/>
              <a:t>‹#›</a:t>
            </a:fld>
            <a:endParaRPr lang="en-US"/>
          </a:p>
        </p:txBody>
      </p:sp>
    </p:spTree>
    <p:extLst>
      <p:ext uri="{BB962C8B-B14F-4D97-AF65-F5344CB8AC3E}">
        <p14:creationId xmlns:p14="http://schemas.microsoft.com/office/powerpoint/2010/main" val="3506538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904D3-0EC1-4F9A-9E22-F416903FF3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85C50B-8794-491C-9487-28CEA0613A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45568F-54D4-42B7-ADD8-BEFBB343BDF1}"/>
              </a:ext>
            </a:extLst>
          </p:cNvPr>
          <p:cNvSpPr>
            <a:spLocks noGrp="1"/>
          </p:cNvSpPr>
          <p:nvPr>
            <p:ph type="dt" sz="half" idx="10"/>
          </p:nvPr>
        </p:nvSpPr>
        <p:spPr/>
        <p:txBody>
          <a:bodyPr/>
          <a:lstStyle/>
          <a:p>
            <a:fld id="{51BF9C8E-1F6B-4861-AAE6-A5555EDA1CDA}" type="datetimeFigureOut">
              <a:rPr lang="en-US" smtClean="0"/>
              <a:t>12/28/2021</a:t>
            </a:fld>
            <a:endParaRPr lang="en-US"/>
          </a:p>
        </p:txBody>
      </p:sp>
      <p:sp>
        <p:nvSpPr>
          <p:cNvPr id="5" name="Footer Placeholder 4">
            <a:extLst>
              <a:ext uri="{FF2B5EF4-FFF2-40B4-BE49-F238E27FC236}">
                <a16:creationId xmlns:a16="http://schemas.microsoft.com/office/drawing/2014/main" id="{67BD3D1D-AE87-47AA-8919-3832514173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D157B5-0772-47D1-8780-CA44C1B73C22}"/>
              </a:ext>
            </a:extLst>
          </p:cNvPr>
          <p:cNvSpPr>
            <a:spLocks noGrp="1"/>
          </p:cNvSpPr>
          <p:nvPr>
            <p:ph type="sldNum" sz="quarter" idx="12"/>
          </p:nvPr>
        </p:nvSpPr>
        <p:spPr/>
        <p:txBody>
          <a:bodyPr/>
          <a:lstStyle/>
          <a:p>
            <a:fld id="{26A9576B-B9D8-4A3C-AEC5-AB38E42EEB1F}" type="slidenum">
              <a:rPr lang="en-US" smtClean="0"/>
              <a:t>‹#›</a:t>
            </a:fld>
            <a:endParaRPr lang="en-US"/>
          </a:p>
        </p:txBody>
      </p:sp>
    </p:spTree>
    <p:extLst>
      <p:ext uri="{BB962C8B-B14F-4D97-AF65-F5344CB8AC3E}">
        <p14:creationId xmlns:p14="http://schemas.microsoft.com/office/powerpoint/2010/main" val="2344693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31E7E-601F-4A54-9B3A-42F3779704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791597-E424-4274-AA50-0C856F7C26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D61B87-E0D7-4C27-9782-188BDB1F321E}"/>
              </a:ext>
            </a:extLst>
          </p:cNvPr>
          <p:cNvSpPr>
            <a:spLocks noGrp="1"/>
          </p:cNvSpPr>
          <p:nvPr>
            <p:ph type="dt" sz="half" idx="10"/>
          </p:nvPr>
        </p:nvSpPr>
        <p:spPr/>
        <p:txBody>
          <a:bodyPr/>
          <a:lstStyle/>
          <a:p>
            <a:fld id="{51BF9C8E-1F6B-4861-AAE6-A5555EDA1CDA}" type="datetimeFigureOut">
              <a:rPr lang="en-US" smtClean="0"/>
              <a:t>12/28/2021</a:t>
            </a:fld>
            <a:endParaRPr lang="en-US"/>
          </a:p>
        </p:txBody>
      </p:sp>
      <p:sp>
        <p:nvSpPr>
          <p:cNvPr id="5" name="Footer Placeholder 4">
            <a:extLst>
              <a:ext uri="{FF2B5EF4-FFF2-40B4-BE49-F238E27FC236}">
                <a16:creationId xmlns:a16="http://schemas.microsoft.com/office/drawing/2014/main" id="{3625A219-20DA-46BC-8B81-FAEB589644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8A997-8AC9-4E04-83F4-B5D082E0FB4F}"/>
              </a:ext>
            </a:extLst>
          </p:cNvPr>
          <p:cNvSpPr>
            <a:spLocks noGrp="1"/>
          </p:cNvSpPr>
          <p:nvPr>
            <p:ph type="sldNum" sz="quarter" idx="12"/>
          </p:nvPr>
        </p:nvSpPr>
        <p:spPr/>
        <p:txBody>
          <a:bodyPr/>
          <a:lstStyle/>
          <a:p>
            <a:fld id="{26A9576B-B9D8-4A3C-AEC5-AB38E42EEB1F}" type="slidenum">
              <a:rPr lang="en-US" smtClean="0"/>
              <a:t>‹#›</a:t>
            </a:fld>
            <a:endParaRPr lang="en-US"/>
          </a:p>
        </p:txBody>
      </p:sp>
    </p:spTree>
    <p:extLst>
      <p:ext uri="{BB962C8B-B14F-4D97-AF65-F5344CB8AC3E}">
        <p14:creationId xmlns:p14="http://schemas.microsoft.com/office/powerpoint/2010/main" val="367663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79470-4D05-471A-94F9-0FC561BE44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9B2B15-1E45-4E58-85E7-9E824FFA40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5DE5DB-D49B-4A83-9ED4-D6D204CECA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FA83E7-75CB-40F5-B801-7E51C75B1A94}"/>
              </a:ext>
            </a:extLst>
          </p:cNvPr>
          <p:cNvSpPr>
            <a:spLocks noGrp="1"/>
          </p:cNvSpPr>
          <p:nvPr>
            <p:ph type="dt" sz="half" idx="10"/>
          </p:nvPr>
        </p:nvSpPr>
        <p:spPr/>
        <p:txBody>
          <a:bodyPr/>
          <a:lstStyle/>
          <a:p>
            <a:fld id="{51BF9C8E-1F6B-4861-AAE6-A5555EDA1CDA}" type="datetimeFigureOut">
              <a:rPr lang="en-US" smtClean="0"/>
              <a:t>12/28/2021</a:t>
            </a:fld>
            <a:endParaRPr lang="en-US"/>
          </a:p>
        </p:txBody>
      </p:sp>
      <p:sp>
        <p:nvSpPr>
          <p:cNvPr id="6" name="Footer Placeholder 5">
            <a:extLst>
              <a:ext uri="{FF2B5EF4-FFF2-40B4-BE49-F238E27FC236}">
                <a16:creationId xmlns:a16="http://schemas.microsoft.com/office/drawing/2014/main" id="{95B63C8A-B5AF-4F71-A195-9CD991CCB4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A4FE3E-D8F0-4A3F-92B6-914CA12F6779}"/>
              </a:ext>
            </a:extLst>
          </p:cNvPr>
          <p:cNvSpPr>
            <a:spLocks noGrp="1"/>
          </p:cNvSpPr>
          <p:nvPr>
            <p:ph type="sldNum" sz="quarter" idx="12"/>
          </p:nvPr>
        </p:nvSpPr>
        <p:spPr/>
        <p:txBody>
          <a:bodyPr/>
          <a:lstStyle/>
          <a:p>
            <a:fld id="{26A9576B-B9D8-4A3C-AEC5-AB38E42EEB1F}" type="slidenum">
              <a:rPr lang="en-US" smtClean="0"/>
              <a:t>‹#›</a:t>
            </a:fld>
            <a:endParaRPr lang="en-US"/>
          </a:p>
        </p:txBody>
      </p:sp>
    </p:spTree>
    <p:extLst>
      <p:ext uri="{BB962C8B-B14F-4D97-AF65-F5344CB8AC3E}">
        <p14:creationId xmlns:p14="http://schemas.microsoft.com/office/powerpoint/2010/main" val="3745437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00F5D-4352-4AD2-9F7C-FAA029A10A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687E7C-F879-4B90-8E8C-B00C0E06BE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BF0A27-4F1B-4357-92AE-F2A626BCB9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79146A-405D-44C9-A5B2-1137B99F2C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D043C4-76F3-45F3-82A7-1ECCE8C85F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14AABE-DBDC-483D-8B20-A6DF968A23FD}"/>
              </a:ext>
            </a:extLst>
          </p:cNvPr>
          <p:cNvSpPr>
            <a:spLocks noGrp="1"/>
          </p:cNvSpPr>
          <p:nvPr>
            <p:ph type="dt" sz="half" idx="10"/>
          </p:nvPr>
        </p:nvSpPr>
        <p:spPr/>
        <p:txBody>
          <a:bodyPr/>
          <a:lstStyle/>
          <a:p>
            <a:fld id="{51BF9C8E-1F6B-4861-AAE6-A5555EDA1CDA}" type="datetimeFigureOut">
              <a:rPr lang="en-US" smtClean="0"/>
              <a:t>12/28/2021</a:t>
            </a:fld>
            <a:endParaRPr lang="en-US"/>
          </a:p>
        </p:txBody>
      </p:sp>
      <p:sp>
        <p:nvSpPr>
          <p:cNvPr id="8" name="Footer Placeholder 7">
            <a:extLst>
              <a:ext uri="{FF2B5EF4-FFF2-40B4-BE49-F238E27FC236}">
                <a16:creationId xmlns:a16="http://schemas.microsoft.com/office/drawing/2014/main" id="{A93644D7-7072-4252-AC54-818D26EBDA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D86BF8-7649-4FED-A42A-1C1C2D7DF3AC}"/>
              </a:ext>
            </a:extLst>
          </p:cNvPr>
          <p:cNvSpPr>
            <a:spLocks noGrp="1"/>
          </p:cNvSpPr>
          <p:nvPr>
            <p:ph type="sldNum" sz="quarter" idx="12"/>
          </p:nvPr>
        </p:nvSpPr>
        <p:spPr/>
        <p:txBody>
          <a:bodyPr/>
          <a:lstStyle/>
          <a:p>
            <a:fld id="{26A9576B-B9D8-4A3C-AEC5-AB38E42EEB1F}" type="slidenum">
              <a:rPr lang="en-US" smtClean="0"/>
              <a:t>‹#›</a:t>
            </a:fld>
            <a:endParaRPr lang="en-US"/>
          </a:p>
        </p:txBody>
      </p:sp>
    </p:spTree>
    <p:extLst>
      <p:ext uri="{BB962C8B-B14F-4D97-AF65-F5344CB8AC3E}">
        <p14:creationId xmlns:p14="http://schemas.microsoft.com/office/powerpoint/2010/main" val="2013071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3D1F9-87A2-457F-9A98-E7139E822E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4CEE6D-1515-4C6E-9349-3781761D1869}"/>
              </a:ext>
            </a:extLst>
          </p:cNvPr>
          <p:cNvSpPr>
            <a:spLocks noGrp="1"/>
          </p:cNvSpPr>
          <p:nvPr>
            <p:ph type="dt" sz="half" idx="10"/>
          </p:nvPr>
        </p:nvSpPr>
        <p:spPr/>
        <p:txBody>
          <a:bodyPr/>
          <a:lstStyle/>
          <a:p>
            <a:fld id="{51BF9C8E-1F6B-4861-AAE6-A5555EDA1CDA}" type="datetimeFigureOut">
              <a:rPr lang="en-US" smtClean="0"/>
              <a:t>12/28/2021</a:t>
            </a:fld>
            <a:endParaRPr lang="en-US"/>
          </a:p>
        </p:txBody>
      </p:sp>
      <p:sp>
        <p:nvSpPr>
          <p:cNvPr id="4" name="Footer Placeholder 3">
            <a:extLst>
              <a:ext uri="{FF2B5EF4-FFF2-40B4-BE49-F238E27FC236}">
                <a16:creationId xmlns:a16="http://schemas.microsoft.com/office/drawing/2014/main" id="{E94D2531-3F91-432D-960C-42395027B5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27BF9D-AF90-4FC1-9B3C-2091F1E7BB02}"/>
              </a:ext>
            </a:extLst>
          </p:cNvPr>
          <p:cNvSpPr>
            <a:spLocks noGrp="1"/>
          </p:cNvSpPr>
          <p:nvPr>
            <p:ph type="sldNum" sz="quarter" idx="12"/>
          </p:nvPr>
        </p:nvSpPr>
        <p:spPr/>
        <p:txBody>
          <a:bodyPr/>
          <a:lstStyle/>
          <a:p>
            <a:fld id="{26A9576B-B9D8-4A3C-AEC5-AB38E42EEB1F}" type="slidenum">
              <a:rPr lang="en-US" smtClean="0"/>
              <a:t>‹#›</a:t>
            </a:fld>
            <a:endParaRPr lang="en-US"/>
          </a:p>
        </p:txBody>
      </p:sp>
    </p:spTree>
    <p:extLst>
      <p:ext uri="{BB962C8B-B14F-4D97-AF65-F5344CB8AC3E}">
        <p14:creationId xmlns:p14="http://schemas.microsoft.com/office/powerpoint/2010/main" val="3010586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ADFFE-5BE5-47F7-B91C-29C5ECEA3817}"/>
              </a:ext>
            </a:extLst>
          </p:cNvPr>
          <p:cNvSpPr>
            <a:spLocks noGrp="1"/>
          </p:cNvSpPr>
          <p:nvPr>
            <p:ph type="dt" sz="half" idx="10"/>
          </p:nvPr>
        </p:nvSpPr>
        <p:spPr/>
        <p:txBody>
          <a:bodyPr/>
          <a:lstStyle/>
          <a:p>
            <a:fld id="{51BF9C8E-1F6B-4861-AAE6-A5555EDA1CDA}" type="datetimeFigureOut">
              <a:rPr lang="en-US" smtClean="0"/>
              <a:t>12/28/2021</a:t>
            </a:fld>
            <a:endParaRPr lang="en-US"/>
          </a:p>
        </p:txBody>
      </p:sp>
      <p:sp>
        <p:nvSpPr>
          <p:cNvPr id="3" name="Footer Placeholder 2">
            <a:extLst>
              <a:ext uri="{FF2B5EF4-FFF2-40B4-BE49-F238E27FC236}">
                <a16:creationId xmlns:a16="http://schemas.microsoft.com/office/drawing/2014/main" id="{A1299467-7A04-407C-9BF4-C927FB914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5F23FA0-75F5-4A1A-9CDF-132C1ADF5966}"/>
              </a:ext>
            </a:extLst>
          </p:cNvPr>
          <p:cNvSpPr>
            <a:spLocks noGrp="1"/>
          </p:cNvSpPr>
          <p:nvPr>
            <p:ph type="sldNum" sz="quarter" idx="12"/>
          </p:nvPr>
        </p:nvSpPr>
        <p:spPr/>
        <p:txBody>
          <a:bodyPr/>
          <a:lstStyle/>
          <a:p>
            <a:fld id="{26A9576B-B9D8-4A3C-AEC5-AB38E42EEB1F}" type="slidenum">
              <a:rPr lang="en-US" smtClean="0"/>
              <a:t>‹#›</a:t>
            </a:fld>
            <a:endParaRPr lang="en-US"/>
          </a:p>
        </p:txBody>
      </p:sp>
    </p:spTree>
    <p:extLst>
      <p:ext uri="{BB962C8B-B14F-4D97-AF65-F5344CB8AC3E}">
        <p14:creationId xmlns:p14="http://schemas.microsoft.com/office/powerpoint/2010/main" val="1486326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F0A7C-A56F-4096-9371-940115C958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FA5D1A-EBCA-49B8-9FAF-46912C61A4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18C6D0-A46B-41F5-A29A-D0D7E63A2A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A9C775-E4EF-4BAF-9A56-3B6209068B8C}"/>
              </a:ext>
            </a:extLst>
          </p:cNvPr>
          <p:cNvSpPr>
            <a:spLocks noGrp="1"/>
          </p:cNvSpPr>
          <p:nvPr>
            <p:ph type="dt" sz="half" idx="10"/>
          </p:nvPr>
        </p:nvSpPr>
        <p:spPr/>
        <p:txBody>
          <a:bodyPr/>
          <a:lstStyle/>
          <a:p>
            <a:fld id="{51BF9C8E-1F6B-4861-AAE6-A5555EDA1CDA}" type="datetimeFigureOut">
              <a:rPr lang="en-US" smtClean="0"/>
              <a:t>12/28/2021</a:t>
            </a:fld>
            <a:endParaRPr lang="en-US"/>
          </a:p>
        </p:txBody>
      </p:sp>
      <p:sp>
        <p:nvSpPr>
          <p:cNvPr id="6" name="Footer Placeholder 5">
            <a:extLst>
              <a:ext uri="{FF2B5EF4-FFF2-40B4-BE49-F238E27FC236}">
                <a16:creationId xmlns:a16="http://schemas.microsoft.com/office/drawing/2014/main" id="{2F48683A-7289-4669-A93C-8A127CBCEC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88F098-7F12-4653-9E80-4638AA195AFA}"/>
              </a:ext>
            </a:extLst>
          </p:cNvPr>
          <p:cNvSpPr>
            <a:spLocks noGrp="1"/>
          </p:cNvSpPr>
          <p:nvPr>
            <p:ph type="sldNum" sz="quarter" idx="12"/>
          </p:nvPr>
        </p:nvSpPr>
        <p:spPr/>
        <p:txBody>
          <a:bodyPr/>
          <a:lstStyle/>
          <a:p>
            <a:fld id="{26A9576B-B9D8-4A3C-AEC5-AB38E42EEB1F}" type="slidenum">
              <a:rPr lang="en-US" smtClean="0"/>
              <a:t>‹#›</a:t>
            </a:fld>
            <a:endParaRPr lang="en-US"/>
          </a:p>
        </p:txBody>
      </p:sp>
    </p:spTree>
    <p:extLst>
      <p:ext uri="{BB962C8B-B14F-4D97-AF65-F5344CB8AC3E}">
        <p14:creationId xmlns:p14="http://schemas.microsoft.com/office/powerpoint/2010/main" val="109940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77ED6-9D3C-4F6D-B39E-B7FBD7031F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192482-248F-43EC-AF75-96A46D6173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306874-23C1-453D-8874-F383812F6C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102F9A-B609-4FC4-AE23-77051C96FCA3}"/>
              </a:ext>
            </a:extLst>
          </p:cNvPr>
          <p:cNvSpPr>
            <a:spLocks noGrp="1"/>
          </p:cNvSpPr>
          <p:nvPr>
            <p:ph type="dt" sz="half" idx="10"/>
          </p:nvPr>
        </p:nvSpPr>
        <p:spPr/>
        <p:txBody>
          <a:bodyPr/>
          <a:lstStyle/>
          <a:p>
            <a:fld id="{51BF9C8E-1F6B-4861-AAE6-A5555EDA1CDA}" type="datetimeFigureOut">
              <a:rPr lang="en-US" smtClean="0"/>
              <a:t>12/28/2021</a:t>
            </a:fld>
            <a:endParaRPr lang="en-US"/>
          </a:p>
        </p:txBody>
      </p:sp>
      <p:sp>
        <p:nvSpPr>
          <p:cNvPr id="6" name="Footer Placeholder 5">
            <a:extLst>
              <a:ext uri="{FF2B5EF4-FFF2-40B4-BE49-F238E27FC236}">
                <a16:creationId xmlns:a16="http://schemas.microsoft.com/office/drawing/2014/main" id="{39F9F6FE-E366-4B22-AAC1-FE7835DAA3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A239FE-CCE1-43DD-9B84-23FE17840073}"/>
              </a:ext>
            </a:extLst>
          </p:cNvPr>
          <p:cNvSpPr>
            <a:spLocks noGrp="1"/>
          </p:cNvSpPr>
          <p:nvPr>
            <p:ph type="sldNum" sz="quarter" idx="12"/>
          </p:nvPr>
        </p:nvSpPr>
        <p:spPr/>
        <p:txBody>
          <a:bodyPr/>
          <a:lstStyle/>
          <a:p>
            <a:fld id="{26A9576B-B9D8-4A3C-AEC5-AB38E42EEB1F}" type="slidenum">
              <a:rPr lang="en-US" smtClean="0"/>
              <a:t>‹#›</a:t>
            </a:fld>
            <a:endParaRPr lang="en-US"/>
          </a:p>
        </p:txBody>
      </p:sp>
    </p:spTree>
    <p:extLst>
      <p:ext uri="{BB962C8B-B14F-4D97-AF65-F5344CB8AC3E}">
        <p14:creationId xmlns:p14="http://schemas.microsoft.com/office/powerpoint/2010/main" val="1457414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DA5A77-7C64-4597-A732-5B19BADF51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019399-10A6-4CDF-AC77-9BB63A0EF5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813044-8F30-4B20-98EB-02EAD0762B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BF9C8E-1F6B-4861-AAE6-A5555EDA1CDA}" type="datetimeFigureOut">
              <a:rPr lang="en-US" smtClean="0"/>
              <a:t>12/28/2021</a:t>
            </a:fld>
            <a:endParaRPr lang="en-US"/>
          </a:p>
        </p:txBody>
      </p:sp>
      <p:sp>
        <p:nvSpPr>
          <p:cNvPr id="5" name="Footer Placeholder 4">
            <a:extLst>
              <a:ext uri="{FF2B5EF4-FFF2-40B4-BE49-F238E27FC236}">
                <a16:creationId xmlns:a16="http://schemas.microsoft.com/office/drawing/2014/main" id="{6D332009-ABF5-4D22-99B9-C4F5BECE5E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18BE5C-A0B5-4A9C-91E1-F7E4403E52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A9576B-B9D8-4A3C-AEC5-AB38E42EEB1F}" type="slidenum">
              <a:rPr lang="en-US" smtClean="0"/>
              <a:t>‹#›</a:t>
            </a:fld>
            <a:endParaRPr lang="en-US"/>
          </a:p>
        </p:txBody>
      </p:sp>
    </p:spTree>
    <p:extLst>
      <p:ext uri="{BB962C8B-B14F-4D97-AF65-F5344CB8AC3E}">
        <p14:creationId xmlns:p14="http://schemas.microsoft.com/office/powerpoint/2010/main" val="828242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38BEF-3CB0-402D-8356-71EBF30AF7B0}"/>
              </a:ext>
            </a:extLst>
          </p:cNvPr>
          <p:cNvSpPr>
            <a:spLocks noGrp="1"/>
          </p:cNvSpPr>
          <p:nvPr>
            <p:ph type="ctrTitle"/>
          </p:nvPr>
        </p:nvSpPr>
        <p:spPr/>
        <p:txBody>
          <a:bodyPr/>
          <a:lstStyle/>
          <a:p>
            <a:r>
              <a:rPr lang="en-US" dirty="0"/>
              <a:t>12-28-2021 Updates</a:t>
            </a:r>
          </a:p>
        </p:txBody>
      </p:sp>
    </p:spTree>
    <p:extLst>
      <p:ext uri="{BB962C8B-B14F-4D97-AF65-F5344CB8AC3E}">
        <p14:creationId xmlns:p14="http://schemas.microsoft.com/office/powerpoint/2010/main" val="271881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91165-FDF2-448A-8019-852D30B170D9}"/>
              </a:ext>
            </a:extLst>
          </p:cNvPr>
          <p:cNvSpPr>
            <a:spLocks noGrp="1"/>
          </p:cNvSpPr>
          <p:nvPr>
            <p:ph type="title"/>
          </p:nvPr>
        </p:nvSpPr>
        <p:spPr/>
        <p:txBody>
          <a:bodyPr/>
          <a:lstStyle/>
          <a:p>
            <a:r>
              <a:rPr lang="en-US" dirty="0"/>
              <a:t>Datasheet</a:t>
            </a:r>
          </a:p>
        </p:txBody>
      </p:sp>
      <p:sp>
        <p:nvSpPr>
          <p:cNvPr id="3" name="Content Placeholder 2">
            <a:extLst>
              <a:ext uri="{FF2B5EF4-FFF2-40B4-BE49-F238E27FC236}">
                <a16:creationId xmlns:a16="http://schemas.microsoft.com/office/drawing/2014/main" id="{68A2D52D-98BA-4B51-B58C-2469488E3BCF}"/>
              </a:ext>
            </a:extLst>
          </p:cNvPr>
          <p:cNvSpPr>
            <a:spLocks noGrp="1"/>
          </p:cNvSpPr>
          <p:nvPr>
            <p:ph idx="1"/>
          </p:nvPr>
        </p:nvSpPr>
        <p:spPr>
          <a:xfrm>
            <a:off x="838200" y="1825624"/>
            <a:ext cx="10515600" cy="4884665"/>
          </a:xfrm>
        </p:spPr>
        <p:txBody>
          <a:bodyPr>
            <a:normAutofit fontScale="62500" lnSpcReduction="20000"/>
          </a:bodyPr>
          <a:lstStyle/>
          <a:p>
            <a:pPr marL="0" indent="0">
              <a:spcBef>
                <a:spcPts val="600"/>
              </a:spcBef>
              <a:buNone/>
            </a:pPr>
            <a:r>
              <a:rPr lang="en-US" dirty="0"/>
              <a:t>Two tabs: Randomized and Clustered</a:t>
            </a:r>
          </a:p>
          <a:p>
            <a:pPr>
              <a:spcBef>
                <a:spcPts val="600"/>
              </a:spcBef>
            </a:pPr>
            <a:r>
              <a:rPr lang="en-US" dirty="0" err="1"/>
              <a:t>reg_epochs</a:t>
            </a:r>
            <a:r>
              <a:rPr lang="en-US" dirty="0"/>
              <a:t>: epochs to train baseline and comparison model</a:t>
            </a:r>
          </a:p>
          <a:p>
            <a:pPr>
              <a:spcBef>
                <a:spcPts val="600"/>
              </a:spcBef>
            </a:pPr>
            <a:r>
              <a:rPr lang="en-US" dirty="0" err="1"/>
              <a:t>ptb_epochs</a:t>
            </a:r>
            <a:r>
              <a:rPr lang="en-US" dirty="0"/>
              <a:t>: epochs to perturb</a:t>
            </a:r>
          </a:p>
          <a:p>
            <a:pPr>
              <a:spcBef>
                <a:spcPts val="600"/>
              </a:spcBef>
            </a:pPr>
            <a:r>
              <a:rPr lang="en-US" dirty="0" err="1"/>
              <a:t>surrogate_epochs</a:t>
            </a:r>
            <a:r>
              <a:rPr lang="en-US" dirty="0"/>
              <a:t>: epochs to train surrogate</a:t>
            </a:r>
          </a:p>
          <a:p>
            <a:pPr>
              <a:spcBef>
                <a:spcPts val="600"/>
              </a:spcBef>
            </a:pPr>
            <a:r>
              <a:rPr lang="en-US" dirty="0"/>
              <a:t>Randomized: randomize G0 or use a label (5)</a:t>
            </a:r>
          </a:p>
          <a:p>
            <a:pPr>
              <a:spcBef>
                <a:spcPts val="600"/>
              </a:spcBef>
            </a:pPr>
            <a:r>
              <a:rPr lang="en-US" dirty="0" err="1"/>
              <a:t>ptb_rate</a:t>
            </a:r>
            <a:r>
              <a:rPr lang="en-US" dirty="0"/>
              <a:t>: perturbation budget</a:t>
            </a:r>
          </a:p>
          <a:p>
            <a:pPr>
              <a:spcBef>
                <a:spcPts val="600"/>
              </a:spcBef>
            </a:pPr>
            <a:r>
              <a:rPr lang="en-US" dirty="0" err="1"/>
              <a:t>protected_size</a:t>
            </a:r>
            <a:r>
              <a:rPr lang="en-US" dirty="0"/>
              <a:t>: If not randomized, proportion of random nodes</a:t>
            </a:r>
          </a:p>
          <a:p>
            <a:pPr>
              <a:spcBef>
                <a:spcPts val="600"/>
              </a:spcBef>
            </a:pPr>
            <a:r>
              <a:rPr lang="en-US" dirty="0"/>
              <a:t>Retrain: enable training surrogate (add min)</a:t>
            </a:r>
          </a:p>
          <a:p>
            <a:pPr>
              <a:spcBef>
                <a:spcPts val="600"/>
              </a:spcBef>
            </a:pPr>
            <a:r>
              <a:rPr lang="en-US" dirty="0"/>
              <a:t>base_g0: accuracy of baseline over baseline g0</a:t>
            </a:r>
          </a:p>
          <a:p>
            <a:pPr>
              <a:spcBef>
                <a:spcPts val="600"/>
              </a:spcBef>
            </a:pPr>
            <a:r>
              <a:rPr lang="en-US" dirty="0"/>
              <a:t>lock_g0: accuracy of locked model on g0 of locked graph</a:t>
            </a:r>
          </a:p>
          <a:p>
            <a:pPr>
              <a:spcBef>
                <a:spcPts val="600"/>
              </a:spcBef>
            </a:pPr>
            <a:r>
              <a:rPr lang="en-US" dirty="0"/>
              <a:t>base_g_g0: accuracy of baseline over baseline </a:t>
            </a:r>
            <a:r>
              <a:rPr lang="en-US" dirty="0" err="1"/>
              <a:t>gX</a:t>
            </a:r>
            <a:endParaRPr lang="en-US" dirty="0"/>
          </a:p>
          <a:p>
            <a:pPr>
              <a:spcBef>
                <a:spcPts val="600"/>
              </a:spcBef>
            </a:pPr>
            <a:r>
              <a:rPr lang="en-US" dirty="0"/>
              <a:t>lock_g_g0 : accuracy of locked model on </a:t>
            </a:r>
            <a:r>
              <a:rPr lang="en-US" dirty="0" err="1"/>
              <a:t>gX</a:t>
            </a:r>
            <a:r>
              <a:rPr lang="en-US" dirty="0"/>
              <a:t> of locked graph</a:t>
            </a:r>
          </a:p>
          <a:p>
            <a:pPr>
              <a:spcBef>
                <a:spcPts val="600"/>
              </a:spcBef>
            </a:pPr>
            <a:r>
              <a:rPr lang="en-US" dirty="0"/>
              <a:t>g0g0_add: edges of type g0-g0 added</a:t>
            </a:r>
          </a:p>
          <a:p>
            <a:pPr>
              <a:spcBef>
                <a:spcPts val="600"/>
              </a:spcBef>
            </a:pPr>
            <a:r>
              <a:rPr lang="en-US" dirty="0"/>
              <a:t>g0gX_add: edges of type g0-gX added</a:t>
            </a:r>
          </a:p>
          <a:p>
            <a:pPr>
              <a:spcBef>
                <a:spcPts val="600"/>
              </a:spcBef>
            </a:pPr>
            <a:r>
              <a:rPr lang="en-US" dirty="0" err="1"/>
              <a:t>gXgX_add</a:t>
            </a:r>
            <a:r>
              <a:rPr lang="en-US" dirty="0"/>
              <a:t>: edges of type </a:t>
            </a:r>
            <a:r>
              <a:rPr lang="en-US" dirty="0" err="1"/>
              <a:t>gX-gX</a:t>
            </a:r>
            <a:r>
              <a:rPr lang="en-US" dirty="0"/>
              <a:t> added</a:t>
            </a:r>
          </a:p>
          <a:p>
            <a:pPr>
              <a:spcBef>
                <a:spcPts val="600"/>
              </a:spcBef>
            </a:pPr>
            <a:r>
              <a:rPr lang="en-US" dirty="0"/>
              <a:t>trivial_g0g0: if not “”, apply add/none/remove to all possible g0-g0 type edges </a:t>
            </a:r>
          </a:p>
          <a:p>
            <a:pPr>
              <a:spcBef>
                <a:spcPts val="600"/>
              </a:spcBef>
            </a:pPr>
            <a:r>
              <a:rPr lang="en-US" dirty="0"/>
              <a:t>trivial_g0gX: if not “”, apply add/none/remove to all possible g0-gX type edges</a:t>
            </a:r>
          </a:p>
        </p:txBody>
      </p:sp>
    </p:spTree>
    <p:extLst>
      <p:ext uri="{BB962C8B-B14F-4D97-AF65-F5344CB8AC3E}">
        <p14:creationId xmlns:p14="http://schemas.microsoft.com/office/powerpoint/2010/main" val="1235078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F24C3-E168-4239-BE55-9ED930D64832}"/>
              </a:ext>
            </a:extLst>
          </p:cNvPr>
          <p:cNvSpPr>
            <a:spLocks noGrp="1"/>
          </p:cNvSpPr>
          <p:nvPr>
            <p:ph type="title"/>
          </p:nvPr>
        </p:nvSpPr>
        <p:spPr/>
        <p:txBody>
          <a:bodyPr/>
          <a:lstStyle/>
          <a:p>
            <a:r>
              <a:rPr lang="en-US" dirty="0"/>
              <a:t>Progress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C90ED21-4C03-417D-8DF2-F4A2F014F8C3}"/>
                  </a:ext>
                </a:extLst>
              </p:cNvPr>
              <p:cNvSpPr>
                <a:spLocks noGrp="1"/>
              </p:cNvSpPr>
              <p:nvPr>
                <p:ph idx="1"/>
              </p:nvPr>
            </p:nvSpPr>
            <p:spPr/>
            <p:txBody>
              <a:bodyPr/>
              <a:lstStyle/>
              <a:p>
                <a:r>
                  <a:rPr lang="en-US" dirty="0"/>
                  <a:t>Implement testing of randomly selected G0</a:t>
                </a:r>
              </a:p>
              <a:p>
                <a:r>
                  <a:rPr lang="en-US" dirty="0"/>
                  <a:t>Modify how perturbations are drawn</a:t>
                </a:r>
              </a:p>
              <a:p>
                <a:r>
                  <a:rPr lang="en-US" dirty="0"/>
                  <a:t>Modify models used: add weight decay, dropout</a:t>
                </a:r>
              </a:p>
              <a:p>
                <a:r>
                  <a:rPr lang="en-US" dirty="0"/>
                  <a:t>Weight the loss function: </a:t>
                </a:r>
              </a:p>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min</m:t>
                              </m:r>
                            </m:e>
                            <m:lim>
                              <m:r>
                                <a:rPr lang="en-US" b="0" i="1" smtClean="0">
                                  <a:latin typeface="Cambria Math" panose="02040503050406030204" pitchFamily="18" charset="0"/>
                                </a:rPr>
                                <m:t>𝜃</m:t>
                              </m:r>
                            </m:lim>
                          </m:limLow>
                        </m:fName>
                        <m:e>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𝐴</m:t>
                                  </m:r>
                                </m:lim>
                              </m:limLow>
                            </m:fName>
                            <m:e>
                              <m:r>
                                <a:rPr lang="en-US" b="0" i="1" smtClean="0">
                                  <a:latin typeface="Cambria Math" panose="02040503050406030204" pitchFamily="18" charset="0"/>
                                </a:rPr>
                                <m:t>ℒ</m:t>
                              </m:r>
                            </m:e>
                          </m:func>
                          <m:r>
                            <a:rPr lang="en-US" b="0" i="1" smtClean="0">
                              <a:latin typeface="Cambria Math" panose="02040503050406030204" pitchFamily="18" charset="0"/>
                            </a:rPr>
                            <m:t>=2∗</m:t>
                          </m:r>
                          <m:r>
                            <a:rPr lang="en-US" b="0" i="1" smtClean="0">
                              <a:latin typeface="Cambria Math" panose="02040503050406030204" pitchFamily="18" charset="0"/>
                            </a:rPr>
                            <m:t>ℒ</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ℒ</m:t>
                          </m:r>
                          <m:d>
                            <m:dPr>
                              <m:ctrlPr>
                                <a:rPr lang="en-US" b="0" i="1" smtClean="0">
                                  <a:latin typeface="Cambria Math" panose="02040503050406030204" pitchFamily="18" charset="0"/>
                                </a:rPr>
                              </m:ctrlPr>
                            </m:dPr>
                            <m:e>
                              <m:r>
                                <a:rPr lang="en-US" b="0" i="1" smtClean="0">
                                  <a:latin typeface="Cambria Math" panose="02040503050406030204" pitchFamily="18" charset="0"/>
                                </a:rPr>
                                <m:t>𝐺</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ℒ</m:t>
                          </m:r>
                          <m:r>
                            <a:rPr lang="en-US" b="0" i="1" smtClean="0">
                              <a:latin typeface="Cambria Math" panose="02040503050406030204" pitchFamily="18" charset="0"/>
                            </a:rPr>
                            <m:t>(</m:t>
                          </m:r>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e>
                      </m:func>
                    </m:oMath>
                  </m:oMathPara>
                </a14:m>
                <a:endParaRPr lang="en-US" dirty="0"/>
              </a:p>
              <a:p>
                <a:pPr marL="0" indent="0">
                  <a:buNone/>
                </a:pPr>
                <a:r>
                  <a:rPr lang="en-US" dirty="0"/>
                  <a:t>	This makes min more effective</a:t>
                </a:r>
              </a:p>
              <a:p>
                <a:r>
                  <a:rPr lang="en-US" dirty="0"/>
                  <a:t>Tested additional trivial cases</a:t>
                </a:r>
              </a:p>
            </p:txBody>
          </p:sp>
        </mc:Choice>
        <mc:Fallback>
          <p:sp>
            <p:nvSpPr>
              <p:cNvPr id="3" name="Content Placeholder 2">
                <a:extLst>
                  <a:ext uri="{FF2B5EF4-FFF2-40B4-BE49-F238E27FC236}">
                    <a16:creationId xmlns:a16="http://schemas.microsoft.com/office/drawing/2014/main" id="{CC90ED21-4C03-417D-8DF2-F4A2F014F8C3}"/>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707380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42236-E36C-4D4F-892E-7CDC67C9A459}"/>
              </a:ext>
            </a:extLst>
          </p:cNvPr>
          <p:cNvSpPr>
            <a:spLocks noGrp="1"/>
          </p:cNvSpPr>
          <p:nvPr>
            <p:ph type="title"/>
          </p:nvPr>
        </p:nvSpPr>
        <p:spPr/>
        <p:txBody>
          <a:bodyPr/>
          <a:lstStyle/>
          <a:p>
            <a:r>
              <a:rPr lang="en-US" dirty="0"/>
              <a:t>Modifying how perturbations are drawn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B5AFBF7-8E92-41B6-95AC-1CF82B10FFD7}"/>
                  </a:ext>
                </a:extLst>
              </p:cNvPr>
              <p:cNvSpPr>
                <a:spLocks noGrp="1"/>
              </p:cNvSpPr>
              <p:nvPr>
                <p:ph idx="1"/>
              </p:nvPr>
            </p:nvSpPr>
            <p:spPr>
              <a:xfrm>
                <a:off x="838200" y="1825625"/>
                <a:ext cx="5819274" cy="4519028"/>
              </a:xfrm>
            </p:spPr>
            <p:txBody>
              <a:bodyPr>
                <a:normAutofit/>
              </a:bodyPr>
              <a:lstStyle/>
              <a:p>
                <a:r>
                  <a:rPr lang="en-US" dirty="0"/>
                  <a:t>Allow for perturbations that are not discretized to be drawn (do this element-wise):</a:t>
                </a:r>
                <a14:m>
                  <m:oMath xmlns:m="http://schemas.openxmlformats.org/officeDocument/2006/math">
                    <m:r>
                      <a:rPr lang="en-US" b="0" i="0" smtClean="0">
                        <a:latin typeface="Cambria Math" panose="02040503050406030204" pitchFamily="18" charset="0"/>
                      </a:rPr>
                      <m:t> </m:t>
                    </m:r>
                  </m:oMath>
                </a14:m>
                <a:endParaRPr lang="en-US" b="0" i="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𝑎𝑑𝑗</m:t>
                      </m:r>
                      <m:r>
                        <a:rPr lang="en-US" b="0" i="1" smtClean="0">
                          <a:latin typeface="Cambria Math" panose="02040503050406030204" pitchFamily="18" charset="0"/>
                        </a:rPr>
                        <m:t>+</m:t>
                      </m:r>
                      <m:r>
                        <a:rPr lang="en-US" b="0" i="1" smtClean="0">
                          <a:latin typeface="Cambria Math" panose="02040503050406030204" pitchFamily="18" charset="0"/>
                        </a:rPr>
                        <m:t>𝑝𝑒𝑟𝑡</m:t>
                      </m:r>
                      <m:r>
                        <a:rPr lang="en-US" b="0" i="1" smtClean="0">
                          <a:latin typeface="Cambria Math" panose="02040503050406030204" pitchFamily="18" charset="0"/>
                        </a:rPr>
                        <m:t>−2</m:t>
                      </m:r>
                      <m:d>
                        <m:dPr>
                          <m:ctrlPr>
                            <a:rPr lang="en-US" b="0" i="1" smtClean="0">
                              <a:latin typeface="Cambria Math" panose="02040503050406030204" pitchFamily="18" charset="0"/>
                            </a:rPr>
                          </m:ctrlPr>
                        </m:dPr>
                        <m:e>
                          <m:r>
                            <a:rPr lang="en-US" b="0" i="1" smtClean="0">
                              <a:latin typeface="Cambria Math" panose="02040503050406030204" pitchFamily="18" charset="0"/>
                            </a:rPr>
                            <m:t>𝑎𝑑𝑗</m:t>
                          </m:r>
                        </m:e>
                      </m:d>
                      <m:d>
                        <m:dPr>
                          <m:ctrlPr>
                            <a:rPr lang="en-US" b="0" i="1" smtClean="0">
                              <a:latin typeface="Cambria Math" panose="02040503050406030204" pitchFamily="18" charset="0"/>
                            </a:rPr>
                          </m:ctrlPr>
                        </m:dPr>
                        <m:e>
                          <m:r>
                            <a:rPr lang="en-US" b="0" i="1" smtClean="0">
                              <a:latin typeface="Cambria Math" panose="02040503050406030204" pitchFamily="18" charset="0"/>
                            </a:rPr>
                            <m:t>𝑝𝑒𝑟𝑡</m:t>
                          </m:r>
                        </m:e>
                      </m:d>
                    </m:oMath>
                  </m:oMathPara>
                </a14:m>
                <a:endParaRPr lang="en-US" dirty="0"/>
              </a:p>
              <a:p>
                <a:r>
                  <a:rPr lang="en-US" dirty="0"/>
                  <a:t>Improves performance! </a:t>
                </a:r>
              </a:p>
              <a:p>
                <a:r>
                  <a:rPr lang="en-US" dirty="0"/>
                  <a:t>The original Topology paper does not use this method. </a:t>
                </a:r>
              </a:p>
              <a:p>
                <a:r>
                  <a:rPr lang="en-US" dirty="0"/>
                  <a:t>Try other functions that satisfy the corners?</a:t>
                </a:r>
              </a:p>
            </p:txBody>
          </p:sp>
        </mc:Choice>
        <mc:Fallback>
          <p:sp>
            <p:nvSpPr>
              <p:cNvPr id="3" name="Content Placeholder 2">
                <a:extLst>
                  <a:ext uri="{FF2B5EF4-FFF2-40B4-BE49-F238E27FC236}">
                    <a16:creationId xmlns:a16="http://schemas.microsoft.com/office/drawing/2014/main" id="{CB5AFBF7-8E92-41B6-95AC-1CF82B10FFD7}"/>
                  </a:ext>
                </a:extLst>
              </p:cNvPr>
              <p:cNvSpPr>
                <a:spLocks noGrp="1" noRot="1" noChangeAspect="1" noMove="1" noResize="1" noEditPoints="1" noAdjustHandles="1" noChangeArrowheads="1" noChangeShapeType="1" noTextEdit="1"/>
              </p:cNvSpPr>
              <p:nvPr>
                <p:ph idx="1"/>
              </p:nvPr>
            </p:nvSpPr>
            <p:spPr>
              <a:xfrm>
                <a:off x="838200" y="1825625"/>
                <a:ext cx="5819274" cy="4519028"/>
              </a:xfrm>
              <a:blipFill>
                <a:blip r:embed="rId2"/>
                <a:stretch>
                  <a:fillRect l="-1887" t="-2156" r="-2516"/>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8F8986F2-063E-4877-8330-F378031509AC}"/>
              </a:ext>
            </a:extLst>
          </p:cNvPr>
          <p:cNvPicPr>
            <a:picLocks noChangeAspect="1"/>
          </p:cNvPicPr>
          <p:nvPr/>
        </p:nvPicPr>
        <p:blipFill>
          <a:blip r:embed="rId3"/>
          <a:stretch>
            <a:fillRect/>
          </a:stretch>
        </p:blipFill>
        <p:spPr>
          <a:xfrm>
            <a:off x="7053647" y="1334293"/>
            <a:ext cx="4859910" cy="3429000"/>
          </a:xfrm>
          <a:prstGeom prst="rect">
            <a:avLst/>
          </a:prstGeom>
        </p:spPr>
      </p:pic>
      <p:graphicFrame>
        <p:nvGraphicFramePr>
          <p:cNvPr id="6" name="Table 6">
            <a:extLst>
              <a:ext uri="{FF2B5EF4-FFF2-40B4-BE49-F238E27FC236}">
                <a16:creationId xmlns:a16="http://schemas.microsoft.com/office/drawing/2014/main" id="{CCC672C2-6E5D-4175-92F0-81235CA413D9}"/>
              </a:ext>
            </a:extLst>
          </p:cNvPr>
          <p:cNvGraphicFramePr>
            <a:graphicFrameLocks noGrp="1"/>
          </p:cNvGraphicFramePr>
          <p:nvPr>
            <p:extLst>
              <p:ext uri="{D42A27DB-BD31-4B8C-83A1-F6EECF244321}">
                <p14:modId xmlns:p14="http://schemas.microsoft.com/office/powerpoint/2010/main" val="2079400747"/>
              </p:ext>
            </p:extLst>
          </p:nvPr>
        </p:nvGraphicFramePr>
        <p:xfrm>
          <a:off x="8013076" y="4777956"/>
          <a:ext cx="2812716" cy="1909010"/>
        </p:xfrm>
        <a:graphic>
          <a:graphicData uri="http://schemas.openxmlformats.org/drawingml/2006/table">
            <a:tbl>
              <a:tblPr firstRow="1" bandRow="1">
                <a:tableStyleId>{5C22544A-7EE6-4342-B048-85BDC9FD1C3A}</a:tableStyleId>
              </a:tblPr>
              <a:tblGrid>
                <a:gridCol w="937572">
                  <a:extLst>
                    <a:ext uri="{9D8B030D-6E8A-4147-A177-3AD203B41FA5}">
                      <a16:colId xmlns:a16="http://schemas.microsoft.com/office/drawing/2014/main" val="847848954"/>
                    </a:ext>
                  </a:extLst>
                </a:gridCol>
                <a:gridCol w="937572">
                  <a:extLst>
                    <a:ext uri="{9D8B030D-6E8A-4147-A177-3AD203B41FA5}">
                      <a16:colId xmlns:a16="http://schemas.microsoft.com/office/drawing/2014/main" val="3007540223"/>
                    </a:ext>
                  </a:extLst>
                </a:gridCol>
                <a:gridCol w="937572">
                  <a:extLst>
                    <a:ext uri="{9D8B030D-6E8A-4147-A177-3AD203B41FA5}">
                      <a16:colId xmlns:a16="http://schemas.microsoft.com/office/drawing/2014/main" val="3055075004"/>
                    </a:ext>
                  </a:extLst>
                </a:gridCol>
              </a:tblGrid>
              <a:tr h="381802">
                <a:tc>
                  <a:txBody>
                    <a:bodyPr/>
                    <a:lstStyle/>
                    <a:p>
                      <a:r>
                        <a:rPr lang="en-US" dirty="0"/>
                        <a:t>Adj (x)</a:t>
                      </a:r>
                    </a:p>
                  </a:txBody>
                  <a:tcPr/>
                </a:tc>
                <a:tc>
                  <a:txBody>
                    <a:bodyPr/>
                    <a:lstStyle/>
                    <a:p>
                      <a:r>
                        <a:rPr lang="en-US" dirty="0"/>
                        <a:t>Pert (y)</a:t>
                      </a:r>
                    </a:p>
                  </a:txBody>
                  <a:tcPr/>
                </a:tc>
                <a:tc>
                  <a:txBody>
                    <a:bodyPr/>
                    <a:lstStyle/>
                    <a:p>
                      <a:r>
                        <a:rPr lang="en-US" dirty="0"/>
                        <a:t>R (z)</a:t>
                      </a:r>
                    </a:p>
                  </a:txBody>
                  <a:tcPr/>
                </a:tc>
                <a:extLst>
                  <a:ext uri="{0D108BD9-81ED-4DB2-BD59-A6C34878D82A}">
                    <a16:rowId xmlns:a16="http://schemas.microsoft.com/office/drawing/2014/main" val="316136802"/>
                  </a:ext>
                </a:extLst>
              </a:tr>
              <a:tr h="381802">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115571806"/>
                  </a:ext>
                </a:extLst>
              </a:tr>
              <a:tr h="381802">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3144827609"/>
                  </a:ext>
                </a:extLst>
              </a:tr>
              <a:tr h="381802">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3193889909"/>
                  </a:ext>
                </a:extLst>
              </a:tr>
              <a:tr h="381802">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389693753"/>
                  </a:ext>
                </a:extLst>
              </a:tr>
            </a:tbl>
          </a:graphicData>
        </a:graphic>
      </p:graphicFrame>
    </p:spTree>
    <p:extLst>
      <p:ext uri="{BB962C8B-B14F-4D97-AF65-F5344CB8AC3E}">
        <p14:creationId xmlns:p14="http://schemas.microsoft.com/office/powerpoint/2010/main" val="2116824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0A48E-03E0-408F-9A30-AC9841C30861}"/>
              </a:ext>
            </a:extLst>
          </p:cNvPr>
          <p:cNvSpPr>
            <a:spLocks noGrp="1"/>
          </p:cNvSpPr>
          <p:nvPr>
            <p:ph type="title"/>
          </p:nvPr>
        </p:nvSpPr>
        <p:spPr/>
        <p:txBody>
          <a:bodyPr/>
          <a:lstStyle/>
          <a:p>
            <a:r>
              <a:rPr lang="en-US" dirty="0"/>
              <a:t>Notable test (best result for given </a:t>
            </a:r>
            <a:r>
              <a:rPr lang="en-US" dirty="0" err="1"/>
              <a:t>ptb_rate</a:t>
            </a:r>
            <a:r>
              <a:rPr lang="en-US" dirty="0"/>
              <a:t>)</a:t>
            </a:r>
          </a:p>
        </p:txBody>
      </p:sp>
      <p:sp>
        <p:nvSpPr>
          <p:cNvPr id="8" name="Content Placeholder 7">
            <a:extLst>
              <a:ext uri="{FF2B5EF4-FFF2-40B4-BE49-F238E27FC236}">
                <a16:creationId xmlns:a16="http://schemas.microsoft.com/office/drawing/2014/main" id="{F9263F01-45FB-419F-A05B-23248EC33244}"/>
              </a:ext>
            </a:extLst>
          </p:cNvPr>
          <p:cNvSpPr>
            <a:spLocks noGrp="1"/>
          </p:cNvSpPr>
          <p:nvPr>
            <p:ph idx="1"/>
          </p:nvPr>
        </p:nvSpPr>
        <p:spPr/>
        <p:txBody>
          <a:bodyPr/>
          <a:lstStyle/>
          <a:p>
            <a:r>
              <a:rPr lang="en-US" dirty="0"/>
              <a:t>Randomly chosen G0 (~14%)</a:t>
            </a:r>
          </a:p>
          <a:p>
            <a:r>
              <a:rPr lang="en-US" dirty="0" err="1"/>
              <a:t>Ptb_rate</a:t>
            </a:r>
            <a:r>
              <a:rPr lang="en-US" dirty="0"/>
              <a:t>: 0.05</a:t>
            </a:r>
          </a:p>
          <a:p>
            <a:r>
              <a:rPr lang="en-US" dirty="0"/>
              <a:t>With retrain (include min)</a:t>
            </a:r>
          </a:p>
        </p:txBody>
      </p:sp>
      <p:graphicFrame>
        <p:nvGraphicFramePr>
          <p:cNvPr id="7" name="Table 6">
            <a:extLst>
              <a:ext uri="{FF2B5EF4-FFF2-40B4-BE49-F238E27FC236}">
                <a16:creationId xmlns:a16="http://schemas.microsoft.com/office/drawing/2014/main" id="{14C53F73-6EDF-4D86-8DE6-33C2B407BBBC}"/>
              </a:ext>
            </a:extLst>
          </p:cNvPr>
          <p:cNvGraphicFramePr>
            <a:graphicFrameLocks noGrp="1"/>
          </p:cNvGraphicFramePr>
          <p:nvPr>
            <p:extLst>
              <p:ext uri="{D42A27DB-BD31-4B8C-83A1-F6EECF244321}">
                <p14:modId xmlns:p14="http://schemas.microsoft.com/office/powerpoint/2010/main" val="2855525939"/>
              </p:ext>
            </p:extLst>
          </p:nvPr>
        </p:nvGraphicFramePr>
        <p:xfrm>
          <a:off x="782046" y="5782343"/>
          <a:ext cx="10515593" cy="464966"/>
        </p:xfrm>
        <a:graphic>
          <a:graphicData uri="http://schemas.openxmlformats.org/drawingml/2006/table">
            <a:tbl>
              <a:tblPr>
                <a:tableStyleId>{5C22544A-7EE6-4342-B048-85BDC9FD1C3A}</a:tableStyleId>
              </a:tblPr>
              <a:tblGrid>
                <a:gridCol w="508819">
                  <a:extLst>
                    <a:ext uri="{9D8B030D-6E8A-4147-A177-3AD203B41FA5}">
                      <a16:colId xmlns:a16="http://schemas.microsoft.com/office/drawing/2014/main" val="952806635"/>
                    </a:ext>
                  </a:extLst>
                </a:gridCol>
                <a:gridCol w="508819">
                  <a:extLst>
                    <a:ext uri="{9D8B030D-6E8A-4147-A177-3AD203B41FA5}">
                      <a16:colId xmlns:a16="http://schemas.microsoft.com/office/drawing/2014/main" val="3530564823"/>
                    </a:ext>
                  </a:extLst>
                </a:gridCol>
                <a:gridCol w="508819">
                  <a:extLst>
                    <a:ext uri="{9D8B030D-6E8A-4147-A177-3AD203B41FA5}">
                      <a16:colId xmlns:a16="http://schemas.microsoft.com/office/drawing/2014/main" val="1078486906"/>
                    </a:ext>
                  </a:extLst>
                </a:gridCol>
                <a:gridCol w="508819">
                  <a:extLst>
                    <a:ext uri="{9D8B030D-6E8A-4147-A177-3AD203B41FA5}">
                      <a16:colId xmlns:a16="http://schemas.microsoft.com/office/drawing/2014/main" val="1040394878"/>
                    </a:ext>
                  </a:extLst>
                </a:gridCol>
                <a:gridCol w="508819">
                  <a:extLst>
                    <a:ext uri="{9D8B030D-6E8A-4147-A177-3AD203B41FA5}">
                      <a16:colId xmlns:a16="http://schemas.microsoft.com/office/drawing/2014/main" val="395964338"/>
                    </a:ext>
                  </a:extLst>
                </a:gridCol>
                <a:gridCol w="508819">
                  <a:extLst>
                    <a:ext uri="{9D8B030D-6E8A-4147-A177-3AD203B41FA5}">
                      <a16:colId xmlns:a16="http://schemas.microsoft.com/office/drawing/2014/main" val="1795665575"/>
                    </a:ext>
                  </a:extLst>
                </a:gridCol>
                <a:gridCol w="508819">
                  <a:extLst>
                    <a:ext uri="{9D8B030D-6E8A-4147-A177-3AD203B41FA5}">
                      <a16:colId xmlns:a16="http://schemas.microsoft.com/office/drawing/2014/main" val="2313793130"/>
                    </a:ext>
                  </a:extLst>
                </a:gridCol>
                <a:gridCol w="508819">
                  <a:extLst>
                    <a:ext uri="{9D8B030D-6E8A-4147-A177-3AD203B41FA5}">
                      <a16:colId xmlns:a16="http://schemas.microsoft.com/office/drawing/2014/main" val="1387806256"/>
                    </a:ext>
                  </a:extLst>
                </a:gridCol>
                <a:gridCol w="508819">
                  <a:extLst>
                    <a:ext uri="{9D8B030D-6E8A-4147-A177-3AD203B41FA5}">
                      <a16:colId xmlns:a16="http://schemas.microsoft.com/office/drawing/2014/main" val="3884546708"/>
                    </a:ext>
                  </a:extLst>
                </a:gridCol>
                <a:gridCol w="636024">
                  <a:extLst>
                    <a:ext uri="{9D8B030D-6E8A-4147-A177-3AD203B41FA5}">
                      <a16:colId xmlns:a16="http://schemas.microsoft.com/office/drawing/2014/main" val="1615599553"/>
                    </a:ext>
                  </a:extLst>
                </a:gridCol>
                <a:gridCol w="508819">
                  <a:extLst>
                    <a:ext uri="{9D8B030D-6E8A-4147-A177-3AD203B41FA5}">
                      <a16:colId xmlns:a16="http://schemas.microsoft.com/office/drawing/2014/main" val="398861573"/>
                    </a:ext>
                  </a:extLst>
                </a:gridCol>
                <a:gridCol w="508819">
                  <a:extLst>
                    <a:ext uri="{9D8B030D-6E8A-4147-A177-3AD203B41FA5}">
                      <a16:colId xmlns:a16="http://schemas.microsoft.com/office/drawing/2014/main" val="2219475544"/>
                    </a:ext>
                  </a:extLst>
                </a:gridCol>
                <a:gridCol w="720827">
                  <a:extLst>
                    <a:ext uri="{9D8B030D-6E8A-4147-A177-3AD203B41FA5}">
                      <a16:colId xmlns:a16="http://schemas.microsoft.com/office/drawing/2014/main" val="2270401605"/>
                    </a:ext>
                  </a:extLst>
                </a:gridCol>
                <a:gridCol w="508819">
                  <a:extLst>
                    <a:ext uri="{9D8B030D-6E8A-4147-A177-3AD203B41FA5}">
                      <a16:colId xmlns:a16="http://schemas.microsoft.com/office/drawing/2014/main" val="1219636461"/>
                    </a:ext>
                  </a:extLst>
                </a:gridCol>
                <a:gridCol w="508819">
                  <a:extLst>
                    <a:ext uri="{9D8B030D-6E8A-4147-A177-3AD203B41FA5}">
                      <a16:colId xmlns:a16="http://schemas.microsoft.com/office/drawing/2014/main" val="605835706"/>
                    </a:ext>
                  </a:extLst>
                </a:gridCol>
                <a:gridCol w="508819">
                  <a:extLst>
                    <a:ext uri="{9D8B030D-6E8A-4147-A177-3AD203B41FA5}">
                      <a16:colId xmlns:a16="http://schemas.microsoft.com/office/drawing/2014/main" val="5801222"/>
                    </a:ext>
                  </a:extLst>
                </a:gridCol>
                <a:gridCol w="508819">
                  <a:extLst>
                    <a:ext uri="{9D8B030D-6E8A-4147-A177-3AD203B41FA5}">
                      <a16:colId xmlns:a16="http://schemas.microsoft.com/office/drawing/2014/main" val="1577561279"/>
                    </a:ext>
                  </a:extLst>
                </a:gridCol>
                <a:gridCol w="508819">
                  <a:extLst>
                    <a:ext uri="{9D8B030D-6E8A-4147-A177-3AD203B41FA5}">
                      <a16:colId xmlns:a16="http://schemas.microsoft.com/office/drawing/2014/main" val="324292109"/>
                    </a:ext>
                  </a:extLst>
                </a:gridCol>
                <a:gridCol w="508819">
                  <a:extLst>
                    <a:ext uri="{9D8B030D-6E8A-4147-A177-3AD203B41FA5}">
                      <a16:colId xmlns:a16="http://schemas.microsoft.com/office/drawing/2014/main" val="215267246"/>
                    </a:ext>
                  </a:extLst>
                </a:gridCol>
                <a:gridCol w="508819">
                  <a:extLst>
                    <a:ext uri="{9D8B030D-6E8A-4147-A177-3AD203B41FA5}">
                      <a16:colId xmlns:a16="http://schemas.microsoft.com/office/drawing/2014/main" val="4211938706"/>
                    </a:ext>
                  </a:extLst>
                </a:gridCol>
              </a:tblGrid>
              <a:tr h="287801">
                <a:tc>
                  <a:txBody>
                    <a:bodyPr/>
                    <a:lstStyle/>
                    <a:p>
                      <a:pPr algn="l" fontAlgn="b"/>
                      <a:r>
                        <a:rPr lang="en-US" sz="900" u="none" strike="noStrike" dirty="0" err="1">
                          <a:effectLst/>
                        </a:rPr>
                        <a:t>reg_epochs</a:t>
                      </a:r>
                      <a:endParaRPr lang="en-US" sz="900" b="0" i="0" u="none" strike="noStrike" dirty="0">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dirty="0" err="1">
                          <a:effectLst/>
                        </a:rPr>
                        <a:t>ptb_epochs</a:t>
                      </a:r>
                      <a:endParaRPr lang="en-US" sz="900" b="0" i="0" u="none" strike="noStrike" dirty="0">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dirty="0" err="1">
                          <a:effectLst/>
                        </a:rPr>
                        <a:t>surrogate_epochs</a:t>
                      </a:r>
                      <a:endParaRPr lang="en-US" sz="900" b="0" i="0" u="none" strike="noStrike" dirty="0">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dirty="0">
                          <a:effectLst/>
                        </a:rPr>
                        <a:t>randomized</a:t>
                      </a:r>
                      <a:endParaRPr lang="en-US" sz="900" b="0" i="0" u="none" strike="noStrike" dirty="0">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a:effectLst/>
                        </a:rPr>
                        <a:t>ptb_rate</a:t>
                      </a:r>
                      <a:endParaRPr lang="en-US" sz="900" b="0" i="0" u="none" strike="noStrike">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a:effectLst/>
                        </a:rPr>
                        <a:t>protected_size</a:t>
                      </a:r>
                      <a:endParaRPr lang="en-US" sz="900" b="0" i="0" u="none" strike="noStrike">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dirty="0">
                          <a:effectLst/>
                        </a:rPr>
                        <a:t>retrain</a:t>
                      </a:r>
                      <a:endParaRPr lang="en-US" sz="900" b="0" i="0" u="none" strike="noStrike" dirty="0">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a:effectLst/>
                        </a:rPr>
                        <a:t>base_g0</a:t>
                      </a:r>
                      <a:endParaRPr lang="en-US" sz="900" b="0" i="0" u="none" strike="noStrike">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a:effectLst/>
                        </a:rPr>
                        <a:t>lock_g0</a:t>
                      </a:r>
                      <a:endParaRPr lang="en-US" sz="900" b="0" i="0" u="none" strike="noStrike">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a:effectLst/>
                        </a:rPr>
                        <a:t>change_g0</a:t>
                      </a:r>
                      <a:endParaRPr lang="en-US" sz="900" b="0" i="0" u="none" strike="noStrike">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a:effectLst/>
                        </a:rPr>
                        <a:t>base_g_g0</a:t>
                      </a:r>
                      <a:endParaRPr lang="en-US" sz="900" b="0" i="0" u="none" strike="noStrike">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a:effectLst/>
                        </a:rPr>
                        <a:t>lock_g_g0</a:t>
                      </a:r>
                      <a:endParaRPr lang="en-US" sz="900" b="0" i="0" u="none" strike="noStrike">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a:effectLst/>
                        </a:rPr>
                        <a:t>change_g_g0</a:t>
                      </a:r>
                      <a:endParaRPr lang="en-US" sz="900" b="0" i="0" u="none" strike="noStrike">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a:effectLst/>
                        </a:rPr>
                        <a:t>g0g0_add</a:t>
                      </a:r>
                      <a:endParaRPr lang="en-US" sz="900" b="0" i="0" u="none" strike="noStrike">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a:effectLst/>
                        </a:rPr>
                        <a:t>g0g0_remove</a:t>
                      </a:r>
                      <a:endParaRPr lang="en-US" sz="900" b="0" i="0" u="none" strike="noStrike">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a:effectLst/>
                        </a:rPr>
                        <a:t>g0gX_add</a:t>
                      </a:r>
                      <a:endParaRPr lang="en-US" sz="900" b="0" i="0" u="none" strike="noStrike">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a:effectLst/>
                        </a:rPr>
                        <a:t>g0gX_remove</a:t>
                      </a:r>
                      <a:endParaRPr lang="en-US" sz="900" b="0" i="0" u="none" strike="noStrike">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a:effectLst/>
                        </a:rPr>
                        <a:t>gXgX_add</a:t>
                      </a:r>
                      <a:endParaRPr lang="en-US" sz="900" b="0" i="0" u="none" strike="noStrike">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a:effectLst/>
                        </a:rPr>
                        <a:t>gXgX_remove</a:t>
                      </a:r>
                      <a:endParaRPr lang="en-US" sz="900" b="0" i="0" u="none" strike="noStrike">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a:effectLst/>
                        </a:rPr>
                        <a:t>total</a:t>
                      </a:r>
                      <a:endParaRPr lang="en-US" sz="900" b="0" i="0" u="none" strike="noStrike">
                        <a:solidFill>
                          <a:srgbClr val="000000"/>
                        </a:solidFill>
                        <a:effectLst/>
                        <a:latin typeface="Calibri" panose="020F0502020204030204" pitchFamily="34" charset="0"/>
                      </a:endParaRPr>
                    </a:p>
                  </a:txBody>
                  <a:tcPr marL="7950" marR="7950" marT="7950" marB="0" anchor="b"/>
                </a:tc>
                <a:extLst>
                  <a:ext uri="{0D108BD9-81ED-4DB2-BD59-A6C34878D82A}">
                    <a16:rowId xmlns:a16="http://schemas.microsoft.com/office/drawing/2014/main" val="3832262355"/>
                  </a:ext>
                </a:extLst>
              </a:tr>
              <a:tr h="159006">
                <a:tc>
                  <a:txBody>
                    <a:bodyPr/>
                    <a:lstStyle/>
                    <a:p>
                      <a:pPr algn="r" fontAlgn="b"/>
                      <a:r>
                        <a:rPr lang="en-US" sz="1100" b="0" i="0" u="none" strike="noStrike" dirty="0">
                          <a:solidFill>
                            <a:srgbClr val="000000"/>
                          </a:solidFill>
                          <a:effectLst/>
                          <a:latin typeface="Calibri" panose="020F0502020204030204" pitchFamily="34" charset="0"/>
                        </a:rPr>
                        <a:t>200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10</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Y</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0.05</a:t>
                      </a:r>
                    </a:p>
                  </a:txBody>
                  <a:tcPr marL="9525" marR="9525" marT="9525" marB="0" anchor="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0.14</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Y</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79.0%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69.5%</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-9.5%</a:t>
                      </a:r>
                    </a:p>
                  </a:txBody>
                  <a:tcPr marL="9525" marR="9525" marT="9525" marB="0" anchor="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80.8%</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81.0%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0.2%</a:t>
                      </a:r>
                    </a:p>
                  </a:txBody>
                  <a:tcPr marL="9525" marR="9525" marT="9525" marB="0" anchor="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15</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106</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15</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136</a:t>
                      </a:r>
                    </a:p>
                  </a:txBody>
                  <a:tcPr marL="9525" marR="9525" marT="9525" marB="0" anchor="b"/>
                </a:tc>
                <a:extLst>
                  <a:ext uri="{0D108BD9-81ED-4DB2-BD59-A6C34878D82A}">
                    <a16:rowId xmlns:a16="http://schemas.microsoft.com/office/drawing/2014/main" val="277305926"/>
                  </a:ext>
                </a:extLst>
              </a:tr>
            </a:tbl>
          </a:graphicData>
        </a:graphic>
      </p:graphicFrame>
      <p:graphicFrame>
        <p:nvGraphicFramePr>
          <p:cNvPr id="9" name="Table 9">
            <a:extLst>
              <a:ext uri="{FF2B5EF4-FFF2-40B4-BE49-F238E27FC236}">
                <a16:creationId xmlns:a16="http://schemas.microsoft.com/office/drawing/2014/main" id="{6CE6CF26-108E-4573-8CF8-3A13444B95FA}"/>
              </a:ext>
            </a:extLst>
          </p:cNvPr>
          <p:cNvGraphicFramePr>
            <a:graphicFrameLocks noGrp="1"/>
          </p:cNvGraphicFramePr>
          <p:nvPr>
            <p:extLst>
              <p:ext uri="{D42A27DB-BD31-4B8C-83A1-F6EECF244321}">
                <p14:modId xmlns:p14="http://schemas.microsoft.com/office/powerpoint/2010/main" val="2727040560"/>
              </p:ext>
            </p:extLst>
          </p:nvPr>
        </p:nvGraphicFramePr>
        <p:xfrm>
          <a:off x="6343317" y="3914968"/>
          <a:ext cx="5010483" cy="1574176"/>
        </p:xfrm>
        <a:graphic>
          <a:graphicData uri="http://schemas.openxmlformats.org/drawingml/2006/table">
            <a:tbl>
              <a:tblPr firstRow="1" bandRow="1">
                <a:tableStyleId>{5C22544A-7EE6-4342-B048-85BDC9FD1C3A}</a:tableStyleId>
              </a:tblPr>
              <a:tblGrid>
                <a:gridCol w="1670161">
                  <a:extLst>
                    <a:ext uri="{9D8B030D-6E8A-4147-A177-3AD203B41FA5}">
                      <a16:colId xmlns:a16="http://schemas.microsoft.com/office/drawing/2014/main" val="3719360896"/>
                    </a:ext>
                  </a:extLst>
                </a:gridCol>
                <a:gridCol w="1670161">
                  <a:extLst>
                    <a:ext uri="{9D8B030D-6E8A-4147-A177-3AD203B41FA5}">
                      <a16:colId xmlns:a16="http://schemas.microsoft.com/office/drawing/2014/main" val="2671415090"/>
                    </a:ext>
                  </a:extLst>
                </a:gridCol>
                <a:gridCol w="1670161">
                  <a:extLst>
                    <a:ext uri="{9D8B030D-6E8A-4147-A177-3AD203B41FA5}">
                      <a16:colId xmlns:a16="http://schemas.microsoft.com/office/drawing/2014/main" val="2554390414"/>
                    </a:ext>
                  </a:extLst>
                </a:gridCol>
              </a:tblGrid>
              <a:tr h="393544">
                <a:tc>
                  <a:txBody>
                    <a:bodyPr/>
                    <a:lstStyle/>
                    <a:p>
                      <a:endParaRPr lang="en-US" dirty="0"/>
                    </a:p>
                  </a:txBody>
                  <a:tcPr/>
                </a:tc>
                <a:tc>
                  <a:txBody>
                    <a:bodyPr/>
                    <a:lstStyle/>
                    <a:p>
                      <a:r>
                        <a:rPr lang="en-US" dirty="0"/>
                        <a:t>Add</a:t>
                      </a:r>
                    </a:p>
                  </a:txBody>
                  <a:tcPr/>
                </a:tc>
                <a:tc>
                  <a:txBody>
                    <a:bodyPr/>
                    <a:lstStyle/>
                    <a:p>
                      <a:r>
                        <a:rPr lang="en-US" dirty="0"/>
                        <a:t>Remove</a:t>
                      </a:r>
                    </a:p>
                  </a:txBody>
                  <a:tcPr/>
                </a:tc>
                <a:extLst>
                  <a:ext uri="{0D108BD9-81ED-4DB2-BD59-A6C34878D82A}">
                    <a16:rowId xmlns:a16="http://schemas.microsoft.com/office/drawing/2014/main" val="317026872"/>
                  </a:ext>
                </a:extLst>
              </a:tr>
              <a:tr h="393544">
                <a:tc>
                  <a:txBody>
                    <a:bodyPr/>
                    <a:lstStyle/>
                    <a:p>
                      <a:r>
                        <a:rPr lang="en-US" dirty="0"/>
                        <a:t>G0-G0</a:t>
                      </a:r>
                    </a:p>
                  </a:txBody>
                  <a:tcPr/>
                </a:tc>
                <a:tc>
                  <a:txBody>
                    <a:bodyPr/>
                    <a:lstStyle/>
                    <a:p>
                      <a:r>
                        <a:rPr lang="en-US" dirty="0"/>
                        <a:t>15</a:t>
                      </a:r>
                    </a:p>
                  </a:txBody>
                  <a:tcPr/>
                </a:tc>
                <a:tc>
                  <a:txBody>
                    <a:bodyPr/>
                    <a:lstStyle/>
                    <a:p>
                      <a:r>
                        <a:rPr lang="en-US" dirty="0"/>
                        <a:t>0</a:t>
                      </a:r>
                    </a:p>
                  </a:txBody>
                  <a:tcPr/>
                </a:tc>
                <a:extLst>
                  <a:ext uri="{0D108BD9-81ED-4DB2-BD59-A6C34878D82A}">
                    <a16:rowId xmlns:a16="http://schemas.microsoft.com/office/drawing/2014/main" val="3521071264"/>
                  </a:ext>
                </a:extLst>
              </a:tr>
              <a:tr h="393544">
                <a:tc>
                  <a:txBody>
                    <a:bodyPr/>
                    <a:lstStyle/>
                    <a:p>
                      <a:r>
                        <a:rPr lang="en-US" dirty="0"/>
                        <a:t>G0-GX</a:t>
                      </a:r>
                    </a:p>
                  </a:txBody>
                  <a:tcPr/>
                </a:tc>
                <a:tc>
                  <a:txBody>
                    <a:bodyPr/>
                    <a:lstStyle/>
                    <a:p>
                      <a:r>
                        <a:rPr lang="en-US" dirty="0"/>
                        <a:t>106</a:t>
                      </a:r>
                    </a:p>
                  </a:txBody>
                  <a:tcPr/>
                </a:tc>
                <a:tc>
                  <a:txBody>
                    <a:bodyPr/>
                    <a:lstStyle/>
                    <a:p>
                      <a:r>
                        <a:rPr lang="en-US" dirty="0"/>
                        <a:t>0</a:t>
                      </a:r>
                    </a:p>
                  </a:txBody>
                  <a:tcPr/>
                </a:tc>
                <a:extLst>
                  <a:ext uri="{0D108BD9-81ED-4DB2-BD59-A6C34878D82A}">
                    <a16:rowId xmlns:a16="http://schemas.microsoft.com/office/drawing/2014/main" val="546730380"/>
                  </a:ext>
                </a:extLst>
              </a:tr>
              <a:tr h="393544">
                <a:tc>
                  <a:txBody>
                    <a:bodyPr/>
                    <a:lstStyle/>
                    <a:p>
                      <a:r>
                        <a:rPr lang="en-US" dirty="0"/>
                        <a:t>GX-GX</a:t>
                      </a:r>
                    </a:p>
                  </a:txBody>
                  <a:tcPr/>
                </a:tc>
                <a:tc>
                  <a:txBody>
                    <a:bodyPr/>
                    <a:lstStyle/>
                    <a:p>
                      <a:r>
                        <a:rPr lang="en-US" dirty="0"/>
                        <a:t>15</a:t>
                      </a:r>
                    </a:p>
                  </a:txBody>
                  <a:tcPr/>
                </a:tc>
                <a:tc>
                  <a:txBody>
                    <a:bodyPr/>
                    <a:lstStyle/>
                    <a:p>
                      <a:r>
                        <a:rPr lang="en-US" dirty="0"/>
                        <a:t>0</a:t>
                      </a:r>
                    </a:p>
                  </a:txBody>
                  <a:tcPr/>
                </a:tc>
                <a:extLst>
                  <a:ext uri="{0D108BD9-81ED-4DB2-BD59-A6C34878D82A}">
                    <a16:rowId xmlns:a16="http://schemas.microsoft.com/office/drawing/2014/main" val="2040838147"/>
                  </a:ext>
                </a:extLst>
              </a:tr>
            </a:tbl>
          </a:graphicData>
        </a:graphic>
      </p:graphicFrame>
      <p:graphicFrame>
        <p:nvGraphicFramePr>
          <p:cNvPr id="10" name="Table 10">
            <a:extLst>
              <a:ext uri="{FF2B5EF4-FFF2-40B4-BE49-F238E27FC236}">
                <a16:creationId xmlns:a16="http://schemas.microsoft.com/office/drawing/2014/main" id="{5F903D44-5A5E-45A5-BDB2-A8F31F346D21}"/>
              </a:ext>
            </a:extLst>
          </p:cNvPr>
          <p:cNvGraphicFramePr>
            <a:graphicFrameLocks noGrp="1"/>
          </p:cNvGraphicFramePr>
          <p:nvPr>
            <p:extLst>
              <p:ext uri="{D42A27DB-BD31-4B8C-83A1-F6EECF244321}">
                <p14:modId xmlns:p14="http://schemas.microsoft.com/office/powerpoint/2010/main" val="3713694769"/>
              </p:ext>
            </p:extLst>
          </p:nvPr>
        </p:nvGraphicFramePr>
        <p:xfrm>
          <a:off x="6749716" y="2229078"/>
          <a:ext cx="4604084" cy="1112520"/>
        </p:xfrm>
        <a:graphic>
          <a:graphicData uri="http://schemas.openxmlformats.org/drawingml/2006/table">
            <a:tbl>
              <a:tblPr firstRow="1" bandRow="1">
                <a:tableStyleId>{5C22544A-7EE6-4342-B048-85BDC9FD1C3A}</a:tableStyleId>
              </a:tblPr>
              <a:tblGrid>
                <a:gridCol w="1151021">
                  <a:extLst>
                    <a:ext uri="{9D8B030D-6E8A-4147-A177-3AD203B41FA5}">
                      <a16:colId xmlns:a16="http://schemas.microsoft.com/office/drawing/2014/main" val="741996366"/>
                    </a:ext>
                  </a:extLst>
                </a:gridCol>
                <a:gridCol w="1151021">
                  <a:extLst>
                    <a:ext uri="{9D8B030D-6E8A-4147-A177-3AD203B41FA5}">
                      <a16:colId xmlns:a16="http://schemas.microsoft.com/office/drawing/2014/main" val="3933600932"/>
                    </a:ext>
                  </a:extLst>
                </a:gridCol>
                <a:gridCol w="1151021">
                  <a:extLst>
                    <a:ext uri="{9D8B030D-6E8A-4147-A177-3AD203B41FA5}">
                      <a16:colId xmlns:a16="http://schemas.microsoft.com/office/drawing/2014/main" val="1111536620"/>
                    </a:ext>
                  </a:extLst>
                </a:gridCol>
                <a:gridCol w="1151021">
                  <a:extLst>
                    <a:ext uri="{9D8B030D-6E8A-4147-A177-3AD203B41FA5}">
                      <a16:colId xmlns:a16="http://schemas.microsoft.com/office/drawing/2014/main" val="3949118793"/>
                    </a:ext>
                  </a:extLst>
                </a:gridCol>
              </a:tblGrid>
              <a:tr h="370840">
                <a:tc>
                  <a:txBody>
                    <a:bodyPr/>
                    <a:lstStyle/>
                    <a:p>
                      <a:endParaRPr lang="en-US"/>
                    </a:p>
                  </a:txBody>
                  <a:tcPr/>
                </a:tc>
                <a:tc>
                  <a:txBody>
                    <a:bodyPr/>
                    <a:lstStyle/>
                    <a:p>
                      <a:r>
                        <a:rPr lang="en-US" dirty="0"/>
                        <a:t>Base</a:t>
                      </a:r>
                    </a:p>
                  </a:txBody>
                  <a:tcPr/>
                </a:tc>
                <a:tc>
                  <a:txBody>
                    <a:bodyPr/>
                    <a:lstStyle/>
                    <a:p>
                      <a:r>
                        <a:rPr lang="en-US" dirty="0"/>
                        <a:t>Lock</a:t>
                      </a:r>
                    </a:p>
                  </a:txBody>
                  <a:tcPr/>
                </a:tc>
                <a:tc>
                  <a:txBody>
                    <a:bodyPr/>
                    <a:lstStyle/>
                    <a:p>
                      <a:r>
                        <a:rPr lang="en-US" dirty="0"/>
                        <a:t>Change</a:t>
                      </a:r>
                    </a:p>
                  </a:txBody>
                  <a:tcPr/>
                </a:tc>
                <a:extLst>
                  <a:ext uri="{0D108BD9-81ED-4DB2-BD59-A6C34878D82A}">
                    <a16:rowId xmlns:a16="http://schemas.microsoft.com/office/drawing/2014/main" val="1768521210"/>
                  </a:ext>
                </a:extLst>
              </a:tr>
              <a:tr h="370840">
                <a:tc>
                  <a:txBody>
                    <a:bodyPr/>
                    <a:lstStyle/>
                    <a:p>
                      <a:r>
                        <a:rPr lang="en-US" dirty="0"/>
                        <a:t>G0</a:t>
                      </a:r>
                    </a:p>
                  </a:txBody>
                  <a:tcPr/>
                </a:tc>
                <a:tc>
                  <a:txBody>
                    <a:bodyPr/>
                    <a:lstStyle/>
                    <a:p>
                      <a:r>
                        <a:rPr lang="en-US" dirty="0"/>
                        <a:t>79.0%</a:t>
                      </a:r>
                    </a:p>
                  </a:txBody>
                  <a:tcPr/>
                </a:tc>
                <a:tc>
                  <a:txBody>
                    <a:bodyPr/>
                    <a:lstStyle/>
                    <a:p>
                      <a:r>
                        <a:rPr lang="en-US" dirty="0"/>
                        <a:t>69.5%</a:t>
                      </a:r>
                    </a:p>
                  </a:txBody>
                  <a:tcPr/>
                </a:tc>
                <a:tc>
                  <a:txBody>
                    <a:bodyPr/>
                    <a:lstStyle/>
                    <a:p>
                      <a:r>
                        <a:rPr lang="en-US" dirty="0"/>
                        <a:t>-9.5%</a:t>
                      </a:r>
                    </a:p>
                  </a:txBody>
                  <a:tcPr/>
                </a:tc>
                <a:extLst>
                  <a:ext uri="{0D108BD9-81ED-4DB2-BD59-A6C34878D82A}">
                    <a16:rowId xmlns:a16="http://schemas.microsoft.com/office/drawing/2014/main" val="3586141693"/>
                  </a:ext>
                </a:extLst>
              </a:tr>
              <a:tr h="370840">
                <a:tc>
                  <a:txBody>
                    <a:bodyPr/>
                    <a:lstStyle/>
                    <a:p>
                      <a:r>
                        <a:rPr lang="en-US" dirty="0"/>
                        <a:t>GX</a:t>
                      </a:r>
                    </a:p>
                  </a:txBody>
                  <a:tcPr/>
                </a:tc>
                <a:tc>
                  <a:txBody>
                    <a:bodyPr/>
                    <a:lstStyle/>
                    <a:p>
                      <a:r>
                        <a:rPr lang="en-US" dirty="0"/>
                        <a:t>80.8%</a:t>
                      </a:r>
                    </a:p>
                  </a:txBody>
                  <a:tcPr/>
                </a:tc>
                <a:tc>
                  <a:txBody>
                    <a:bodyPr/>
                    <a:lstStyle/>
                    <a:p>
                      <a:r>
                        <a:rPr lang="en-US" dirty="0"/>
                        <a:t>81.0%</a:t>
                      </a:r>
                    </a:p>
                  </a:txBody>
                  <a:tcPr/>
                </a:tc>
                <a:tc>
                  <a:txBody>
                    <a:bodyPr/>
                    <a:lstStyle/>
                    <a:p>
                      <a:r>
                        <a:rPr lang="en-US" dirty="0"/>
                        <a:t>0.2%</a:t>
                      </a:r>
                    </a:p>
                  </a:txBody>
                  <a:tcPr/>
                </a:tc>
                <a:extLst>
                  <a:ext uri="{0D108BD9-81ED-4DB2-BD59-A6C34878D82A}">
                    <a16:rowId xmlns:a16="http://schemas.microsoft.com/office/drawing/2014/main" val="1440379950"/>
                  </a:ext>
                </a:extLst>
              </a:tr>
            </a:tbl>
          </a:graphicData>
        </a:graphic>
      </p:graphicFrame>
    </p:spTree>
    <p:extLst>
      <p:ext uri="{BB962C8B-B14F-4D97-AF65-F5344CB8AC3E}">
        <p14:creationId xmlns:p14="http://schemas.microsoft.com/office/powerpoint/2010/main" val="105304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0A48E-03E0-408F-9A30-AC9841C30861}"/>
              </a:ext>
            </a:extLst>
          </p:cNvPr>
          <p:cNvSpPr>
            <a:spLocks noGrp="1"/>
          </p:cNvSpPr>
          <p:nvPr>
            <p:ph type="title"/>
          </p:nvPr>
        </p:nvSpPr>
        <p:spPr/>
        <p:txBody>
          <a:bodyPr/>
          <a:lstStyle/>
          <a:p>
            <a:r>
              <a:rPr lang="en-US" dirty="0"/>
              <a:t>Notable test (best result for given </a:t>
            </a:r>
            <a:r>
              <a:rPr lang="en-US" dirty="0" err="1"/>
              <a:t>ptb_rate</a:t>
            </a:r>
            <a:r>
              <a:rPr lang="en-US" dirty="0"/>
              <a:t>)</a:t>
            </a:r>
          </a:p>
        </p:txBody>
      </p:sp>
      <p:sp>
        <p:nvSpPr>
          <p:cNvPr id="8" name="Content Placeholder 7">
            <a:extLst>
              <a:ext uri="{FF2B5EF4-FFF2-40B4-BE49-F238E27FC236}">
                <a16:creationId xmlns:a16="http://schemas.microsoft.com/office/drawing/2014/main" id="{F9263F01-45FB-419F-A05B-23248EC33244}"/>
              </a:ext>
            </a:extLst>
          </p:cNvPr>
          <p:cNvSpPr>
            <a:spLocks noGrp="1"/>
          </p:cNvSpPr>
          <p:nvPr>
            <p:ph idx="1"/>
          </p:nvPr>
        </p:nvSpPr>
        <p:spPr/>
        <p:txBody>
          <a:bodyPr/>
          <a:lstStyle/>
          <a:p>
            <a:r>
              <a:rPr lang="en-US" dirty="0"/>
              <a:t>Randomly chosen G0 (~14%)</a:t>
            </a:r>
          </a:p>
          <a:p>
            <a:r>
              <a:rPr lang="en-US" dirty="0" err="1"/>
              <a:t>Ptb_rate</a:t>
            </a:r>
            <a:r>
              <a:rPr lang="en-US" dirty="0"/>
              <a:t>: 0.5</a:t>
            </a:r>
          </a:p>
          <a:p>
            <a:r>
              <a:rPr lang="en-US" dirty="0"/>
              <a:t>With retrain (include min)</a:t>
            </a:r>
          </a:p>
          <a:p>
            <a:endParaRPr lang="en-US" dirty="0"/>
          </a:p>
        </p:txBody>
      </p:sp>
      <p:graphicFrame>
        <p:nvGraphicFramePr>
          <p:cNvPr id="7" name="Table 6">
            <a:extLst>
              <a:ext uri="{FF2B5EF4-FFF2-40B4-BE49-F238E27FC236}">
                <a16:creationId xmlns:a16="http://schemas.microsoft.com/office/drawing/2014/main" id="{14C53F73-6EDF-4D86-8DE6-33C2B407BBBC}"/>
              </a:ext>
            </a:extLst>
          </p:cNvPr>
          <p:cNvGraphicFramePr>
            <a:graphicFrameLocks noGrp="1"/>
          </p:cNvGraphicFramePr>
          <p:nvPr>
            <p:extLst>
              <p:ext uri="{D42A27DB-BD31-4B8C-83A1-F6EECF244321}">
                <p14:modId xmlns:p14="http://schemas.microsoft.com/office/powerpoint/2010/main" val="2186923706"/>
              </p:ext>
            </p:extLst>
          </p:nvPr>
        </p:nvGraphicFramePr>
        <p:xfrm>
          <a:off x="782046" y="5782343"/>
          <a:ext cx="10515593" cy="464966"/>
        </p:xfrm>
        <a:graphic>
          <a:graphicData uri="http://schemas.openxmlformats.org/drawingml/2006/table">
            <a:tbl>
              <a:tblPr>
                <a:tableStyleId>{5C22544A-7EE6-4342-B048-85BDC9FD1C3A}</a:tableStyleId>
              </a:tblPr>
              <a:tblGrid>
                <a:gridCol w="508819">
                  <a:extLst>
                    <a:ext uri="{9D8B030D-6E8A-4147-A177-3AD203B41FA5}">
                      <a16:colId xmlns:a16="http://schemas.microsoft.com/office/drawing/2014/main" val="952806635"/>
                    </a:ext>
                  </a:extLst>
                </a:gridCol>
                <a:gridCol w="508819">
                  <a:extLst>
                    <a:ext uri="{9D8B030D-6E8A-4147-A177-3AD203B41FA5}">
                      <a16:colId xmlns:a16="http://schemas.microsoft.com/office/drawing/2014/main" val="3530564823"/>
                    </a:ext>
                  </a:extLst>
                </a:gridCol>
                <a:gridCol w="508819">
                  <a:extLst>
                    <a:ext uri="{9D8B030D-6E8A-4147-A177-3AD203B41FA5}">
                      <a16:colId xmlns:a16="http://schemas.microsoft.com/office/drawing/2014/main" val="1078486906"/>
                    </a:ext>
                  </a:extLst>
                </a:gridCol>
                <a:gridCol w="508819">
                  <a:extLst>
                    <a:ext uri="{9D8B030D-6E8A-4147-A177-3AD203B41FA5}">
                      <a16:colId xmlns:a16="http://schemas.microsoft.com/office/drawing/2014/main" val="1040394878"/>
                    </a:ext>
                  </a:extLst>
                </a:gridCol>
                <a:gridCol w="508819">
                  <a:extLst>
                    <a:ext uri="{9D8B030D-6E8A-4147-A177-3AD203B41FA5}">
                      <a16:colId xmlns:a16="http://schemas.microsoft.com/office/drawing/2014/main" val="395964338"/>
                    </a:ext>
                  </a:extLst>
                </a:gridCol>
                <a:gridCol w="508819">
                  <a:extLst>
                    <a:ext uri="{9D8B030D-6E8A-4147-A177-3AD203B41FA5}">
                      <a16:colId xmlns:a16="http://schemas.microsoft.com/office/drawing/2014/main" val="1795665575"/>
                    </a:ext>
                  </a:extLst>
                </a:gridCol>
                <a:gridCol w="508819">
                  <a:extLst>
                    <a:ext uri="{9D8B030D-6E8A-4147-A177-3AD203B41FA5}">
                      <a16:colId xmlns:a16="http://schemas.microsoft.com/office/drawing/2014/main" val="2313793130"/>
                    </a:ext>
                  </a:extLst>
                </a:gridCol>
                <a:gridCol w="508819">
                  <a:extLst>
                    <a:ext uri="{9D8B030D-6E8A-4147-A177-3AD203B41FA5}">
                      <a16:colId xmlns:a16="http://schemas.microsoft.com/office/drawing/2014/main" val="1387806256"/>
                    </a:ext>
                  </a:extLst>
                </a:gridCol>
                <a:gridCol w="508819">
                  <a:extLst>
                    <a:ext uri="{9D8B030D-6E8A-4147-A177-3AD203B41FA5}">
                      <a16:colId xmlns:a16="http://schemas.microsoft.com/office/drawing/2014/main" val="3884546708"/>
                    </a:ext>
                  </a:extLst>
                </a:gridCol>
                <a:gridCol w="636024">
                  <a:extLst>
                    <a:ext uri="{9D8B030D-6E8A-4147-A177-3AD203B41FA5}">
                      <a16:colId xmlns:a16="http://schemas.microsoft.com/office/drawing/2014/main" val="1615599553"/>
                    </a:ext>
                  </a:extLst>
                </a:gridCol>
                <a:gridCol w="508819">
                  <a:extLst>
                    <a:ext uri="{9D8B030D-6E8A-4147-A177-3AD203B41FA5}">
                      <a16:colId xmlns:a16="http://schemas.microsoft.com/office/drawing/2014/main" val="398861573"/>
                    </a:ext>
                  </a:extLst>
                </a:gridCol>
                <a:gridCol w="508819">
                  <a:extLst>
                    <a:ext uri="{9D8B030D-6E8A-4147-A177-3AD203B41FA5}">
                      <a16:colId xmlns:a16="http://schemas.microsoft.com/office/drawing/2014/main" val="2219475544"/>
                    </a:ext>
                  </a:extLst>
                </a:gridCol>
                <a:gridCol w="720827">
                  <a:extLst>
                    <a:ext uri="{9D8B030D-6E8A-4147-A177-3AD203B41FA5}">
                      <a16:colId xmlns:a16="http://schemas.microsoft.com/office/drawing/2014/main" val="2270401605"/>
                    </a:ext>
                  </a:extLst>
                </a:gridCol>
                <a:gridCol w="508819">
                  <a:extLst>
                    <a:ext uri="{9D8B030D-6E8A-4147-A177-3AD203B41FA5}">
                      <a16:colId xmlns:a16="http://schemas.microsoft.com/office/drawing/2014/main" val="1219636461"/>
                    </a:ext>
                  </a:extLst>
                </a:gridCol>
                <a:gridCol w="508819">
                  <a:extLst>
                    <a:ext uri="{9D8B030D-6E8A-4147-A177-3AD203B41FA5}">
                      <a16:colId xmlns:a16="http://schemas.microsoft.com/office/drawing/2014/main" val="605835706"/>
                    </a:ext>
                  </a:extLst>
                </a:gridCol>
                <a:gridCol w="508819">
                  <a:extLst>
                    <a:ext uri="{9D8B030D-6E8A-4147-A177-3AD203B41FA5}">
                      <a16:colId xmlns:a16="http://schemas.microsoft.com/office/drawing/2014/main" val="5801222"/>
                    </a:ext>
                  </a:extLst>
                </a:gridCol>
                <a:gridCol w="508819">
                  <a:extLst>
                    <a:ext uri="{9D8B030D-6E8A-4147-A177-3AD203B41FA5}">
                      <a16:colId xmlns:a16="http://schemas.microsoft.com/office/drawing/2014/main" val="1577561279"/>
                    </a:ext>
                  </a:extLst>
                </a:gridCol>
                <a:gridCol w="508819">
                  <a:extLst>
                    <a:ext uri="{9D8B030D-6E8A-4147-A177-3AD203B41FA5}">
                      <a16:colId xmlns:a16="http://schemas.microsoft.com/office/drawing/2014/main" val="324292109"/>
                    </a:ext>
                  </a:extLst>
                </a:gridCol>
                <a:gridCol w="508819">
                  <a:extLst>
                    <a:ext uri="{9D8B030D-6E8A-4147-A177-3AD203B41FA5}">
                      <a16:colId xmlns:a16="http://schemas.microsoft.com/office/drawing/2014/main" val="215267246"/>
                    </a:ext>
                  </a:extLst>
                </a:gridCol>
                <a:gridCol w="508819">
                  <a:extLst>
                    <a:ext uri="{9D8B030D-6E8A-4147-A177-3AD203B41FA5}">
                      <a16:colId xmlns:a16="http://schemas.microsoft.com/office/drawing/2014/main" val="4211938706"/>
                    </a:ext>
                  </a:extLst>
                </a:gridCol>
              </a:tblGrid>
              <a:tr h="287801">
                <a:tc>
                  <a:txBody>
                    <a:bodyPr/>
                    <a:lstStyle/>
                    <a:p>
                      <a:pPr algn="l" fontAlgn="b"/>
                      <a:r>
                        <a:rPr lang="en-US" sz="900" u="none" strike="noStrike" dirty="0" err="1">
                          <a:effectLst/>
                        </a:rPr>
                        <a:t>reg_epochs</a:t>
                      </a:r>
                      <a:endParaRPr lang="en-US" sz="900" b="0" i="0" u="none" strike="noStrike" dirty="0">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dirty="0" err="1">
                          <a:effectLst/>
                        </a:rPr>
                        <a:t>ptb_epochs</a:t>
                      </a:r>
                      <a:endParaRPr lang="en-US" sz="900" b="0" i="0" u="none" strike="noStrike" dirty="0">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dirty="0" err="1">
                          <a:effectLst/>
                        </a:rPr>
                        <a:t>surrogate_epochs</a:t>
                      </a:r>
                      <a:endParaRPr lang="en-US" sz="900" b="0" i="0" u="none" strike="noStrike" dirty="0">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dirty="0">
                          <a:effectLst/>
                        </a:rPr>
                        <a:t>randomized</a:t>
                      </a:r>
                      <a:endParaRPr lang="en-US" sz="900" b="0" i="0" u="none" strike="noStrike" dirty="0">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a:effectLst/>
                        </a:rPr>
                        <a:t>ptb_rate</a:t>
                      </a:r>
                      <a:endParaRPr lang="en-US" sz="900" b="0" i="0" u="none" strike="noStrike">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a:effectLst/>
                        </a:rPr>
                        <a:t>protected_size</a:t>
                      </a:r>
                      <a:endParaRPr lang="en-US" sz="900" b="0" i="0" u="none" strike="noStrike">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dirty="0">
                          <a:effectLst/>
                        </a:rPr>
                        <a:t>retrain</a:t>
                      </a:r>
                      <a:endParaRPr lang="en-US" sz="900" b="0" i="0" u="none" strike="noStrike" dirty="0">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a:effectLst/>
                        </a:rPr>
                        <a:t>base_g0</a:t>
                      </a:r>
                      <a:endParaRPr lang="en-US" sz="900" b="0" i="0" u="none" strike="noStrike">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a:effectLst/>
                        </a:rPr>
                        <a:t>lock_g0</a:t>
                      </a:r>
                      <a:endParaRPr lang="en-US" sz="900" b="0" i="0" u="none" strike="noStrike">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a:effectLst/>
                        </a:rPr>
                        <a:t>change_g0</a:t>
                      </a:r>
                      <a:endParaRPr lang="en-US" sz="900" b="0" i="0" u="none" strike="noStrike">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a:effectLst/>
                        </a:rPr>
                        <a:t>base_g_g0</a:t>
                      </a:r>
                      <a:endParaRPr lang="en-US" sz="900" b="0" i="0" u="none" strike="noStrike">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a:effectLst/>
                        </a:rPr>
                        <a:t>lock_g_g0</a:t>
                      </a:r>
                      <a:endParaRPr lang="en-US" sz="900" b="0" i="0" u="none" strike="noStrike">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a:effectLst/>
                        </a:rPr>
                        <a:t>change_g_g0</a:t>
                      </a:r>
                      <a:endParaRPr lang="en-US" sz="900" b="0" i="0" u="none" strike="noStrike">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a:effectLst/>
                        </a:rPr>
                        <a:t>g0g0_add</a:t>
                      </a:r>
                      <a:endParaRPr lang="en-US" sz="900" b="0" i="0" u="none" strike="noStrike">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a:effectLst/>
                        </a:rPr>
                        <a:t>g0g0_remove</a:t>
                      </a:r>
                      <a:endParaRPr lang="en-US" sz="900" b="0" i="0" u="none" strike="noStrike">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a:effectLst/>
                        </a:rPr>
                        <a:t>g0gX_add</a:t>
                      </a:r>
                      <a:endParaRPr lang="en-US" sz="900" b="0" i="0" u="none" strike="noStrike">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a:effectLst/>
                        </a:rPr>
                        <a:t>g0gX_remove</a:t>
                      </a:r>
                      <a:endParaRPr lang="en-US" sz="900" b="0" i="0" u="none" strike="noStrike">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a:effectLst/>
                        </a:rPr>
                        <a:t>gXgX_add</a:t>
                      </a:r>
                      <a:endParaRPr lang="en-US" sz="900" b="0" i="0" u="none" strike="noStrike">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a:effectLst/>
                        </a:rPr>
                        <a:t>gXgX_remove</a:t>
                      </a:r>
                      <a:endParaRPr lang="en-US" sz="900" b="0" i="0" u="none" strike="noStrike">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a:effectLst/>
                        </a:rPr>
                        <a:t>total</a:t>
                      </a:r>
                      <a:endParaRPr lang="en-US" sz="900" b="0" i="0" u="none" strike="noStrike">
                        <a:solidFill>
                          <a:srgbClr val="000000"/>
                        </a:solidFill>
                        <a:effectLst/>
                        <a:latin typeface="Calibri" panose="020F0502020204030204" pitchFamily="34" charset="0"/>
                      </a:endParaRPr>
                    </a:p>
                  </a:txBody>
                  <a:tcPr marL="7950" marR="7950" marT="7950" marB="0" anchor="b"/>
                </a:tc>
                <a:extLst>
                  <a:ext uri="{0D108BD9-81ED-4DB2-BD59-A6C34878D82A}">
                    <a16:rowId xmlns:a16="http://schemas.microsoft.com/office/drawing/2014/main" val="3832262355"/>
                  </a:ext>
                </a:extLst>
              </a:tr>
              <a:tr h="159006">
                <a:tc>
                  <a:txBody>
                    <a:bodyPr/>
                    <a:lstStyle/>
                    <a:p>
                      <a:pPr algn="r" fontAlgn="b"/>
                      <a:r>
                        <a:rPr lang="en-US" sz="1100" b="0" i="0" u="none" strike="noStrike" dirty="0">
                          <a:solidFill>
                            <a:srgbClr val="000000"/>
                          </a:solidFill>
                          <a:effectLst/>
                          <a:latin typeface="Calibri" panose="020F0502020204030204" pitchFamily="34" charset="0"/>
                        </a:rPr>
                        <a:t>200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10</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Y</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0.5</a:t>
                      </a:r>
                    </a:p>
                  </a:txBody>
                  <a:tcPr marL="9525" marR="9525" marT="9525" marB="0" anchor="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0.14</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Y</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79.0%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45.4%</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-33.6%</a:t>
                      </a:r>
                    </a:p>
                  </a:txBody>
                  <a:tcPr marL="9525" marR="9525" marT="9525" marB="0" anchor="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80.8%</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77.2%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-3.7%</a:t>
                      </a:r>
                    </a:p>
                  </a:txBody>
                  <a:tcPr marL="9525" marR="9525" marT="9525" marB="0" anchor="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151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972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229</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1353</a:t>
                      </a:r>
                    </a:p>
                  </a:txBody>
                  <a:tcPr marL="9525" marR="9525" marT="9525" marB="0" anchor="b"/>
                </a:tc>
                <a:extLst>
                  <a:ext uri="{0D108BD9-81ED-4DB2-BD59-A6C34878D82A}">
                    <a16:rowId xmlns:a16="http://schemas.microsoft.com/office/drawing/2014/main" val="277305926"/>
                  </a:ext>
                </a:extLst>
              </a:tr>
            </a:tbl>
          </a:graphicData>
        </a:graphic>
      </p:graphicFrame>
      <p:graphicFrame>
        <p:nvGraphicFramePr>
          <p:cNvPr id="9" name="Table 9">
            <a:extLst>
              <a:ext uri="{FF2B5EF4-FFF2-40B4-BE49-F238E27FC236}">
                <a16:creationId xmlns:a16="http://schemas.microsoft.com/office/drawing/2014/main" id="{6CE6CF26-108E-4573-8CF8-3A13444B95FA}"/>
              </a:ext>
            </a:extLst>
          </p:cNvPr>
          <p:cNvGraphicFramePr>
            <a:graphicFrameLocks noGrp="1"/>
          </p:cNvGraphicFramePr>
          <p:nvPr>
            <p:extLst>
              <p:ext uri="{D42A27DB-BD31-4B8C-83A1-F6EECF244321}">
                <p14:modId xmlns:p14="http://schemas.microsoft.com/office/powerpoint/2010/main" val="610649033"/>
              </p:ext>
            </p:extLst>
          </p:nvPr>
        </p:nvGraphicFramePr>
        <p:xfrm>
          <a:off x="6343317" y="3914968"/>
          <a:ext cx="5010483" cy="1574176"/>
        </p:xfrm>
        <a:graphic>
          <a:graphicData uri="http://schemas.openxmlformats.org/drawingml/2006/table">
            <a:tbl>
              <a:tblPr firstRow="1" bandRow="1">
                <a:tableStyleId>{5C22544A-7EE6-4342-B048-85BDC9FD1C3A}</a:tableStyleId>
              </a:tblPr>
              <a:tblGrid>
                <a:gridCol w="1670161">
                  <a:extLst>
                    <a:ext uri="{9D8B030D-6E8A-4147-A177-3AD203B41FA5}">
                      <a16:colId xmlns:a16="http://schemas.microsoft.com/office/drawing/2014/main" val="3719360896"/>
                    </a:ext>
                  </a:extLst>
                </a:gridCol>
                <a:gridCol w="1670161">
                  <a:extLst>
                    <a:ext uri="{9D8B030D-6E8A-4147-A177-3AD203B41FA5}">
                      <a16:colId xmlns:a16="http://schemas.microsoft.com/office/drawing/2014/main" val="2671415090"/>
                    </a:ext>
                  </a:extLst>
                </a:gridCol>
                <a:gridCol w="1670161">
                  <a:extLst>
                    <a:ext uri="{9D8B030D-6E8A-4147-A177-3AD203B41FA5}">
                      <a16:colId xmlns:a16="http://schemas.microsoft.com/office/drawing/2014/main" val="2554390414"/>
                    </a:ext>
                  </a:extLst>
                </a:gridCol>
              </a:tblGrid>
              <a:tr h="393544">
                <a:tc>
                  <a:txBody>
                    <a:bodyPr/>
                    <a:lstStyle/>
                    <a:p>
                      <a:endParaRPr lang="en-US" dirty="0"/>
                    </a:p>
                  </a:txBody>
                  <a:tcPr/>
                </a:tc>
                <a:tc>
                  <a:txBody>
                    <a:bodyPr/>
                    <a:lstStyle/>
                    <a:p>
                      <a:r>
                        <a:rPr lang="en-US" dirty="0"/>
                        <a:t>Add</a:t>
                      </a:r>
                    </a:p>
                  </a:txBody>
                  <a:tcPr/>
                </a:tc>
                <a:tc>
                  <a:txBody>
                    <a:bodyPr/>
                    <a:lstStyle/>
                    <a:p>
                      <a:r>
                        <a:rPr lang="en-US" dirty="0"/>
                        <a:t>Remove</a:t>
                      </a:r>
                    </a:p>
                  </a:txBody>
                  <a:tcPr/>
                </a:tc>
                <a:extLst>
                  <a:ext uri="{0D108BD9-81ED-4DB2-BD59-A6C34878D82A}">
                    <a16:rowId xmlns:a16="http://schemas.microsoft.com/office/drawing/2014/main" val="317026872"/>
                  </a:ext>
                </a:extLst>
              </a:tr>
              <a:tr h="393544">
                <a:tc>
                  <a:txBody>
                    <a:bodyPr/>
                    <a:lstStyle/>
                    <a:p>
                      <a:r>
                        <a:rPr lang="en-US" dirty="0"/>
                        <a:t>G0-G0</a:t>
                      </a:r>
                    </a:p>
                  </a:txBody>
                  <a:tcPr/>
                </a:tc>
                <a:tc>
                  <a:txBody>
                    <a:bodyPr/>
                    <a:lstStyle/>
                    <a:p>
                      <a:r>
                        <a:rPr lang="en-US" dirty="0"/>
                        <a:t>151</a:t>
                      </a:r>
                    </a:p>
                  </a:txBody>
                  <a:tcPr/>
                </a:tc>
                <a:tc>
                  <a:txBody>
                    <a:bodyPr/>
                    <a:lstStyle/>
                    <a:p>
                      <a:r>
                        <a:rPr lang="en-US" dirty="0"/>
                        <a:t>0</a:t>
                      </a:r>
                    </a:p>
                  </a:txBody>
                  <a:tcPr/>
                </a:tc>
                <a:extLst>
                  <a:ext uri="{0D108BD9-81ED-4DB2-BD59-A6C34878D82A}">
                    <a16:rowId xmlns:a16="http://schemas.microsoft.com/office/drawing/2014/main" val="3521071264"/>
                  </a:ext>
                </a:extLst>
              </a:tr>
              <a:tr h="393544">
                <a:tc>
                  <a:txBody>
                    <a:bodyPr/>
                    <a:lstStyle/>
                    <a:p>
                      <a:r>
                        <a:rPr lang="en-US" dirty="0"/>
                        <a:t>G0-GX</a:t>
                      </a:r>
                    </a:p>
                  </a:txBody>
                  <a:tcPr/>
                </a:tc>
                <a:tc>
                  <a:txBody>
                    <a:bodyPr/>
                    <a:lstStyle/>
                    <a:p>
                      <a:r>
                        <a:rPr lang="en-US" dirty="0"/>
                        <a:t>972</a:t>
                      </a:r>
                    </a:p>
                  </a:txBody>
                  <a:tcPr/>
                </a:tc>
                <a:tc>
                  <a:txBody>
                    <a:bodyPr/>
                    <a:lstStyle/>
                    <a:p>
                      <a:r>
                        <a:rPr lang="en-US" dirty="0"/>
                        <a:t>1</a:t>
                      </a:r>
                    </a:p>
                  </a:txBody>
                  <a:tcPr/>
                </a:tc>
                <a:extLst>
                  <a:ext uri="{0D108BD9-81ED-4DB2-BD59-A6C34878D82A}">
                    <a16:rowId xmlns:a16="http://schemas.microsoft.com/office/drawing/2014/main" val="546730380"/>
                  </a:ext>
                </a:extLst>
              </a:tr>
              <a:tr h="393544">
                <a:tc>
                  <a:txBody>
                    <a:bodyPr/>
                    <a:lstStyle/>
                    <a:p>
                      <a:r>
                        <a:rPr lang="en-US" dirty="0"/>
                        <a:t>GX-GX</a:t>
                      </a:r>
                    </a:p>
                  </a:txBody>
                  <a:tcPr/>
                </a:tc>
                <a:tc>
                  <a:txBody>
                    <a:bodyPr/>
                    <a:lstStyle/>
                    <a:p>
                      <a:r>
                        <a:rPr lang="en-US" dirty="0"/>
                        <a:t>229</a:t>
                      </a:r>
                    </a:p>
                  </a:txBody>
                  <a:tcPr/>
                </a:tc>
                <a:tc>
                  <a:txBody>
                    <a:bodyPr/>
                    <a:lstStyle/>
                    <a:p>
                      <a:r>
                        <a:rPr lang="en-US" dirty="0"/>
                        <a:t>0</a:t>
                      </a:r>
                    </a:p>
                  </a:txBody>
                  <a:tcPr/>
                </a:tc>
                <a:extLst>
                  <a:ext uri="{0D108BD9-81ED-4DB2-BD59-A6C34878D82A}">
                    <a16:rowId xmlns:a16="http://schemas.microsoft.com/office/drawing/2014/main" val="2040838147"/>
                  </a:ext>
                </a:extLst>
              </a:tr>
            </a:tbl>
          </a:graphicData>
        </a:graphic>
      </p:graphicFrame>
      <p:graphicFrame>
        <p:nvGraphicFramePr>
          <p:cNvPr id="10" name="Table 10">
            <a:extLst>
              <a:ext uri="{FF2B5EF4-FFF2-40B4-BE49-F238E27FC236}">
                <a16:creationId xmlns:a16="http://schemas.microsoft.com/office/drawing/2014/main" id="{5F903D44-5A5E-45A5-BDB2-A8F31F346D21}"/>
              </a:ext>
            </a:extLst>
          </p:cNvPr>
          <p:cNvGraphicFramePr>
            <a:graphicFrameLocks noGrp="1"/>
          </p:cNvGraphicFramePr>
          <p:nvPr>
            <p:extLst>
              <p:ext uri="{D42A27DB-BD31-4B8C-83A1-F6EECF244321}">
                <p14:modId xmlns:p14="http://schemas.microsoft.com/office/powerpoint/2010/main" val="3996709568"/>
              </p:ext>
            </p:extLst>
          </p:nvPr>
        </p:nvGraphicFramePr>
        <p:xfrm>
          <a:off x="6749716" y="2229078"/>
          <a:ext cx="4604084" cy="1112520"/>
        </p:xfrm>
        <a:graphic>
          <a:graphicData uri="http://schemas.openxmlformats.org/drawingml/2006/table">
            <a:tbl>
              <a:tblPr firstRow="1" bandRow="1">
                <a:tableStyleId>{5C22544A-7EE6-4342-B048-85BDC9FD1C3A}</a:tableStyleId>
              </a:tblPr>
              <a:tblGrid>
                <a:gridCol w="1151021">
                  <a:extLst>
                    <a:ext uri="{9D8B030D-6E8A-4147-A177-3AD203B41FA5}">
                      <a16:colId xmlns:a16="http://schemas.microsoft.com/office/drawing/2014/main" val="741996366"/>
                    </a:ext>
                  </a:extLst>
                </a:gridCol>
                <a:gridCol w="1151021">
                  <a:extLst>
                    <a:ext uri="{9D8B030D-6E8A-4147-A177-3AD203B41FA5}">
                      <a16:colId xmlns:a16="http://schemas.microsoft.com/office/drawing/2014/main" val="3933600932"/>
                    </a:ext>
                  </a:extLst>
                </a:gridCol>
                <a:gridCol w="1151021">
                  <a:extLst>
                    <a:ext uri="{9D8B030D-6E8A-4147-A177-3AD203B41FA5}">
                      <a16:colId xmlns:a16="http://schemas.microsoft.com/office/drawing/2014/main" val="1111536620"/>
                    </a:ext>
                  </a:extLst>
                </a:gridCol>
                <a:gridCol w="1151021">
                  <a:extLst>
                    <a:ext uri="{9D8B030D-6E8A-4147-A177-3AD203B41FA5}">
                      <a16:colId xmlns:a16="http://schemas.microsoft.com/office/drawing/2014/main" val="3949118793"/>
                    </a:ext>
                  </a:extLst>
                </a:gridCol>
              </a:tblGrid>
              <a:tr h="370840">
                <a:tc>
                  <a:txBody>
                    <a:bodyPr/>
                    <a:lstStyle/>
                    <a:p>
                      <a:endParaRPr lang="en-US"/>
                    </a:p>
                  </a:txBody>
                  <a:tcPr/>
                </a:tc>
                <a:tc>
                  <a:txBody>
                    <a:bodyPr/>
                    <a:lstStyle/>
                    <a:p>
                      <a:r>
                        <a:rPr lang="en-US" dirty="0"/>
                        <a:t>Base</a:t>
                      </a:r>
                    </a:p>
                  </a:txBody>
                  <a:tcPr/>
                </a:tc>
                <a:tc>
                  <a:txBody>
                    <a:bodyPr/>
                    <a:lstStyle/>
                    <a:p>
                      <a:r>
                        <a:rPr lang="en-US" dirty="0"/>
                        <a:t>Lock</a:t>
                      </a:r>
                    </a:p>
                  </a:txBody>
                  <a:tcPr/>
                </a:tc>
                <a:tc>
                  <a:txBody>
                    <a:bodyPr/>
                    <a:lstStyle/>
                    <a:p>
                      <a:r>
                        <a:rPr lang="en-US" dirty="0"/>
                        <a:t>Change</a:t>
                      </a:r>
                    </a:p>
                  </a:txBody>
                  <a:tcPr/>
                </a:tc>
                <a:extLst>
                  <a:ext uri="{0D108BD9-81ED-4DB2-BD59-A6C34878D82A}">
                    <a16:rowId xmlns:a16="http://schemas.microsoft.com/office/drawing/2014/main" val="1768521210"/>
                  </a:ext>
                </a:extLst>
              </a:tr>
              <a:tr h="370840">
                <a:tc>
                  <a:txBody>
                    <a:bodyPr/>
                    <a:lstStyle/>
                    <a:p>
                      <a:r>
                        <a:rPr lang="en-US" dirty="0"/>
                        <a:t>G0</a:t>
                      </a:r>
                    </a:p>
                  </a:txBody>
                  <a:tcPr/>
                </a:tc>
                <a:tc>
                  <a:txBody>
                    <a:bodyPr/>
                    <a:lstStyle/>
                    <a:p>
                      <a:r>
                        <a:rPr lang="en-US" dirty="0"/>
                        <a:t>79.0%</a:t>
                      </a:r>
                    </a:p>
                  </a:txBody>
                  <a:tcPr/>
                </a:tc>
                <a:tc>
                  <a:txBody>
                    <a:bodyPr/>
                    <a:lstStyle/>
                    <a:p>
                      <a:r>
                        <a:rPr lang="en-US" dirty="0"/>
                        <a:t>45.4%</a:t>
                      </a:r>
                    </a:p>
                  </a:txBody>
                  <a:tcPr/>
                </a:tc>
                <a:tc>
                  <a:txBody>
                    <a:bodyPr/>
                    <a:lstStyle/>
                    <a:p>
                      <a:r>
                        <a:rPr lang="en-US" dirty="0"/>
                        <a:t>-33.6%</a:t>
                      </a:r>
                    </a:p>
                  </a:txBody>
                  <a:tcPr/>
                </a:tc>
                <a:extLst>
                  <a:ext uri="{0D108BD9-81ED-4DB2-BD59-A6C34878D82A}">
                    <a16:rowId xmlns:a16="http://schemas.microsoft.com/office/drawing/2014/main" val="3586141693"/>
                  </a:ext>
                </a:extLst>
              </a:tr>
              <a:tr h="370840">
                <a:tc>
                  <a:txBody>
                    <a:bodyPr/>
                    <a:lstStyle/>
                    <a:p>
                      <a:r>
                        <a:rPr lang="en-US" dirty="0"/>
                        <a:t>GX</a:t>
                      </a:r>
                    </a:p>
                  </a:txBody>
                  <a:tcPr/>
                </a:tc>
                <a:tc>
                  <a:txBody>
                    <a:bodyPr/>
                    <a:lstStyle/>
                    <a:p>
                      <a:r>
                        <a:rPr lang="en-US" dirty="0"/>
                        <a:t>80.8%</a:t>
                      </a:r>
                    </a:p>
                  </a:txBody>
                  <a:tcPr/>
                </a:tc>
                <a:tc>
                  <a:txBody>
                    <a:bodyPr/>
                    <a:lstStyle/>
                    <a:p>
                      <a:r>
                        <a:rPr lang="en-US" dirty="0"/>
                        <a:t>77.2%</a:t>
                      </a:r>
                    </a:p>
                  </a:txBody>
                  <a:tcPr/>
                </a:tc>
                <a:tc>
                  <a:txBody>
                    <a:bodyPr/>
                    <a:lstStyle/>
                    <a:p>
                      <a:r>
                        <a:rPr lang="en-US" dirty="0"/>
                        <a:t>-3.7%</a:t>
                      </a:r>
                    </a:p>
                  </a:txBody>
                  <a:tcPr/>
                </a:tc>
                <a:extLst>
                  <a:ext uri="{0D108BD9-81ED-4DB2-BD59-A6C34878D82A}">
                    <a16:rowId xmlns:a16="http://schemas.microsoft.com/office/drawing/2014/main" val="1440379950"/>
                  </a:ext>
                </a:extLst>
              </a:tr>
            </a:tbl>
          </a:graphicData>
        </a:graphic>
      </p:graphicFrame>
    </p:spTree>
    <p:extLst>
      <p:ext uri="{BB962C8B-B14F-4D97-AF65-F5344CB8AC3E}">
        <p14:creationId xmlns:p14="http://schemas.microsoft.com/office/powerpoint/2010/main" val="977512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0A48E-03E0-408F-9A30-AC9841C30861}"/>
              </a:ext>
            </a:extLst>
          </p:cNvPr>
          <p:cNvSpPr>
            <a:spLocks noGrp="1"/>
          </p:cNvSpPr>
          <p:nvPr>
            <p:ph type="title"/>
          </p:nvPr>
        </p:nvSpPr>
        <p:spPr/>
        <p:txBody>
          <a:bodyPr/>
          <a:lstStyle/>
          <a:p>
            <a:r>
              <a:rPr lang="en-US" dirty="0"/>
              <a:t>Notable test (best result for given </a:t>
            </a:r>
            <a:r>
              <a:rPr lang="en-US" dirty="0" err="1"/>
              <a:t>ptb_rate</a:t>
            </a:r>
            <a:r>
              <a:rPr lang="en-US" dirty="0"/>
              <a:t>)</a:t>
            </a:r>
          </a:p>
        </p:txBody>
      </p:sp>
      <p:sp>
        <p:nvSpPr>
          <p:cNvPr id="8" name="Content Placeholder 7">
            <a:extLst>
              <a:ext uri="{FF2B5EF4-FFF2-40B4-BE49-F238E27FC236}">
                <a16:creationId xmlns:a16="http://schemas.microsoft.com/office/drawing/2014/main" id="{F9263F01-45FB-419F-A05B-23248EC33244}"/>
              </a:ext>
            </a:extLst>
          </p:cNvPr>
          <p:cNvSpPr>
            <a:spLocks noGrp="1"/>
          </p:cNvSpPr>
          <p:nvPr>
            <p:ph idx="1"/>
          </p:nvPr>
        </p:nvSpPr>
        <p:spPr/>
        <p:txBody>
          <a:bodyPr/>
          <a:lstStyle/>
          <a:p>
            <a:r>
              <a:rPr lang="en-US" dirty="0"/>
              <a:t>Clustered G0 (label == 5, ~14%)</a:t>
            </a:r>
          </a:p>
          <a:p>
            <a:r>
              <a:rPr lang="en-US" dirty="0" err="1"/>
              <a:t>Ptb_rate</a:t>
            </a:r>
            <a:r>
              <a:rPr lang="en-US" dirty="0"/>
              <a:t>: 0.05</a:t>
            </a:r>
          </a:p>
          <a:p>
            <a:r>
              <a:rPr lang="en-US" dirty="0"/>
              <a:t>Without retrain (no min)</a:t>
            </a:r>
          </a:p>
        </p:txBody>
      </p:sp>
      <p:graphicFrame>
        <p:nvGraphicFramePr>
          <p:cNvPr id="7" name="Table 6">
            <a:extLst>
              <a:ext uri="{FF2B5EF4-FFF2-40B4-BE49-F238E27FC236}">
                <a16:creationId xmlns:a16="http://schemas.microsoft.com/office/drawing/2014/main" id="{14C53F73-6EDF-4D86-8DE6-33C2B407BBBC}"/>
              </a:ext>
            </a:extLst>
          </p:cNvPr>
          <p:cNvGraphicFramePr>
            <a:graphicFrameLocks noGrp="1"/>
          </p:cNvGraphicFramePr>
          <p:nvPr>
            <p:extLst>
              <p:ext uri="{D42A27DB-BD31-4B8C-83A1-F6EECF244321}">
                <p14:modId xmlns:p14="http://schemas.microsoft.com/office/powerpoint/2010/main" val="2776756669"/>
              </p:ext>
            </p:extLst>
          </p:nvPr>
        </p:nvGraphicFramePr>
        <p:xfrm>
          <a:off x="782046" y="5782343"/>
          <a:ext cx="10515593" cy="464966"/>
        </p:xfrm>
        <a:graphic>
          <a:graphicData uri="http://schemas.openxmlformats.org/drawingml/2006/table">
            <a:tbl>
              <a:tblPr>
                <a:tableStyleId>{5C22544A-7EE6-4342-B048-85BDC9FD1C3A}</a:tableStyleId>
              </a:tblPr>
              <a:tblGrid>
                <a:gridCol w="508819">
                  <a:extLst>
                    <a:ext uri="{9D8B030D-6E8A-4147-A177-3AD203B41FA5}">
                      <a16:colId xmlns:a16="http://schemas.microsoft.com/office/drawing/2014/main" val="952806635"/>
                    </a:ext>
                  </a:extLst>
                </a:gridCol>
                <a:gridCol w="508819">
                  <a:extLst>
                    <a:ext uri="{9D8B030D-6E8A-4147-A177-3AD203B41FA5}">
                      <a16:colId xmlns:a16="http://schemas.microsoft.com/office/drawing/2014/main" val="3530564823"/>
                    </a:ext>
                  </a:extLst>
                </a:gridCol>
                <a:gridCol w="508819">
                  <a:extLst>
                    <a:ext uri="{9D8B030D-6E8A-4147-A177-3AD203B41FA5}">
                      <a16:colId xmlns:a16="http://schemas.microsoft.com/office/drawing/2014/main" val="1078486906"/>
                    </a:ext>
                  </a:extLst>
                </a:gridCol>
                <a:gridCol w="508819">
                  <a:extLst>
                    <a:ext uri="{9D8B030D-6E8A-4147-A177-3AD203B41FA5}">
                      <a16:colId xmlns:a16="http://schemas.microsoft.com/office/drawing/2014/main" val="1040394878"/>
                    </a:ext>
                  </a:extLst>
                </a:gridCol>
                <a:gridCol w="508819">
                  <a:extLst>
                    <a:ext uri="{9D8B030D-6E8A-4147-A177-3AD203B41FA5}">
                      <a16:colId xmlns:a16="http://schemas.microsoft.com/office/drawing/2014/main" val="395964338"/>
                    </a:ext>
                  </a:extLst>
                </a:gridCol>
                <a:gridCol w="508819">
                  <a:extLst>
                    <a:ext uri="{9D8B030D-6E8A-4147-A177-3AD203B41FA5}">
                      <a16:colId xmlns:a16="http://schemas.microsoft.com/office/drawing/2014/main" val="1795665575"/>
                    </a:ext>
                  </a:extLst>
                </a:gridCol>
                <a:gridCol w="508819">
                  <a:extLst>
                    <a:ext uri="{9D8B030D-6E8A-4147-A177-3AD203B41FA5}">
                      <a16:colId xmlns:a16="http://schemas.microsoft.com/office/drawing/2014/main" val="2313793130"/>
                    </a:ext>
                  </a:extLst>
                </a:gridCol>
                <a:gridCol w="508819">
                  <a:extLst>
                    <a:ext uri="{9D8B030D-6E8A-4147-A177-3AD203B41FA5}">
                      <a16:colId xmlns:a16="http://schemas.microsoft.com/office/drawing/2014/main" val="1387806256"/>
                    </a:ext>
                  </a:extLst>
                </a:gridCol>
                <a:gridCol w="508819">
                  <a:extLst>
                    <a:ext uri="{9D8B030D-6E8A-4147-A177-3AD203B41FA5}">
                      <a16:colId xmlns:a16="http://schemas.microsoft.com/office/drawing/2014/main" val="3884546708"/>
                    </a:ext>
                  </a:extLst>
                </a:gridCol>
                <a:gridCol w="636024">
                  <a:extLst>
                    <a:ext uri="{9D8B030D-6E8A-4147-A177-3AD203B41FA5}">
                      <a16:colId xmlns:a16="http://schemas.microsoft.com/office/drawing/2014/main" val="1615599553"/>
                    </a:ext>
                  </a:extLst>
                </a:gridCol>
                <a:gridCol w="508819">
                  <a:extLst>
                    <a:ext uri="{9D8B030D-6E8A-4147-A177-3AD203B41FA5}">
                      <a16:colId xmlns:a16="http://schemas.microsoft.com/office/drawing/2014/main" val="398861573"/>
                    </a:ext>
                  </a:extLst>
                </a:gridCol>
                <a:gridCol w="508819">
                  <a:extLst>
                    <a:ext uri="{9D8B030D-6E8A-4147-A177-3AD203B41FA5}">
                      <a16:colId xmlns:a16="http://schemas.microsoft.com/office/drawing/2014/main" val="2219475544"/>
                    </a:ext>
                  </a:extLst>
                </a:gridCol>
                <a:gridCol w="720827">
                  <a:extLst>
                    <a:ext uri="{9D8B030D-6E8A-4147-A177-3AD203B41FA5}">
                      <a16:colId xmlns:a16="http://schemas.microsoft.com/office/drawing/2014/main" val="2270401605"/>
                    </a:ext>
                  </a:extLst>
                </a:gridCol>
                <a:gridCol w="508819">
                  <a:extLst>
                    <a:ext uri="{9D8B030D-6E8A-4147-A177-3AD203B41FA5}">
                      <a16:colId xmlns:a16="http://schemas.microsoft.com/office/drawing/2014/main" val="1219636461"/>
                    </a:ext>
                  </a:extLst>
                </a:gridCol>
                <a:gridCol w="508819">
                  <a:extLst>
                    <a:ext uri="{9D8B030D-6E8A-4147-A177-3AD203B41FA5}">
                      <a16:colId xmlns:a16="http://schemas.microsoft.com/office/drawing/2014/main" val="605835706"/>
                    </a:ext>
                  </a:extLst>
                </a:gridCol>
                <a:gridCol w="508819">
                  <a:extLst>
                    <a:ext uri="{9D8B030D-6E8A-4147-A177-3AD203B41FA5}">
                      <a16:colId xmlns:a16="http://schemas.microsoft.com/office/drawing/2014/main" val="5801222"/>
                    </a:ext>
                  </a:extLst>
                </a:gridCol>
                <a:gridCol w="508819">
                  <a:extLst>
                    <a:ext uri="{9D8B030D-6E8A-4147-A177-3AD203B41FA5}">
                      <a16:colId xmlns:a16="http://schemas.microsoft.com/office/drawing/2014/main" val="1577561279"/>
                    </a:ext>
                  </a:extLst>
                </a:gridCol>
                <a:gridCol w="508819">
                  <a:extLst>
                    <a:ext uri="{9D8B030D-6E8A-4147-A177-3AD203B41FA5}">
                      <a16:colId xmlns:a16="http://schemas.microsoft.com/office/drawing/2014/main" val="324292109"/>
                    </a:ext>
                  </a:extLst>
                </a:gridCol>
                <a:gridCol w="508819">
                  <a:extLst>
                    <a:ext uri="{9D8B030D-6E8A-4147-A177-3AD203B41FA5}">
                      <a16:colId xmlns:a16="http://schemas.microsoft.com/office/drawing/2014/main" val="215267246"/>
                    </a:ext>
                  </a:extLst>
                </a:gridCol>
                <a:gridCol w="508819">
                  <a:extLst>
                    <a:ext uri="{9D8B030D-6E8A-4147-A177-3AD203B41FA5}">
                      <a16:colId xmlns:a16="http://schemas.microsoft.com/office/drawing/2014/main" val="4211938706"/>
                    </a:ext>
                  </a:extLst>
                </a:gridCol>
              </a:tblGrid>
              <a:tr h="287801">
                <a:tc>
                  <a:txBody>
                    <a:bodyPr/>
                    <a:lstStyle/>
                    <a:p>
                      <a:pPr algn="l" fontAlgn="b"/>
                      <a:r>
                        <a:rPr lang="en-US" sz="900" u="none" strike="noStrike" dirty="0" err="1">
                          <a:effectLst/>
                        </a:rPr>
                        <a:t>reg_epochs</a:t>
                      </a:r>
                      <a:endParaRPr lang="en-US" sz="900" b="0" i="0" u="none" strike="noStrike" dirty="0">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dirty="0" err="1">
                          <a:effectLst/>
                        </a:rPr>
                        <a:t>ptb_epochs</a:t>
                      </a:r>
                      <a:endParaRPr lang="en-US" sz="900" b="0" i="0" u="none" strike="noStrike" dirty="0">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dirty="0" err="1">
                          <a:effectLst/>
                        </a:rPr>
                        <a:t>surrogate_epochs</a:t>
                      </a:r>
                      <a:endParaRPr lang="en-US" sz="900" b="0" i="0" u="none" strike="noStrike" dirty="0">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dirty="0">
                          <a:effectLst/>
                        </a:rPr>
                        <a:t>randomized</a:t>
                      </a:r>
                      <a:endParaRPr lang="en-US" sz="900" b="0" i="0" u="none" strike="noStrike" dirty="0">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a:effectLst/>
                        </a:rPr>
                        <a:t>ptb_rate</a:t>
                      </a:r>
                      <a:endParaRPr lang="en-US" sz="900" b="0" i="0" u="none" strike="noStrike">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a:effectLst/>
                        </a:rPr>
                        <a:t>protected_size</a:t>
                      </a:r>
                      <a:endParaRPr lang="en-US" sz="900" b="0" i="0" u="none" strike="noStrike">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dirty="0">
                          <a:effectLst/>
                        </a:rPr>
                        <a:t>retrain</a:t>
                      </a:r>
                      <a:endParaRPr lang="en-US" sz="900" b="0" i="0" u="none" strike="noStrike" dirty="0">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a:effectLst/>
                        </a:rPr>
                        <a:t>base_g0</a:t>
                      </a:r>
                      <a:endParaRPr lang="en-US" sz="900" b="0" i="0" u="none" strike="noStrike">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a:effectLst/>
                        </a:rPr>
                        <a:t>lock_g0</a:t>
                      </a:r>
                      <a:endParaRPr lang="en-US" sz="900" b="0" i="0" u="none" strike="noStrike">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a:effectLst/>
                        </a:rPr>
                        <a:t>change_g0</a:t>
                      </a:r>
                      <a:endParaRPr lang="en-US" sz="900" b="0" i="0" u="none" strike="noStrike">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a:effectLst/>
                        </a:rPr>
                        <a:t>base_g_g0</a:t>
                      </a:r>
                      <a:endParaRPr lang="en-US" sz="900" b="0" i="0" u="none" strike="noStrike">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a:effectLst/>
                        </a:rPr>
                        <a:t>lock_g_g0</a:t>
                      </a:r>
                      <a:endParaRPr lang="en-US" sz="900" b="0" i="0" u="none" strike="noStrike">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a:effectLst/>
                        </a:rPr>
                        <a:t>change_g_g0</a:t>
                      </a:r>
                      <a:endParaRPr lang="en-US" sz="900" b="0" i="0" u="none" strike="noStrike">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a:effectLst/>
                        </a:rPr>
                        <a:t>g0g0_add</a:t>
                      </a:r>
                      <a:endParaRPr lang="en-US" sz="900" b="0" i="0" u="none" strike="noStrike">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a:effectLst/>
                        </a:rPr>
                        <a:t>g0g0_remove</a:t>
                      </a:r>
                      <a:endParaRPr lang="en-US" sz="900" b="0" i="0" u="none" strike="noStrike">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a:effectLst/>
                        </a:rPr>
                        <a:t>g0gX_add</a:t>
                      </a:r>
                      <a:endParaRPr lang="en-US" sz="900" b="0" i="0" u="none" strike="noStrike">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a:effectLst/>
                        </a:rPr>
                        <a:t>g0gX_remove</a:t>
                      </a:r>
                      <a:endParaRPr lang="en-US" sz="900" b="0" i="0" u="none" strike="noStrike">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a:effectLst/>
                        </a:rPr>
                        <a:t>gXgX_add</a:t>
                      </a:r>
                      <a:endParaRPr lang="en-US" sz="900" b="0" i="0" u="none" strike="noStrike">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a:effectLst/>
                        </a:rPr>
                        <a:t>gXgX_remove</a:t>
                      </a:r>
                      <a:endParaRPr lang="en-US" sz="900" b="0" i="0" u="none" strike="noStrike">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a:effectLst/>
                        </a:rPr>
                        <a:t>total</a:t>
                      </a:r>
                      <a:endParaRPr lang="en-US" sz="900" b="0" i="0" u="none" strike="noStrike">
                        <a:solidFill>
                          <a:srgbClr val="000000"/>
                        </a:solidFill>
                        <a:effectLst/>
                        <a:latin typeface="Calibri" panose="020F0502020204030204" pitchFamily="34" charset="0"/>
                      </a:endParaRPr>
                    </a:p>
                  </a:txBody>
                  <a:tcPr marL="7950" marR="7950" marT="7950" marB="0" anchor="b"/>
                </a:tc>
                <a:extLst>
                  <a:ext uri="{0D108BD9-81ED-4DB2-BD59-A6C34878D82A}">
                    <a16:rowId xmlns:a16="http://schemas.microsoft.com/office/drawing/2014/main" val="3832262355"/>
                  </a:ext>
                </a:extLst>
              </a:tr>
              <a:tr h="159006">
                <a:tc>
                  <a:txBody>
                    <a:bodyPr/>
                    <a:lstStyle/>
                    <a:p>
                      <a:pPr algn="r" fontAlgn="b"/>
                      <a:r>
                        <a:rPr lang="en-US" sz="1100" b="0" i="0" u="none" strike="noStrike" dirty="0">
                          <a:solidFill>
                            <a:srgbClr val="000000"/>
                          </a:solidFill>
                          <a:effectLst/>
                          <a:latin typeface="Calibri" panose="020F0502020204030204" pitchFamily="34" charset="0"/>
                        </a:rPr>
                        <a:t>200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10</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N</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0.05</a:t>
                      </a:r>
                    </a:p>
                  </a:txBody>
                  <a:tcPr marL="9525" marR="9525" marT="9525" marB="0" anchor="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0.14</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N</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84.4%</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72.2%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-12.2%</a:t>
                      </a:r>
                    </a:p>
                  </a:txBody>
                  <a:tcPr marL="9525" marR="9525" marT="9525" marB="0" anchor="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80.3%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79.4%</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-0.9%</a:t>
                      </a:r>
                    </a:p>
                  </a:txBody>
                  <a:tcPr marL="9525" marR="9525" marT="9525" marB="0" anchor="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90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34</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124</a:t>
                      </a:r>
                    </a:p>
                  </a:txBody>
                  <a:tcPr marL="9525" marR="9525" marT="9525" marB="0" anchor="b"/>
                </a:tc>
                <a:extLst>
                  <a:ext uri="{0D108BD9-81ED-4DB2-BD59-A6C34878D82A}">
                    <a16:rowId xmlns:a16="http://schemas.microsoft.com/office/drawing/2014/main" val="277305926"/>
                  </a:ext>
                </a:extLst>
              </a:tr>
            </a:tbl>
          </a:graphicData>
        </a:graphic>
      </p:graphicFrame>
      <p:graphicFrame>
        <p:nvGraphicFramePr>
          <p:cNvPr id="9" name="Table 9">
            <a:extLst>
              <a:ext uri="{FF2B5EF4-FFF2-40B4-BE49-F238E27FC236}">
                <a16:creationId xmlns:a16="http://schemas.microsoft.com/office/drawing/2014/main" id="{6CE6CF26-108E-4573-8CF8-3A13444B95FA}"/>
              </a:ext>
            </a:extLst>
          </p:cNvPr>
          <p:cNvGraphicFramePr>
            <a:graphicFrameLocks noGrp="1"/>
          </p:cNvGraphicFramePr>
          <p:nvPr>
            <p:extLst>
              <p:ext uri="{D42A27DB-BD31-4B8C-83A1-F6EECF244321}">
                <p14:modId xmlns:p14="http://schemas.microsoft.com/office/powerpoint/2010/main" val="9665134"/>
              </p:ext>
            </p:extLst>
          </p:nvPr>
        </p:nvGraphicFramePr>
        <p:xfrm>
          <a:off x="6343317" y="3914968"/>
          <a:ext cx="5010483" cy="1574176"/>
        </p:xfrm>
        <a:graphic>
          <a:graphicData uri="http://schemas.openxmlformats.org/drawingml/2006/table">
            <a:tbl>
              <a:tblPr firstRow="1" bandRow="1">
                <a:tableStyleId>{5C22544A-7EE6-4342-B048-85BDC9FD1C3A}</a:tableStyleId>
              </a:tblPr>
              <a:tblGrid>
                <a:gridCol w="1670161">
                  <a:extLst>
                    <a:ext uri="{9D8B030D-6E8A-4147-A177-3AD203B41FA5}">
                      <a16:colId xmlns:a16="http://schemas.microsoft.com/office/drawing/2014/main" val="3719360896"/>
                    </a:ext>
                  </a:extLst>
                </a:gridCol>
                <a:gridCol w="1670161">
                  <a:extLst>
                    <a:ext uri="{9D8B030D-6E8A-4147-A177-3AD203B41FA5}">
                      <a16:colId xmlns:a16="http://schemas.microsoft.com/office/drawing/2014/main" val="2671415090"/>
                    </a:ext>
                  </a:extLst>
                </a:gridCol>
                <a:gridCol w="1670161">
                  <a:extLst>
                    <a:ext uri="{9D8B030D-6E8A-4147-A177-3AD203B41FA5}">
                      <a16:colId xmlns:a16="http://schemas.microsoft.com/office/drawing/2014/main" val="2554390414"/>
                    </a:ext>
                  </a:extLst>
                </a:gridCol>
              </a:tblGrid>
              <a:tr h="393544">
                <a:tc>
                  <a:txBody>
                    <a:bodyPr/>
                    <a:lstStyle/>
                    <a:p>
                      <a:endParaRPr lang="en-US" dirty="0"/>
                    </a:p>
                  </a:txBody>
                  <a:tcPr/>
                </a:tc>
                <a:tc>
                  <a:txBody>
                    <a:bodyPr/>
                    <a:lstStyle/>
                    <a:p>
                      <a:r>
                        <a:rPr lang="en-US" dirty="0"/>
                        <a:t>Add</a:t>
                      </a:r>
                    </a:p>
                  </a:txBody>
                  <a:tcPr/>
                </a:tc>
                <a:tc>
                  <a:txBody>
                    <a:bodyPr/>
                    <a:lstStyle/>
                    <a:p>
                      <a:r>
                        <a:rPr lang="en-US" dirty="0"/>
                        <a:t>Remove</a:t>
                      </a:r>
                    </a:p>
                  </a:txBody>
                  <a:tcPr/>
                </a:tc>
                <a:extLst>
                  <a:ext uri="{0D108BD9-81ED-4DB2-BD59-A6C34878D82A}">
                    <a16:rowId xmlns:a16="http://schemas.microsoft.com/office/drawing/2014/main" val="317026872"/>
                  </a:ext>
                </a:extLst>
              </a:tr>
              <a:tr h="393544">
                <a:tc>
                  <a:txBody>
                    <a:bodyPr/>
                    <a:lstStyle/>
                    <a:p>
                      <a:r>
                        <a:rPr lang="en-US" dirty="0"/>
                        <a:t>G0-G0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521071264"/>
                  </a:ext>
                </a:extLst>
              </a:tr>
              <a:tr h="393544">
                <a:tc>
                  <a:txBody>
                    <a:bodyPr/>
                    <a:lstStyle/>
                    <a:p>
                      <a:r>
                        <a:rPr lang="en-US" dirty="0"/>
                        <a:t>G0-GX</a:t>
                      </a:r>
                    </a:p>
                  </a:txBody>
                  <a:tcPr/>
                </a:tc>
                <a:tc>
                  <a:txBody>
                    <a:bodyPr/>
                    <a:lstStyle/>
                    <a:p>
                      <a:r>
                        <a:rPr lang="en-US" dirty="0"/>
                        <a:t>90</a:t>
                      </a:r>
                    </a:p>
                  </a:txBody>
                  <a:tcPr/>
                </a:tc>
                <a:tc>
                  <a:txBody>
                    <a:bodyPr/>
                    <a:lstStyle/>
                    <a:p>
                      <a:r>
                        <a:rPr lang="en-US" dirty="0"/>
                        <a:t>0</a:t>
                      </a:r>
                    </a:p>
                  </a:txBody>
                  <a:tcPr/>
                </a:tc>
                <a:extLst>
                  <a:ext uri="{0D108BD9-81ED-4DB2-BD59-A6C34878D82A}">
                    <a16:rowId xmlns:a16="http://schemas.microsoft.com/office/drawing/2014/main" val="546730380"/>
                  </a:ext>
                </a:extLst>
              </a:tr>
              <a:tr h="393544">
                <a:tc>
                  <a:txBody>
                    <a:bodyPr/>
                    <a:lstStyle/>
                    <a:p>
                      <a:r>
                        <a:rPr lang="en-US" dirty="0"/>
                        <a:t>GX-GX</a:t>
                      </a:r>
                    </a:p>
                  </a:txBody>
                  <a:tcPr/>
                </a:tc>
                <a:tc>
                  <a:txBody>
                    <a:bodyPr/>
                    <a:lstStyle/>
                    <a:p>
                      <a:r>
                        <a:rPr lang="en-US" dirty="0"/>
                        <a:t>34</a:t>
                      </a:r>
                    </a:p>
                  </a:txBody>
                  <a:tcPr/>
                </a:tc>
                <a:tc>
                  <a:txBody>
                    <a:bodyPr/>
                    <a:lstStyle/>
                    <a:p>
                      <a:r>
                        <a:rPr lang="en-US" dirty="0"/>
                        <a:t>0</a:t>
                      </a:r>
                    </a:p>
                  </a:txBody>
                  <a:tcPr/>
                </a:tc>
                <a:extLst>
                  <a:ext uri="{0D108BD9-81ED-4DB2-BD59-A6C34878D82A}">
                    <a16:rowId xmlns:a16="http://schemas.microsoft.com/office/drawing/2014/main" val="2040838147"/>
                  </a:ext>
                </a:extLst>
              </a:tr>
            </a:tbl>
          </a:graphicData>
        </a:graphic>
      </p:graphicFrame>
      <p:graphicFrame>
        <p:nvGraphicFramePr>
          <p:cNvPr id="10" name="Table 10">
            <a:extLst>
              <a:ext uri="{FF2B5EF4-FFF2-40B4-BE49-F238E27FC236}">
                <a16:creationId xmlns:a16="http://schemas.microsoft.com/office/drawing/2014/main" id="{5F903D44-5A5E-45A5-BDB2-A8F31F346D21}"/>
              </a:ext>
            </a:extLst>
          </p:cNvPr>
          <p:cNvGraphicFramePr>
            <a:graphicFrameLocks noGrp="1"/>
          </p:cNvGraphicFramePr>
          <p:nvPr>
            <p:extLst>
              <p:ext uri="{D42A27DB-BD31-4B8C-83A1-F6EECF244321}">
                <p14:modId xmlns:p14="http://schemas.microsoft.com/office/powerpoint/2010/main" val="1543513867"/>
              </p:ext>
            </p:extLst>
          </p:nvPr>
        </p:nvGraphicFramePr>
        <p:xfrm>
          <a:off x="6749716" y="2229078"/>
          <a:ext cx="4604084" cy="1112520"/>
        </p:xfrm>
        <a:graphic>
          <a:graphicData uri="http://schemas.openxmlformats.org/drawingml/2006/table">
            <a:tbl>
              <a:tblPr firstRow="1" bandRow="1">
                <a:tableStyleId>{5C22544A-7EE6-4342-B048-85BDC9FD1C3A}</a:tableStyleId>
              </a:tblPr>
              <a:tblGrid>
                <a:gridCol w="1151021">
                  <a:extLst>
                    <a:ext uri="{9D8B030D-6E8A-4147-A177-3AD203B41FA5}">
                      <a16:colId xmlns:a16="http://schemas.microsoft.com/office/drawing/2014/main" val="741996366"/>
                    </a:ext>
                  </a:extLst>
                </a:gridCol>
                <a:gridCol w="1151021">
                  <a:extLst>
                    <a:ext uri="{9D8B030D-6E8A-4147-A177-3AD203B41FA5}">
                      <a16:colId xmlns:a16="http://schemas.microsoft.com/office/drawing/2014/main" val="3933600932"/>
                    </a:ext>
                  </a:extLst>
                </a:gridCol>
                <a:gridCol w="1151021">
                  <a:extLst>
                    <a:ext uri="{9D8B030D-6E8A-4147-A177-3AD203B41FA5}">
                      <a16:colId xmlns:a16="http://schemas.microsoft.com/office/drawing/2014/main" val="1111536620"/>
                    </a:ext>
                  </a:extLst>
                </a:gridCol>
                <a:gridCol w="1151021">
                  <a:extLst>
                    <a:ext uri="{9D8B030D-6E8A-4147-A177-3AD203B41FA5}">
                      <a16:colId xmlns:a16="http://schemas.microsoft.com/office/drawing/2014/main" val="3949118793"/>
                    </a:ext>
                  </a:extLst>
                </a:gridCol>
              </a:tblGrid>
              <a:tr h="370840">
                <a:tc>
                  <a:txBody>
                    <a:bodyPr/>
                    <a:lstStyle/>
                    <a:p>
                      <a:endParaRPr lang="en-US"/>
                    </a:p>
                  </a:txBody>
                  <a:tcPr/>
                </a:tc>
                <a:tc>
                  <a:txBody>
                    <a:bodyPr/>
                    <a:lstStyle/>
                    <a:p>
                      <a:r>
                        <a:rPr lang="en-US" dirty="0"/>
                        <a:t>Base</a:t>
                      </a:r>
                    </a:p>
                  </a:txBody>
                  <a:tcPr/>
                </a:tc>
                <a:tc>
                  <a:txBody>
                    <a:bodyPr/>
                    <a:lstStyle/>
                    <a:p>
                      <a:r>
                        <a:rPr lang="en-US" dirty="0"/>
                        <a:t>Lock</a:t>
                      </a:r>
                    </a:p>
                  </a:txBody>
                  <a:tcPr/>
                </a:tc>
                <a:tc>
                  <a:txBody>
                    <a:bodyPr/>
                    <a:lstStyle/>
                    <a:p>
                      <a:r>
                        <a:rPr lang="en-US" dirty="0"/>
                        <a:t>Change</a:t>
                      </a:r>
                    </a:p>
                  </a:txBody>
                  <a:tcPr/>
                </a:tc>
                <a:extLst>
                  <a:ext uri="{0D108BD9-81ED-4DB2-BD59-A6C34878D82A}">
                    <a16:rowId xmlns:a16="http://schemas.microsoft.com/office/drawing/2014/main" val="1768521210"/>
                  </a:ext>
                </a:extLst>
              </a:tr>
              <a:tr h="370840">
                <a:tc>
                  <a:txBody>
                    <a:bodyPr/>
                    <a:lstStyle/>
                    <a:p>
                      <a:r>
                        <a:rPr lang="en-US" dirty="0"/>
                        <a:t>G0</a:t>
                      </a:r>
                    </a:p>
                  </a:txBody>
                  <a:tcPr/>
                </a:tc>
                <a:tc>
                  <a:txBody>
                    <a:bodyPr/>
                    <a:lstStyle/>
                    <a:p>
                      <a:r>
                        <a:rPr lang="en-US" dirty="0"/>
                        <a:t>84.4%</a:t>
                      </a:r>
                    </a:p>
                  </a:txBody>
                  <a:tcPr/>
                </a:tc>
                <a:tc>
                  <a:txBody>
                    <a:bodyPr/>
                    <a:lstStyle/>
                    <a:p>
                      <a:r>
                        <a:rPr lang="en-US" dirty="0"/>
                        <a:t>72.2%</a:t>
                      </a:r>
                    </a:p>
                  </a:txBody>
                  <a:tcPr/>
                </a:tc>
                <a:tc>
                  <a:txBody>
                    <a:bodyPr/>
                    <a:lstStyle/>
                    <a:p>
                      <a:r>
                        <a:rPr lang="en-US" dirty="0"/>
                        <a:t>-12.2%</a:t>
                      </a:r>
                    </a:p>
                  </a:txBody>
                  <a:tcPr/>
                </a:tc>
                <a:extLst>
                  <a:ext uri="{0D108BD9-81ED-4DB2-BD59-A6C34878D82A}">
                    <a16:rowId xmlns:a16="http://schemas.microsoft.com/office/drawing/2014/main" val="3586141693"/>
                  </a:ext>
                </a:extLst>
              </a:tr>
              <a:tr h="370840">
                <a:tc>
                  <a:txBody>
                    <a:bodyPr/>
                    <a:lstStyle/>
                    <a:p>
                      <a:r>
                        <a:rPr lang="en-US" dirty="0"/>
                        <a:t>GX</a:t>
                      </a:r>
                    </a:p>
                  </a:txBody>
                  <a:tcPr/>
                </a:tc>
                <a:tc>
                  <a:txBody>
                    <a:bodyPr/>
                    <a:lstStyle/>
                    <a:p>
                      <a:r>
                        <a:rPr lang="en-US" dirty="0"/>
                        <a:t>80.3%</a:t>
                      </a:r>
                    </a:p>
                  </a:txBody>
                  <a:tcPr/>
                </a:tc>
                <a:tc>
                  <a:txBody>
                    <a:bodyPr/>
                    <a:lstStyle/>
                    <a:p>
                      <a:r>
                        <a:rPr lang="en-US" dirty="0"/>
                        <a:t>79.4%</a:t>
                      </a:r>
                    </a:p>
                  </a:txBody>
                  <a:tcPr/>
                </a:tc>
                <a:tc>
                  <a:txBody>
                    <a:bodyPr/>
                    <a:lstStyle/>
                    <a:p>
                      <a:r>
                        <a:rPr lang="en-US" dirty="0"/>
                        <a:t>-0.9%</a:t>
                      </a:r>
                    </a:p>
                  </a:txBody>
                  <a:tcPr/>
                </a:tc>
                <a:extLst>
                  <a:ext uri="{0D108BD9-81ED-4DB2-BD59-A6C34878D82A}">
                    <a16:rowId xmlns:a16="http://schemas.microsoft.com/office/drawing/2014/main" val="1440379950"/>
                  </a:ext>
                </a:extLst>
              </a:tr>
            </a:tbl>
          </a:graphicData>
        </a:graphic>
      </p:graphicFrame>
    </p:spTree>
    <p:extLst>
      <p:ext uri="{BB962C8B-B14F-4D97-AF65-F5344CB8AC3E}">
        <p14:creationId xmlns:p14="http://schemas.microsoft.com/office/powerpoint/2010/main" val="1606661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0A48E-03E0-408F-9A30-AC9841C30861}"/>
              </a:ext>
            </a:extLst>
          </p:cNvPr>
          <p:cNvSpPr>
            <a:spLocks noGrp="1"/>
          </p:cNvSpPr>
          <p:nvPr>
            <p:ph type="title"/>
          </p:nvPr>
        </p:nvSpPr>
        <p:spPr/>
        <p:txBody>
          <a:bodyPr/>
          <a:lstStyle/>
          <a:p>
            <a:r>
              <a:rPr lang="en-US" dirty="0"/>
              <a:t>Notable test (best result for given </a:t>
            </a:r>
            <a:r>
              <a:rPr lang="en-US" dirty="0" err="1"/>
              <a:t>ptb_rate</a:t>
            </a:r>
            <a:r>
              <a:rPr lang="en-US" dirty="0"/>
              <a:t>)</a:t>
            </a:r>
          </a:p>
        </p:txBody>
      </p:sp>
      <p:sp>
        <p:nvSpPr>
          <p:cNvPr id="8" name="Content Placeholder 7">
            <a:extLst>
              <a:ext uri="{FF2B5EF4-FFF2-40B4-BE49-F238E27FC236}">
                <a16:creationId xmlns:a16="http://schemas.microsoft.com/office/drawing/2014/main" id="{F9263F01-45FB-419F-A05B-23248EC33244}"/>
              </a:ext>
            </a:extLst>
          </p:cNvPr>
          <p:cNvSpPr>
            <a:spLocks noGrp="1"/>
          </p:cNvSpPr>
          <p:nvPr>
            <p:ph idx="1"/>
          </p:nvPr>
        </p:nvSpPr>
        <p:spPr/>
        <p:txBody>
          <a:bodyPr/>
          <a:lstStyle/>
          <a:p>
            <a:r>
              <a:rPr lang="en-US" dirty="0"/>
              <a:t>Clustered G0 (label == 5, ~14%)</a:t>
            </a:r>
          </a:p>
          <a:p>
            <a:r>
              <a:rPr lang="en-US" dirty="0" err="1"/>
              <a:t>Ptb_rate</a:t>
            </a:r>
            <a:r>
              <a:rPr lang="en-US" dirty="0"/>
              <a:t>: 0.5</a:t>
            </a:r>
          </a:p>
          <a:p>
            <a:r>
              <a:rPr lang="en-US" dirty="0"/>
              <a:t>Without retrain (no min)</a:t>
            </a:r>
          </a:p>
        </p:txBody>
      </p:sp>
      <p:graphicFrame>
        <p:nvGraphicFramePr>
          <p:cNvPr id="7" name="Table 6">
            <a:extLst>
              <a:ext uri="{FF2B5EF4-FFF2-40B4-BE49-F238E27FC236}">
                <a16:creationId xmlns:a16="http://schemas.microsoft.com/office/drawing/2014/main" id="{14C53F73-6EDF-4D86-8DE6-33C2B407BBBC}"/>
              </a:ext>
            </a:extLst>
          </p:cNvPr>
          <p:cNvGraphicFramePr>
            <a:graphicFrameLocks noGrp="1"/>
          </p:cNvGraphicFramePr>
          <p:nvPr>
            <p:extLst>
              <p:ext uri="{D42A27DB-BD31-4B8C-83A1-F6EECF244321}">
                <p14:modId xmlns:p14="http://schemas.microsoft.com/office/powerpoint/2010/main" val="2981215206"/>
              </p:ext>
            </p:extLst>
          </p:nvPr>
        </p:nvGraphicFramePr>
        <p:xfrm>
          <a:off x="782046" y="5782343"/>
          <a:ext cx="10515593" cy="464966"/>
        </p:xfrm>
        <a:graphic>
          <a:graphicData uri="http://schemas.openxmlformats.org/drawingml/2006/table">
            <a:tbl>
              <a:tblPr>
                <a:tableStyleId>{5C22544A-7EE6-4342-B048-85BDC9FD1C3A}</a:tableStyleId>
              </a:tblPr>
              <a:tblGrid>
                <a:gridCol w="508819">
                  <a:extLst>
                    <a:ext uri="{9D8B030D-6E8A-4147-A177-3AD203B41FA5}">
                      <a16:colId xmlns:a16="http://schemas.microsoft.com/office/drawing/2014/main" val="952806635"/>
                    </a:ext>
                  </a:extLst>
                </a:gridCol>
                <a:gridCol w="508819">
                  <a:extLst>
                    <a:ext uri="{9D8B030D-6E8A-4147-A177-3AD203B41FA5}">
                      <a16:colId xmlns:a16="http://schemas.microsoft.com/office/drawing/2014/main" val="3530564823"/>
                    </a:ext>
                  </a:extLst>
                </a:gridCol>
                <a:gridCol w="508819">
                  <a:extLst>
                    <a:ext uri="{9D8B030D-6E8A-4147-A177-3AD203B41FA5}">
                      <a16:colId xmlns:a16="http://schemas.microsoft.com/office/drawing/2014/main" val="1078486906"/>
                    </a:ext>
                  </a:extLst>
                </a:gridCol>
                <a:gridCol w="508819">
                  <a:extLst>
                    <a:ext uri="{9D8B030D-6E8A-4147-A177-3AD203B41FA5}">
                      <a16:colId xmlns:a16="http://schemas.microsoft.com/office/drawing/2014/main" val="1040394878"/>
                    </a:ext>
                  </a:extLst>
                </a:gridCol>
                <a:gridCol w="508819">
                  <a:extLst>
                    <a:ext uri="{9D8B030D-6E8A-4147-A177-3AD203B41FA5}">
                      <a16:colId xmlns:a16="http://schemas.microsoft.com/office/drawing/2014/main" val="395964338"/>
                    </a:ext>
                  </a:extLst>
                </a:gridCol>
                <a:gridCol w="508819">
                  <a:extLst>
                    <a:ext uri="{9D8B030D-6E8A-4147-A177-3AD203B41FA5}">
                      <a16:colId xmlns:a16="http://schemas.microsoft.com/office/drawing/2014/main" val="1795665575"/>
                    </a:ext>
                  </a:extLst>
                </a:gridCol>
                <a:gridCol w="508819">
                  <a:extLst>
                    <a:ext uri="{9D8B030D-6E8A-4147-A177-3AD203B41FA5}">
                      <a16:colId xmlns:a16="http://schemas.microsoft.com/office/drawing/2014/main" val="2313793130"/>
                    </a:ext>
                  </a:extLst>
                </a:gridCol>
                <a:gridCol w="508819">
                  <a:extLst>
                    <a:ext uri="{9D8B030D-6E8A-4147-A177-3AD203B41FA5}">
                      <a16:colId xmlns:a16="http://schemas.microsoft.com/office/drawing/2014/main" val="1387806256"/>
                    </a:ext>
                  </a:extLst>
                </a:gridCol>
                <a:gridCol w="508819">
                  <a:extLst>
                    <a:ext uri="{9D8B030D-6E8A-4147-A177-3AD203B41FA5}">
                      <a16:colId xmlns:a16="http://schemas.microsoft.com/office/drawing/2014/main" val="3884546708"/>
                    </a:ext>
                  </a:extLst>
                </a:gridCol>
                <a:gridCol w="636024">
                  <a:extLst>
                    <a:ext uri="{9D8B030D-6E8A-4147-A177-3AD203B41FA5}">
                      <a16:colId xmlns:a16="http://schemas.microsoft.com/office/drawing/2014/main" val="1615599553"/>
                    </a:ext>
                  </a:extLst>
                </a:gridCol>
                <a:gridCol w="508819">
                  <a:extLst>
                    <a:ext uri="{9D8B030D-6E8A-4147-A177-3AD203B41FA5}">
                      <a16:colId xmlns:a16="http://schemas.microsoft.com/office/drawing/2014/main" val="398861573"/>
                    </a:ext>
                  </a:extLst>
                </a:gridCol>
                <a:gridCol w="508819">
                  <a:extLst>
                    <a:ext uri="{9D8B030D-6E8A-4147-A177-3AD203B41FA5}">
                      <a16:colId xmlns:a16="http://schemas.microsoft.com/office/drawing/2014/main" val="2219475544"/>
                    </a:ext>
                  </a:extLst>
                </a:gridCol>
                <a:gridCol w="720827">
                  <a:extLst>
                    <a:ext uri="{9D8B030D-6E8A-4147-A177-3AD203B41FA5}">
                      <a16:colId xmlns:a16="http://schemas.microsoft.com/office/drawing/2014/main" val="2270401605"/>
                    </a:ext>
                  </a:extLst>
                </a:gridCol>
                <a:gridCol w="508819">
                  <a:extLst>
                    <a:ext uri="{9D8B030D-6E8A-4147-A177-3AD203B41FA5}">
                      <a16:colId xmlns:a16="http://schemas.microsoft.com/office/drawing/2014/main" val="1219636461"/>
                    </a:ext>
                  </a:extLst>
                </a:gridCol>
                <a:gridCol w="508819">
                  <a:extLst>
                    <a:ext uri="{9D8B030D-6E8A-4147-A177-3AD203B41FA5}">
                      <a16:colId xmlns:a16="http://schemas.microsoft.com/office/drawing/2014/main" val="605835706"/>
                    </a:ext>
                  </a:extLst>
                </a:gridCol>
                <a:gridCol w="508819">
                  <a:extLst>
                    <a:ext uri="{9D8B030D-6E8A-4147-A177-3AD203B41FA5}">
                      <a16:colId xmlns:a16="http://schemas.microsoft.com/office/drawing/2014/main" val="5801222"/>
                    </a:ext>
                  </a:extLst>
                </a:gridCol>
                <a:gridCol w="508819">
                  <a:extLst>
                    <a:ext uri="{9D8B030D-6E8A-4147-A177-3AD203B41FA5}">
                      <a16:colId xmlns:a16="http://schemas.microsoft.com/office/drawing/2014/main" val="1577561279"/>
                    </a:ext>
                  </a:extLst>
                </a:gridCol>
                <a:gridCol w="508819">
                  <a:extLst>
                    <a:ext uri="{9D8B030D-6E8A-4147-A177-3AD203B41FA5}">
                      <a16:colId xmlns:a16="http://schemas.microsoft.com/office/drawing/2014/main" val="324292109"/>
                    </a:ext>
                  </a:extLst>
                </a:gridCol>
                <a:gridCol w="508819">
                  <a:extLst>
                    <a:ext uri="{9D8B030D-6E8A-4147-A177-3AD203B41FA5}">
                      <a16:colId xmlns:a16="http://schemas.microsoft.com/office/drawing/2014/main" val="215267246"/>
                    </a:ext>
                  </a:extLst>
                </a:gridCol>
                <a:gridCol w="508819">
                  <a:extLst>
                    <a:ext uri="{9D8B030D-6E8A-4147-A177-3AD203B41FA5}">
                      <a16:colId xmlns:a16="http://schemas.microsoft.com/office/drawing/2014/main" val="4211938706"/>
                    </a:ext>
                  </a:extLst>
                </a:gridCol>
              </a:tblGrid>
              <a:tr h="287801">
                <a:tc>
                  <a:txBody>
                    <a:bodyPr/>
                    <a:lstStyle/>
                    <a:p>
                      <a:pPr algn="l" fontAlgn="b"/>
                      <a:r>
                        <a:rPr lang="en-US" sz="900" u="none" strike="noStrike" dirty="0" err="1">
                          <a:effectLst/>
                        </a:rPr>
                        <a:t>reg_epochs</a:t>
                      </a:r>
                      <a:endParaRPr lang="en-US" sz="900" b="0" i="0" u="none" strike="noStrike" dirty="0">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dirty="0" err="1">
                          <a:effectLst/>
                        </a:rPr>
                        <a:t>ptb_epochs</a:t>
                      </a:r>
                      <a:endParaRPr lang="en-US" sz="900" b="0" i="0" u="none" strike="noStrike" dirty="0">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dirty="0" err="1">
                          <a:effectLst/>
                        </a:rPr>
                        <a:t>surrogate_epochs</a:t>
                      </a:r>
                      <a:endParaRPr lang="en-US" sz="900" b="0" i="0" u="none" strike="noStrike" dirty="0">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dirty="0">
                          <a:effectLst/>
                        </a:rPr>
                        <a:t>randomized</a:t>
                      </a:r>
                      <a:endParaRPr lang="en-US" sz="900" b="0" i="0" u="none" strike="noStrike" dirty="0">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a:effectLst/>
                        </a:rPr>
                        <a:t>ptb_rate</a:t>
                      </a:r>
                      <a:endParaRPr lang="en-US" sz="900" b="0" i="0" u="none" strike="noStrike">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a:effectLst/>
                        </a:rPr>
                        <a:t>protected_size</a:t>
                      </a:r>
                      <a:endParaRPr lang="en-US" sz="900" b="0" i="0" u="none" strike="noStrike">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dirty="0">
                          <a:effectLst/>
                        </a:rPr>
                        <a:t>retrain</a:t>
                      </a:r>
                      <a:endParaRPr lang="en-US" sz="900" b="0" i="0" u="none" strike="noStrike" dirty="0">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a:effectLst/>
                        </a:rPr>
                        <a:t>base_g0</a:t>
                      </a:r>
                      <a:endParaRPr lang="en-US" sz="900" b="0" i="0" u="none" strike="noStrike">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a:effectLst/>
                        </a:rPr>
                        <a:t>lock_g0</a:t>
                      </a:r>
                      <a:endParaRPr lang="en-US" sz="900" b="0" i="0" u="none" strike="noStrike">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a:effectLst/>
                        </a:rPr>
                        <a:t>change_g0</a:t>
                      </a:r>
                      <a:endParaRPr lang="en-US" sz="900" b="0" i="0" u="none" strike="noStrike">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a:effectLst/>
                        </a:rPr>
                        <a:t>base_g_g0</a:t>
                      </a:r>
                      <a:endParaRPr lang="en-US" sz="900" b="0" i="0" u="none" strike="noStrike">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a:effectLst/>
                        </a:rPr>
                        <a:t>lock_g_g0</a:t>
                      </a:r>
                      <a:endParaRPr lang="en-US" sz="900" b="0" i="0" u="none" strike="noStrike">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a:effectLst/>
                        </a:rPr>
                        <a:t>change_g_g0</a:t>
                      </a:r>
                      <a:endParaRPr lang="en-US" sz="900" b="0" i="0" u="none" strike="noStrike">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a:effectLst/>
                        </a:rPr>
                        <a:t>g0g0_add</a:t>
                      </a:r>
                      <a:endParaRPr lang="en-US" sz="900" b="0" i="0" u="none" strike="noStrike">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a:effectLst/>
                        </a:rPr>
                        <a:t>g0g0_remove</a:t>
                      </a:r>
                      <a:endParaRPr lang="en-US" sz="900" b="0" i="0" u="none" strike="noStrike">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dirty="0">
                          <a:effectLst/>
                        </a:rPr>
                        <a:t>g0gX_add</a:t>
                      </a:r>
                      <a:endParaRPr lang="en-US" sz="900" b="0" i="0" u="none" strike="noStrike" dirty="0">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a:effectLst/>
                        </a:rPr>
                        <a:t>g0gX_remove</a:t>
                      </a:r>
                      <a:endParaRPr lang="en-US" sz="900" b="0" i="0" u="none" strike="noStrike">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a:effectLst/>
                        </a:rPr>
                        <a:t>gXgX_add</a:t>
                      </a:r>
                      <a:endParaRPr lang="en-US" sz="900" b="0" i="0" u="none" strike="noStrike">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a:effectLst/>
                        </a:rPr>
                        <a:t>gXgX_remove</a:t>
                      </a:r>
                      <a:endParaRPr lang="en-US" sz="900" b="0" i="0" u="none" strike="noStrike">
                        <a:solidFill>
                          <a:srgbClr val="000000"/>
                        </a:solidFill>
                        <a:effectLst/>
                        <a:latin typeface="Calibri" panose="020F0502020204030204" pitchFamily="34" charset="0"/>
                      </a:endParaRPr>
                    </a:p>
                  </a:txBody>
                  <a:tcPr marL="7950" marR="7950" marT="7950" marB="0" anchor="b"/>
                </a:tc>
                <a:tc>
                  <a:txBody>
                    <a:bodyPr/>
                    <a:lstStyle/>
                    <a:p>
                      <a:pPr algn="l" fontAlgn="b"/>
                      <a:r>
                        <a:rPr lang="en-US" sz="900" u="none" strike="noStrike">
                          <a:effectLst/>
                        </a:rPr>
                        <a:t>total</a:t>
                      </a:r>
                      <a:endParaRPr lang="en-US" sz="900" b="0" i="0" u="none" strike="noStrike">
                        <a:solidFill>
                          <a:srgbClr val="000000"/>
                        </a:solidFill>
                        <a:effectLst/>
                        <a:latin typeface="Calibri" panose="020F0502020204030204" pitchFamily="34" charset="0"/>
                      </a:endParaRPr>
                    </a:p>
                  </a:txBody>
                  <a:tcPr marL="7950" marR="7950" marT="7950" marB="0" anchor="b"/>
                </a:tc>
                <a:extLst>
                  <a:ext uri="{0D108BD9-81ED-4DB2-BD59-A6C34878D82A}">
                    <a16:rowId xmlns:a16="http://schemas.microsoft.com/office/drawing/2014/main" val="3832262355"/>
                  </a:ext>
                </a:extLst>
              </a:tr>
              <a:tr h="159006">
                <a:tc>
                  <a:txBody>
                    <a:bodyPr/>
                    <a:lstStyle/>
                    <a:p>
                      <a:pPr algn="r" fontAlgn="b"/>
                      <a:r>
                        <a:rPr lang="en-US" sz="1100" b="0" i="0" u="none" strike="noStrike" dirty="0">
                          <a:solidFill>
                            <a:srgbClr val="000000"/>
                          </a:solidFill>
                          <a:effectLst/>
                          <a:latin typeface="Calibri" panose="020F0502020204030204" pitchFamily="34" charset="0"/>
                        </a:rPr>
                        <a:t>200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5</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10</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N</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0.5</a:t>
                      </a:r>
                    </a:p>
                  </a:txBody>
                  <a:tcPr marL="9525" marR="9525" marT="9525" marB="0" anchor="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0.14</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N</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84.4%</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59.4%</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-25.0%</a:t>
                      </a:r>
                    </a:p>
                  </a:txBody>
                  <a:tcPr marL="9525" marR="9525" marT="9525" marB="0" anchor="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80.3%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76.2%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-4.1%</a:t>
                      </a:r>
                    </a:p>
                  </a:txBody>
                  <a:tcPr marL="9525" marR="9525" marT="9525" marB="0" anchor="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8</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835</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477</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1320</a:t>
                      </a:r>
                    </a:p>
                  </a:txBody>
                  <a:tcPr marL="9525" marR="9525" marT="9525" marB="0" anchor="b"/>
                </a:tc>
                <a:extLst>
                  <a:ext uri="{0D108BD9-81ED-4DB2-BD59-A6C34878D82A}">
                    <a16:rowId xmlns:a16="http://schemas.microsoft.com/office/drawing/2014/main" val="277305926"/>
                  </a:ext>
                </a:extLst>
              </a:tr>
            </a:tbl>
          </a:graphicData>
        </a:graphic>
      </p:graphicFrame>
      <p:graphicFrame>
        <p:nvGraphicFramePr>
          <p:cNvPr id="9" name="Table 9">
            <a:extLst>
              <a:ext uri="{FF2B5EF4-FFF2-40B4-BE49-F238E27FC236}">
                <a16:creationId xmlns:a16="http://schemas.microsoft.com/office/drawing/2014/main" id="{6CE6CF26-108E-4573-8CF8-3A13444B95FA}"/>
              </a:ext>
            </a:extLst>
          </p:cNvPr>
          <p:cNvGraphicFramePr>
            <a:graphicFrameLocks noGrp="1"/>
          </p:cNvGraphicFramePr>
          <p:nvPr>
            <p:extLst>
              <p:ext uri="{D42A27DB-BD31-4B8C-83A1-F6EECF244321}">
                <p14:modId xmlns:p14="http://schemas.microsoft.com/office/powerpoint/2010/main" val="3797161767"/>
              </p:ext>
            </p:extLst>
          </p:nvPr>
        </p:nvGraphicFramePr>
        <p:xfrm>
          <a:off x="6343317" y="3914968"/>
          <a:ext cx="5010483" cy="1574176"/>
        </p:xfrm>
        <a:graphic>
          <a:graphicData uri="http://schemas.openxmlformats.org/drawingml/2006/table">
            <a:tbl>
              <a:tblPr firstRow="1" bandRow="1">
                <a:tableStyleId>{5C22544A-7EE6-4342-B048-85BDC9FD1C3A}</a:tableStyleId>
              </a:tblPr>
              <a:tblGrid>
                <a:gridCol w="1670161">
                  <a:extLst>
                    <a:ext uri="{9D8B030D-6E8A-4147-A177-3AD203B41FA5}">
                      <a16:colId xmlns:a16="http://schemas.microsoft.com/office/drawing/2014/main" val="3719360896"/>
                    </a:ext>
                  </a:extLst>
                </a:gridCol>
                <a:gridCol w="1670161">
                  <a:extLst>
                    <a:ext uri="{9D8B030D-6E8A-4147-A177-3AD203B41FA5}">
                      <a16:colId xmlns:a16="http://schemas.microsoft.com/office/drawing/2014/main" val="2671415090"/>
                    </a:ext>
                  </a:extLst>
                </a:gridCol>
                <a:gridCol w="1670161">
                  <a:extLst>
                    <a:ext uri="{9D8B030D-6E8A-4147-A177-3AD203B41FA5}">
                      <a16:colId xmlns:a16="http://schemas.microsoft.com/office/drawing/2014/main" val="2554390414"/>
                    </a:ext>
                  </a:extLst>
                </a:gridCol>
              </a:tblGrid>
              <a:tr h="393544">
                <a:tc>
                  <a:txBody>
                    <a:bodyPr/>
                    <a:lstStyle/>
                    <a:p>
                      <a:endParaRPr lang="en-US" dirty="0"/>
                    </a:p>
                  </a:txBody>
                  <a:tcPr/>
                </a:tc>
                <a:tc>
                  <a:txBody>
                    <a:bodyPr/>
                    <a:lstStyle/>
                    <a:p>
                      <a:r>
                        <a:rPr lang="en-US" dirty="0"/>
                        <a:t>Add</a:t>
                      </a:r>
                    </a:p>
                  </a:txBody>
                  <a:tcPr/>
                </a:tc>
                <a:tc>
                  <a:txBody>
                    <a:bodyPr/>
                    <a:lstStyle/>
                    <a:p>
                      <a:r>
                        <a:rPr lang="en-US" dirty="0"/>
                        <a:t>Remove</a:t>
                      </a:r>
                    </a:p>
                  </a:txBody>
                  <a:tcPr/>
                </a:tc>
                <a:extLst>
                  <a:ext uri="{0D108BD9-81ED-4DB2-BD59-A6C34878D82A}">
                    <a16:rowId xmlns:a16="http://schemas.microsoft.com/office/drawing/2014/main" val="317026872"/>
                  </a:ext>
                </a:extLst>
              </a:tr>
              <a:tr h="393544">
                <a:tc>
                  <a:txBody>
                    <a:bodyPr/>
                    <a:lstStyle/>
                    <a:p>
                      <a:r>
                        <a:rPr lang="en-US" dirty="0"/>
                        <a:t>G0-G0</a:t>
                      </a:r>
                    </a:p>
                  </a:txBody>
                  <a:tcPr/>
                </a:tc>
                <a:tc>
                  <a:txBody>
                    <a:bodyPr/>
                    <a:lstStyle/>
                    <a:p>
                      <a:r>
                        <a:rPr lang="en-US" dirty="0"/>
                        <a:t>8</a:t>
                      </a:r>
                    </a:p>
                  </a:txBody>
                  <a:tcPr/>
                </a:tc>
                <a:tc>
                  <a:txBody>
                    <a:bodyPr/>
                    <a:lstStyle/>
                    <a:p>
                      <a:r>
                        <a:rPr lang="en-US" dirty="0"/>
                        <a:t>0</a:t>
                      </a:r>
                    </a:p>
                  </a:txBody>
                  <a:tcPr/>
                </a:tc>
                <a:extLst>
                  <a:ext uri="{0D108BD9-81ED-4DB2-BD59-A6C34878D82A}">
                    <a16:rowId xmlns:a16="http://schemas.microsoft.com/office/drawing/2014/main" val="3521071264"/>
                  </a:ext>
                </a:extLst>
              </a:tr>
              <a:tr h="393544">
                <a:tc>
                  <a:txBody>
                    <a:bodyPr/>
                    <a:lstStyle/>
                    <a:p>
                      <a:r>
                        <a:rPr lang="en-US" dirty="0"/>
                        <a:t>G0-GX</a:t>
                      </a:r>
                    </a:p>
                  </a:txBody>
                  <a:tcPr/>
                </a:tc>
                <a:tc>
                  <a:txBody>
                    <a:bodyPr/>
                    <a:lstStyle/>
                    <a:p>
                      <a:r>
                        <a:rPr lang="en-US" dirty="0"/>
                        <a:t>835</a:t>
                      </a:r>
                    </a:p>
                  </a:txBody>
                  <a:tcPr/>
                </a:tc>
                <a:tc>
                  <a:txBody>
                    <a:bodyPr/>
                    <a:lstStyle/>
                    <a:p>
                      <a:r>
                        <a:rPr lang="en-US" dirty="0"/>
                        <a:t>0</a:t>
                      </a:r>
                    </a:p>
                  </a:txBody>
                  <a:tcPr/>
                </a:tc>
                <a:extLst>
                  <a:ext uri="{0D108BD9-81ED-4DB2-BD59-A6C34878D82A}">
                    <a16:rowId xmlns:a16="http://schemas.microsoft.com/office/drawing/2014/main" val="546730380"/>
                  </a:ext>
                </a:extLst>
              </a:tr>
              <a:tr h="393544">
                <a:tc>
                  <a:txBody>
                    <a:bodyPr/>
                    <a:lstStyle/>
                    <a:p>
                      <a:r>
                        <a:rPr lang="en-US" dirty="0"/>
                        <a:t>GX-GX</a:t>
                      </a:r>
                    </a:p>
                  </a:txBody>
                  <a:tcPr/>
                </a:tc>
                <a:tc>
                  <a:txBody>
                    <a:bodyPr/>
                    <a:lstStyle/>
                    <a:p>
                      <a:r>
                        <a:rPr lang="en-US" dirty="0"/>
                        <a:t>477</a:t>
                      </a:r>
                    </a:p>
                  </a:txBody>
                  <a:tcPr/>
                </a:tc>
                <a:tc>
                  <a:txBody>
                    <a:bodyPr/>
                    <a:lstStyle/>
                    <a:p>
                      <a:r>
                        <a:rPr lang="en-US" dirty="0"/>
                        <a:t>0</a:t>
                      </a:r>
                    </a:p>
                  </a:txBody>
                  <a:tcPr/>
                </a:tc>
                <a:extLst>
                  <a:ext uri="{0D108BD9-81ED-4DB2-BD59-A6C34878D82A}">
                    <a16:rowId xmlns:a16="http://schemas.microsoft.com/office/drawing/2014/main" val="2040838147"/>
                  </a:ext>
                </a:extLst>
              </a:tr>
            </a:tbl>
          </a:graphicData>
        </a:graphic>
      </p:graphicFrame>
      <p:graphicFrame>
        <p:nvGraphicFramePr>
          <p:cNvPr id="10" name="Table 10">
            <a:extLst>
              <a:ext uri="{FF2B5EF4-FFF2-40B4-BE49-F238E27FC236}">
                <a16:creationId xmlns:a16="http://schemas.microsoft.com/office/drawing/2014/main" id="{5F903D44-5A5E-45A5-BDB2-A8F31F346D21}"/>
              </a:ext>
            </a:extLst>
          </p:cNvPr>
          <p:cNvGraphicFramePr>
            <a:graphicFrameLocks noGrp="1"/>
          </p:cNvGraphicFramePr>
          <p:nvPr>
            <p:extLst>
              <p:ext uri="{D42A27DB-BD31-4B8C-83A1-F6EECF244321}">
                <p14:modId xmlns:p14="http://schemas.microsoft.com/office/powerpoint/2010/main" val="178277295"/>
              </p:ext>
            </p:extLst>
          </p:nvPr>
        </p:nvGraphicFramePr>
        <p:xfrm>
          <a:off x="6749716" y="2229078"/>
          <a:ext cx="4604084" cy="1112520"/>
        </p:xfrm>
        <a:graphic>
          <a:graphicData uri="http://schemas.openxmlformats.org/drawingml/2006/table">
            <a:tbl>
              <a:tblPr firstRow="1" bandRow="1">
                <a:tableStyleId>{5C22544A-7EE6-4342-B048-85BDC9FD1C3A}</a:tableStyleId>
              </a:tblPr>
              <a:tblGrid>
                <a:gridCol w="1151021">
                  <a:extLst>
                    <a:ext uri="{9D8B030D-6E8A-4147-A177-3AD203B41FA5}">
                      <a16:colId xmlns:a16="http://schemas.microsoft.com/office/drawing/2014/main" val="741996366"/>
                    </a:ext>
                  </a:extLst>
                </a:gridCol>
                <a:gridCol w="1151021">
                  <a:extLst>
                    <a:ext uri="{9D8B030D-6E8A-4147-A177-3AD203B41FA5}">
                      <a16:colId xmlns:a16="http://schemas.microsoft.com/office/drawing/2014/main" val="3933600932"/>
                    </a:ext>
                  </a:extLst>
                </a:gridCol>
                <a:gridCol w="1151021">
                  <a:extLst>
                    <a:ext uri="{9D8B030D-6E8A-4147-A177-3AD203B41FA5}">
                      <a16:colId xmlns:a16="http://schemas.microsoft.com/office/drawing/2014/main" val="1111536620"/>
                    </a:ext>
                  </a:extLst>
                </a:gridCol>
                <a:gridCol w="1151021">
                  <a:extLst>
                    <a:ext uri="{9D8B030D-6E8A-4147-A177-3AD203B41FA5}">
                      <a16:colId xmlns:a16="http://schemas.microsoft.com/office/drawing/2014/main" val="3949118793"/>
                    </a:ext>
                  </a:extLst>
                </a:gridCol>
              </a:tblGrid>
              <a:tr h="370840">
                <a:tc>
                  <a:txBody>
                    <a:bodyPr/>
                    <a:lstStyle/>
                    <a:p>
                      <a:endParaRPr lang="en-US"/>
                    </a:p>
                  </a:txBody>
                  <a:tcPr/>
                </a:tc>
                <a:tc>
                  <a:txBody>
                    <a:bodyPr/>
                    <a:lstStyle/>
                    <a:p>
                      <a:r>
                        <a:rPr lang="en-US" dirty="0"/>
                        <a:t>Base</a:t>
                      </a:r>
                    </a:p>
                  </a:txBody>
                  <a:tcPr/>
                </a:tc>
                <a:tc>
                  <a:txBody>
                    <a:bodyPr/>
                    <a:lstStyle/>
                    <a:p>
                      <a:r>
                        <a:rPr lang="en-US" dirty="0"/>
                        <a:t>Lock</a:t>
                      </a:r>
                    </a:p>
                  </a:txBody>
                  <a:tcPr/>
                </a:tc>
                <a:tc>
                  <a:txBody>
                    <a:bodyPr/>
                    <a:lstStyle/>
                    <a:p>
                      <a:r>
                        <a:rPr lang="en-US" dirty="0"/>
                        <a:t>Change</a:t>
                      </a:r>
                    </a:p>
                  </a:txBody>
                  <a:tcPr/>
                </a:tc>
                <a:extLst>
                  <a:ext uri="{0D108BD9-81ED-4DB2-BD59-A6C34878D82A}">
                    <a16:rowId xmlns:a16="http://schemas.microsoft.com/office/drawing/2014/main" val="1768521210"/>
                  </a:ext>
                </a:extLst>
              </a:tr>
              <a:tr h="370840">
                <a:tc>
                  <a:txBody>
                    <a:bodyPr/>
                    <a:lstStyle/>
                    <a:p>
                      <a:r>
                        <a:rPr lang="en-US" dirty="0"/>
                        <a:t>G0</a:t>
                      </a:r>
                    </a:p>
                  </a:txBody>
                  <a:tcPr/>
                </a:tc>
                <a:tc>
                  <a:txBody>
                    <a:bodyPr/>
                    <a:lstStyle/>
                    <a:p>
                      <a:r>
                        <a:rPr lang="en-US" dirty="0"/>
                        <a:t>84.4%</a:t>
                      </a:r>
                    </a:p>
                  </a:txBody>
                  <a:tcPr/>
                </a:tc>
                <a:tc>
                  <a:txBody>
                    <a:bodyPr/>
                    <a:lstStyle/>
                    <a:p>
                      <a:r>
                        <a:rPr lang="en-US" dirty="0"/>
                        <a:t>59.4%</a:t>
                      </a:r>
                    </a:p>
                  </a:txBody>
                  <a:tcPr/>
                </a:tc>
                <a:tc>
                  <a:txBody>
                    <a:bodyPr/>
                    <a:lstStyle/>
                    <a:p>
                      <a:r>
                        <a:rPr lang="en-US" dirty="0"/>
                        <a:t>-25.0%</a:t>
                      </a:r>
                    </a:p>
                  </a:txBody>
                  <a:tcPr/>
                </a:tc>
                <a:extLst>
                  <a:ext uri="{0D108BD9-81ED-4DB2-BD59-A6C34878D82A}">
                    <a16:rowId xmlns:a16="http://schemas.microsoft.com/office/drawing/2014/main" val="3586141693"/>
                  </a:ext>
                </a:extLst>
              </a:tr>
              <a:tr h="370840">
                <a:tc>
                  <a:txBody>
                    <a:bodyPr/>
                    <a:lstStyle/>
                    <a:p>
                      <a:r>
                        <a:rPr lang="en-US" dirty="0"/>
                        <a:t>GX</a:t>
                      </a:r>
                    </a:p>
                  </a:txBody>
                  <a:tcPr/>
                </a:tc>
                <a:tc>
                  <a:txBody>
                    <a:bodyPr/>
                    <a:lstStyle/>
                    <a:p>
                      <a:r>
                        <a:rPr lang="en-US" dirty="0"/>
                        <a:t>80.3%</a:t>
                      </a:r>
                    </a:p>
                  </a:txBody>
                  <a:tcPr/>
                </a:tc>
                <a:tc>
                  <a:txBody>
                    <a:bodyPr/>
                    <a:lstStyle/>
                    <a:p>
                      <a:r>
                        <a:rPr lang="en-US" dirty="0"/>
                        <a:t>76.2%</a:t>
                      </a:r>
                    </a:p>
                  </a:txBody>
                  <a:tcPr/>
                </a:tc>
                <a:tc>
                  <a:txBody>
                    <a:bodyPr/>
                    <a:lstStyle/>
                    <a:p>
                      <a:r>
                        <a:rPr lang="en-US" dirty="0"/>
                        <a:t>-4.1%</a:t>
                      </a:r>
                    </a:p>
                  </a:txBody>
                  <a:tcPr/>
                </a:tc>
                <a:extLst>
                  <a:ext uri="{0D108BD9-81ED-4DB2-BD59-A6C34878D82A}">
                    <a16:rowId xmlns:a16="http://schemas.microsoft.com/office/drawing/2014/main" val="1440379950"/>
                  </a:ext>
                </a:extLst>
              </a:tr>
            </a:tbl>
          </a:graphicData>
        </a:graphic>
      </p:graphicFrame>
    </p:spTree>
    <p:extLst>
      <p:ext uri="{BB962C8B-B14F-4D97-AF65-F5344CB8AC3E}">
        <p14:creationId xmlns:p14="http://schemas.microsoft.com/office/powerpoint/2010/main" val="3473346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CA17A-1528-4814-903B-AC70B9E64A4A}"/>
              </a:ext>
            </a:extLst>
          </p:cNvPr>
          <p:cNvSpPr>
            <a:spLocks noGrp="1"/>
          </p:cNvSpPr>
          <p:nvPr>
            <p:ph type="title"/>
          </p:nvPr>
        </p:nvSpPr>
        <p:spPr/>
        <p:txBody>
          <a:bodyPr/>
          <a:lstStyle/>
          <a:p>
            <a:r>
              <a:rPr lang="en-US" dirty="0"/>
              <a:t>Some notes</a:t>
            </a:r>
          </a:p>
        </p:txBody>
      </p:sp>
      <p:sp>
        <p:nvSpPr>
          <p:cNvPr id="3" name="Content Placeholder 2">
            <a:extLst>
              <a:ext uri="{FF2B5EF4-FFF2-40B4-BE49-F238E27FC236}">
                <a16:creationId xmlns:a16="http://schemas.microsoft.com/office/drawing/2014/main" id="{7CB8558A-89AE-4557-8131-6A9906F5471D}"/>
              </a:ext>
            </a:extLst>
          </p:cNvPr>
          <p:cNvSpPr>
            <a:spLocks noGrp="1"/>
          </p:cNvSpPr>
          <p:nvPr>
            <p:ph idx="1"/>
          </p:nvPr>
        </p:nvSpPr>
        <p:spPr/>
        <p:txBody>
          <a:bodyPr/>
          <a:lstStyle/>
          <a:p>
            <a:r>
              <a:rPr lang="en-US" dirty="0"/>
              <a:t>Changing the weighting of the loss function has big impacts on the performance over GX and can improve G0 in some cases. This varies with what the setting is (randomized G0, min-max or just min, </a:t>
            </a:r>
            <a:r>
              <a:rPr lang="en-US" dirty="0" err="1"/>
              <a:t>ptb_rate</a:t>
            </a:r>
            <a:r>
              <a:rPr lang="en-US" dirty="0"/>
              <a:t>)</a:t>
            </a:r>
          </a:p>
          <a:p>
            <a:r>
              <a:rPr lang="en-US" dirty="0"/>
              <a:t>If I disable mirroring the perturbation matrix to create an “impossible” matrix (it is not symmetric about the diagonal), the performance greatly increases (to &gt; 50% reduction over G0).</a:t>
            </a:r>
          </a:p>
          <a:p>
            <a:r>
              <a:rPr lang="en-US" dirty="0"/>
              <a:t>Model retrain seems to be beneficial when G0 is random. Not good when G0 is clustered.</a:t>
            </a:r>
          </a:p>
          <a:p>
            <a:endParaRPr lang="en-US" dirty="0"/>
          </a:p>
        </p:txBody>
      </p:sp>
    </p:spTree>
    <p:extLst>
      <p:ext uri="{BB962C8B-B14F-4D97-AF65-F5344CB8AC3E}">
        <p14:creationId xmlns:p14="http://schemas.microsoft.com/office/powerpoint/2010/main" val="828506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12AFF-5C87-4C68-B913-B91270C21FD3}"/>
              </a:ext>
            </a:extLst>
          </p:cNvPr>
          <p:cNvSpPr>
            <a:spLocks noGrp="1"/>
          </p:cNvSpPr>
          <p:nvPr>
            <p:ph type="title"/>
          </p:nvPr>
        </p:nvSpPr>
        <p:spPr/>
        <p:txBody>
          <a:bodyPr/>
          <a:lstStyle/>
          <a:p>
            <a:r>
              <a:rPr lang="en-US" dirty="0"/>
              <a:t>Important trivial cases</a:t>
            </a:r>
          </a:p>
        </p:txBody>
      </p:sp>
      <p:sp>
        <p:nvSpPr>
          <p:cNvPr id="3" name="Content Placeholder 2">
            <a:extLst>
              <a:ext uri="{FF2B5EF4-FFF2-40B4-BE49-F238E27FC236}">
                <a16:creationId xmlns:a16="http://schemas.microsoft.com/office/drawing/2014/main" id="{B2494A46-82A9-4473-9228-A1A487D5653A}"/>
              </a:ext>
            </a:extLst>
          </p:cNvPr>
          <p:cNvSpPr>
            <a:spLocks noGrp="1"/>
          </p:cNvSpPr>
          <p:nvPr>
            <p:ph idx="1"/>
          </p:nvPr>
        </p:nvSpPr>
        <p:spPr/>
        <p:txBody>
          <a:bodyPr/>
          <a:lstStyle/>
          <a:p>
            <a:r>
              <a:rPr lang="en-US" dirty="0"/>
              <a:t>When G0 is clustered, most trivial cases perform poorly. </a:t>
            </a:r>
          </a:p>
          <a:p>
            <a:r>
              <a:rPr lang="en-US" dirty="0"/>
              <a:t>When G0 is randomized, some trivial cases perform exceptionally well.</a:t>
            </a:r>
          </a:p>
          <a:p>
            <a:r>
              <a:rPr lang="en-US" dirty="0"/>
              <a:t>Although empirically effective, these can likely be algorithmically overcome by a competent downstream user.</a:t>
            </a:r>
          </a:p>
        </p:txBody>
      </p:sp>
      <p:graphicFrame>
        <p:nvGraphicFramePr>
          <p:cNvPr id="4" name="Table 4">
            <a:extLst>
              <a:ext uri="{FF2B5EF4-FFF2-40B4-BE49-F238E27FC236}">
                <a16:creationId xmlns:a16="http://schemas.microsoft.com/office/drawing/2014/main" id="{27C29075-05B7-4890-AD52-9A95ECABEFBD}"/>
              </a:ext>
            </a:extLst>
          </p:cNvPr>
          <p:cNvGraphicFramePr>
            <a:graphicFrameLocks noGrp="1"/>
          </p:cNvGraphicFramePr>
          <p:nvPr>
            <p:extLst>
              <p:ext uri="{D42A27DB-BD31-4B8C-83A1-F6EECF244321}">
                <p14:modId xmlns:p14="http://schemas.microsoft.com/office/powerpoint/2010/main" val="3996268364"/>
              </p:ext>
            </p:extLst>
          </p:nvPr>
        </p:nvGraphicFramePr>
        <p:xfrm>
          <a:off x="2341489" y="4322763"/>
          <a:ext cx="8128000" cy="18542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580303271"/>
                    </a:ext>
                  </a:extLst>
                </a:gridCol>
                <a:gridCol w="1625600">
                  <a:extLst>
                    <a:ext uri="{9D8B030D-6E8A-4147-A177-3AD203B41FA5}">
                      <a16:colId xmlns:a16="http://schemas.microsoft.com/office/drawing/2014/main" val="2058150603"/>
                    </a:ext>
                  </a:extLst>
                </a:gridCol>
                <a:gridCol w="1625600">
                  <a:extLst>
                    <a:ext uri="{9D8B030D-6E8A-4147-A177-3AD203B41FA5}">
                      <a16:colId xmlns:a16="http://schemas.microsoft.com/office/drawing/2014/main" val="1489137119"/>
                    </a:ext>
                  </a:extLst>
                </a:gridCol>
                <a:gridCol w="1625600">
                  <a:extLst>
                    <a:ext uri="{9D8B030D-6E8A-4147-A177-3AD203B41FA5}">
                      <a16:colId xmlns:a16="http://schemas.microsoft.com/office/drawing/2014/main" val="3270707795"/>
                    </a:ext>
                  </a:extLst>
                </a:gridCol>
                <a:gridCol w="1625600">
                  <a:extLst>
                    <a:ext uri="{9D8B030D-6E8A-4147-A177-3AD203B41FA5}">
                      <a16:colId xmlns:a16="http://schemas.microsoft.com/office/drawing/2014/main" val="2737474394"/>
                    </a:ext>
                  </a:extLst>
                </a:gridCol>
              </a:tblGrid>
              <a:tr h="370840">
                <a:tc>
                  <a:txBody>
                    <a:bodyPr/>
                    <a:lstStyle/>
                    <a:p>
                      <a:r>
                        <a:rPr lang="en-US" dirty="0"/>
                        <a:t>G0_Type</a:t>
                      </a:r>
                    </a:p>
                  </a:txBody>
                  <a:tcPr/>
                </a:tc>
                <a:tc>
                  <a:txBody>
                    <a:bodyPr/>
                    <a:lstStyle/>
                    <a:p>
                      <a:r>
                        <a:rPr lang="en-US" dirty="0"/>
                        <a:t>G0-G0</a:t>
                      </a:r>
                    </a:p>
                  </a:txBody>
                  <a:tcPr/>
                </a:tc>
                <a:tc>
                  <a:txBody>
                    <a:bodyPr/>
                    <a:lstStyle/>
                    <a:p>
                      <a:r>
                        <a:rPr lang="en-US" dirty="0"/>
                        <a:t>G0-GX</a:t>
                      </a:r>
                    </a:p>
                  </a:txBody>
                  <a:tcPr/>
                </a:tc>
                <a:tc>
                  <a:txBody>
                    <a:bodyPr/>
                    <a:lstStyle/>
                    <a:p>
                      <a:r>
                        <a:rPr lang="en-US" dirty="0"/>
                        <a:t>Change_G0</a:t>
                      </a:r>
                    </a:p>
                  </a:txBody>
                  <a:tcPr/>
                </a:tc>
                <a:tc>
                  <a:txBody>
                    <a:bodyPr/>
                    <a:lstStyle/>
                    <a:p>
                      <a:r>
                        <a:rPr lang="en-US" dirty="0" err="1"/>
                        <a:t>Change_GX</a:t>
                      </a:r>
                      <a:endParaRPr lang="en-US" dirty="0"/>
                    </a:p>
                  </a:txBody>
                  <a:tcPr/>
                </a:tc>
                <a:extLst>
                  <a:ext uri="{0D108BD9-81ED-4DB2-BD59-A6C34878D82A}">
                    <a16:rowId xmlns:a16="http://schemas.microsoft.com/office/drawing/2014/main" val="4069700120"/>
                  </a:ext>
                </a:extLst>
              </a:tr>
              <a:tr h="370840">
                <a:tc>
                  <a:txBody>
                    <a:bodyPr/>
                    <a:lstStyle/>
                    <a:p>
                      <a:r>
                        <a:rPr lang="en-US" dirty="0"/>
                        <a:t>Clustered</a:t>
                      </a:r>
                    </a:p>
                  </a:txBody>
                  <a:tcPr/>
                </a:tc>
                <a:tc>
                  <a:txBody>
                    <a:bodyPr/>
                    <a:lstStyle/>
                    <a:p>
                      <a:r>
                        <a:rPr lang="en-US" dirty="0"/>
                        <a:t>Remove</a:t>
                      </a:r>
                    </a:p>
                  </a:txBody>
                  <a:tcPr/>
                </a:tc>
                <a:tc>
                  <a:txBody>
                    <a:bodyPr/>
                    <a:lstStyle/>
                    <a:p>
                      <a:r>
                        <a:rPr lang="en-US" dirty="0"/>
                        <a:t>Remove</a:t>
                      </a:r>
                    </a:p>
                  </a:txBody>
                  <a:tcPr/>
                </a:tc>
                <a:tc>
                  <a:txBody>
                    <a:bodyPr/>
                    <a:lstStyle/>
                    <a:p>
                      <a:r>
                        <a:rPr lang="en-US" dirty="0"/>
                        <a:t>-20.6%</a:t>
                      </a:r>
                    </a:p>
                  </a:txBody>
                  <a:tcPr/>
                </a:tc>
                <a:tc>
                  <a:txBody>
                    <a:bodyPr/>
                    <a:lstStyle/>
                    <a:p>
                      <a:r>
                        <a:rPr lang="en-US" dirty="0"/>
                        <a:t>1.1%</a:t>
                      </a:r>
                    </a:p>
                  </a:txBody>
                  <a:tcPr/>
                </a:tc>
                <a:extLst>
                  <a:ext uri="{0D108BD9-81ED-4DB2-BD59-A6C34878D82A}">
                    <a16:rowId xmlns:a16="http://schemas.microsoft.com/office/drawing/2014/main" val="3368060956"/>
                  </a:ext>
                </a:extLst>
              </a:tr>
              <a:tr h="370840">
                <a:tc>
                  <a:txBody>
                    <a:bodyPr/>
                    <a:lstStyle/>
                    <a:p>
                      <a:r>
                        <a:rPr lang="en-US" dirty="0"/>
                        <a:t>Randomized</a:t>
                      </a:r>
                    </a:p>
                  </a:txBody>
                  <a:tcPr/>
                </a:tc>
                <a:tc>
                  <a:txBody>
                    <a:bodyPr/>
                    <a:lstStyle/>
                    <a:p>
                      <a:r>
                        <a:rPr lang="en-US" dirty="0"/>
                        <a:t>Add</a:t>
                      </a:r>
                    </a:p>
                  </a:txBody>
                  <a:tcPr/>
                </a:tc>
                <a:tc>
                  <a:txBody>
                    <a:bodyPr/>
                    <a:lstStyle/>
                    <a:p>
                      <a:r>
                        <a:rPr lang="en-US" dirty="0"/>
                        <a:t>Remove</a:t>
                      </a:r>
                    </a:p>
                  </a:txBody>
                  <a:tcPr/>
                </a:tc>
                <a:tc>
                  <a:txBody>
                    <a:bodyPr/>
                    <a:lstStyle/>
                    <a:p>
                      <a:r>
                        <a:rPr lang="en-US" dirty="0"/>
                        <a:t>-66.7%</a:t>
                      </a:r>
                    </a:p>
                  </a:txBody>
                  <a:tcPr/>
                </a:tc>
                <a:tc>
                  <a:txBody>
                    <a:bodyPr/>
                    <a:lstStyle/>
                    <a:p>
                      <a:r>
                        <a:rPr lang="en-US" dirty="0"/>
                        <a:t>-3.0%</a:t>
                      </a:r>
                    </a:p>
                  </a:txBody>
                  <a:tcPr/>
                </a:tc>
                <a:extLst>
                  <a:ext uri="{0D108BD9-81ED-4DB2-BD59-A6C34878D82A}">
                    <a16:rowId xmlns:a16="http://schemas.microsoft.com/office/drawing/2014/main" val="6577741"/>
                  </a:ext>
                </a:extLst>
              </a:tr>
              <a:tr h="370840">
                <a:tc>
                  <a:txBody>
                    <a:bodyPr/>
                    <a:lstStyle/>
                    <a:p>
                      <a:r>
                        <a:rPr lang="en-US" dirty="0"/>
                        <a:t>Randomized</a:t>
                      </a:r>
                    </a:p>
                  </a:txBody>
                  <a:tcPr/>
                </a:tc>
                <a:tc>
                  <a:txBody>
                    <a:bodyPr/>
                    <a:lstStyle/>
                    <a:p>
                      <a:r>
                        <a:rPr lang="en-US" dirty="0"/>
                        <a:t>None</a:t>
                      </a:r>
                    </a:p>
                  </a:txBody>
                  <a:tcPr/>
                </a:tc>
                <a:tc>
                  <a:txBody>
                    <a:bodyPr/>
                    <a:lstStyle/>
                    <a:p>
                      <a:r>
                        <a:rPr lang="en-US" dirty="0"/>
                        <a:t>Remove</a:t>
                      </a:r>
                    </a:p>
                  </a:txBody>
                  <a:tcPr/>
                </a:tc>
                <a:tc>
                  <a:txBody>
                    <a:bodyPr/>
                    <a:lstStyle/>
                    <a:p>
                      <a:r>
                        <a:rPr lang="en-US" dirty="0"/>
                        <a:t>-11.8%</a:t>
                      </a:r>
                    </a:p>
                  </a:txBody>
                  <a:tcPr/>
                </a:tc>
                <a:tc>
                  <a:txBody>
                    <a:bodyPr/>
                    <a:lstStyle/>
                    <a:p>
                      <a:r>
                        <a:rPr lang="en-US" dirty="0"/>
                        <a:t>-1.4%</a:t>
                      </a:r>
                    </a:p>
                  </a:txBody>
                  <a:tcPr/>
                </a:tc>
                <a:extLst>
                  <a:ext uri="{0D108BD9-81ED-4DB2-BD59-A6C34878D82A}">
                    <a16:rowId xmlns:a16="http://schemas.microsoft.com/office/drawing/2014/main" val="3822334051"/>
                  </a:ext>
                </a:extLst>
              </a:tr>
              <a:tr h="370840">
                <a:tc>
                  <a:txBody>
                    <a:bodyPr/>
                    <a:lstStyle/>
                    <a:p>
                      <a:r>
                        <a:rPr lang="en-US" dirty="0"/>
                        <a:t>Randomized</a:t>
                      </a:r>
                    </a:p>
                  </a:txBody>
                  <a:tcPr/>
                </a:tc>
                <a:tc>
                  <a:txBody>
                    <a:bodyPr/>
                    <a:lstStyle/>
                    <a:p>
                      <a:r>
                        <a:rPr lang="en-US" dirty="0"/>
                        <a:t>Remove</a:t>
                      </a:r>
                    </a:p>
                  </a:txBody>
                  <a:tcPr/>
                </a:tc>
                <a:tc>
                  <a:txBody>
                    <a:bodyPr/>
                    <a:lstStyle/>
                    <a:p>
                      <a:r>
                        <a:rPr lang="en-US" dirty="0"/>
                        <a:t>Remove</a:t>
                      </a:r>
                    </a:p>
                  </a:txBody>
                  <a:tcPr/>
                </a:tc>
                <a:tc>
                  <a:txBody>
                    <a:bodyPr/>
                    <a:lstStyle/>
                    <a:p>
                      <a:r>
                        <a:rPr lang="en-US" dirty="0"/>
                        <a:t>-10.6%</a:t>
                      </a:r>
                    </a:p>
                  </a:txBody>
                  <a:tcPr/>
                </a:tc>
                <a:tc>
                  <a:txBody>
                    <a:bodyPr/>
                    <a:lstStyle/>
                    <a:p>
                      <a:r>
                        <a:rPr lang="en-US" dirty="0"/>
                        <a:t>-1.1%</a:t>
                      </a:r>
                    </a:p>
                  </a:txBody>
                  <a:tcPr/>
                </a:tc>
                <a:extLst>
                  <a:ext uri="{0D108BD9-81ED-4DB2-BD59-A6C34878D82A}">
                    <a16:rowId xmlns:a16="http://schemas.microsoft.com/office/drawing/2014/main" val="614398703"/>
                  </a:ext>
                </a:extLst>
              </a:tr>
            </a:tbl>
          </a:graphicData>
        </a:graphic>
      </p:graphicFrame>
    </p:spTree>
    <p:extLst>
      <p:ext uri="{BB962C8B-B14F-4D97-AF65-F5344CB8AC3E}">
        <p14:creationId xmlns:p14="http://schemas.microsoft.com/office/powerpoint/2010/main" val="6271237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1076</Words>
  <Application>Microsoft Office PowerPoint</Application>
  <PresentationFormat>Widescreen</PresentationFormat>
  <Paragraphs>345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Cambria Math</vt:lpstr>
      <vt:lpstr>Office Theme</vt:lpstr>
      <vt:lpstr>12-28-2021 Updates</vt:lpstr>
      <vt:lpstr>Progress</vt:lpstr>
      <vt:lpstr>Modifying how perturbations are drawn</vt:lpstr>
      <vt:lpstr>Notable test (best result for given ptb_rate)</vt:lpstr>
      <vt:lpstr>Notable test (best result for given ptb_rate)</vt:lpstr>
      <vt:lpstr>Notable test (best result for given ptb_rate)</vt:lpstr>
      <vt:lpstr>Notable test (best result for given ptb_rate)</vt:lpstr>
      <vt:lpstr>Some notes</vt:lpstr>
      <vt:lpstr>Important trivial cases</vt:lpstr>
      <vt:lpstr>Datasheet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12-28-2021 Updates</dc:title>
  <dc:creator>Wei, Edward (nyw6dh)</dc:creator>
  <cp:lastModifiedBy>Wei, Edward (nyw6dh)</cp:lastModifiedBy>
  <cp:revision>1</cp:revision>
  <dcterms:created xsi:type="dcterms:W3CDTF">2021-12-28T21:59:06Z</dcterms:created>
  <dcterms:modified xsi:type="dcterms:W3CDTF">2021-12-29T03:38:44Z</dcterms:modified>
</cp:coreProperties>
</file>