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E60EA1-458C-2243-BA6A-4C4AA6C24F06}" v="1" dt="2022-02-02T02:08:40.3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8"/>
    <p:restoredTop sz="94686"/>
  </p:normalViewPr>
  <p:slideViewPr>
    <p:cSldViewPr snapToGrid="0">
      <p:cViewPr varScale="1">
        <p:scale>
          <a:sx n="137" d="100"/>
          <a:sy n="137" d="100"/>
        </p:scale>
        <p:origin x="7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, Edward (nyw6dh)" userId="1840d735-900b-4455-b096-ff9161683833" providerId="ADAL" clId="{3DE60EA1-458C-2243-BA6A-4C4AA6C24F06}"/>
    <pc:docChg chg="modSld">
      <pc:chgData name="Wei, Edward (nyw6dh)" userId="1840d735-900b-4455-b096-ff9161683833" providerId="ADAL" clId="{3DE60EA1-458C-2243-BA6A-4C4AA6C24F06}" dt="2022-02-02T02:08:40.391" v="0" actId="767"/>
      <pc:docMkLst>
        <pc:docMk/>
      </pc:docMkLst>
      <pc:sldChg chg="addSp modSp">
        <pc:chgData name="Wei, Edward (nyw6dh)" userId="1840d735-900b-4455-b096-ff9161683833" providerId="ADAL" clId="{3DE60EA1-458C-2243-BA6A-4C4AA6C24F06}" dt="2022-02-02T02:08:40.391" v="0" actId="767"/>
        <pc:sldMkLst>
          <pc:docMk/>
          <pc:sldMk cId="271881524" sldId="256"/>
        </pc:sldMkLst>
        <pc:spChg chg="add mod">
          <ac:chgData name="Wei, Edward (nyw6dh)" userId="1840d735-900b-4455-b096-ff9161683833" providerId="ADAL" clId="{3DE60EA1-458C-2243-BA6A-4C4AA6C24F06}" dt="2022-02-02T02:08:40.391" v="0" actId="767"/>
          <ac:spMkLst>
            <pc:docMk/>
            <pc:sldMk cId="271881524" sldId="256"/>
            <ac:spMk id="3" creationId="{1BB32AE2-B5F8-3741-BFA5-BBC4C8D3C585}"/>
          </ac:spMkLst>
        </pc:spChg>
      </pc:sldChg>
    </pc:docChg>
  </pc:docChgLst>
  <pc:docChgLst>
    <pc:chgData name="Wei, Edward (nyw6dh)" userId="1840d735-900b-4455-b096-ff9161683833" providerId="ADAL" clId="{945892B5-EB58-4C9D-AA63-C35EB5EBF365}"/>
    <pc:docChg chg="undo redo custSel addSld delSld modSld">
      <pc:chgData name="Wei, Edward (nyw6dh)" userId="1840d735-900b-4455-b096-ff9161683833" providerId="ADAL" clId="{945892B5-EB58-4C9D-AA63-C35EB5EBF365}" dt="2021-12-29T03:38:17.743" v="3961" actId="5793"/>
      <pc:docMkLst>
        <pc:docMk/>
      </pc:docMkLst>
      <pc:sldChg chg="delSp modSp new mod">
        <pc:chgData name="Wei, Edward (nyw6dh)" userId="1840d735-900b-4455-b096-ff9161683833" providerId="ADAL" clId="{945892B5-EB58-4C9D-AA63-C35EB5EBF365}" dt="2021-12-28T22:12:56.876" v="784" actId="478"/>
        <pc:sldMkLst>
          <pc:docMk/>
          <pc:sldMk cId="271881524" sldId="256"/>
        </pc:sldMkLst>
        <pc:spChg chg="mod">
          <ac:chgData name="Wei, Edward (nyw6dh)" userId="1840d735-900b-4455-b096-ff9161683833" providerId="ADAL" clId="{945892B5-EB58-4C9D-AA63-C35EB5EBF365}" dt="2021-12-28T21:59:11.953" v="18" actId="20577"/>
          <ac:spMkLst>
            <pc:docMk/>
            <pc:sldMk cId="271881524" sldId="256"/>
            <ac:spMk id="2" creationId="{2A438BEF-3CB0-402D-8356-71EBF30AF7B0}"/>
          </ac:spMkLst>
        </pc:spChg>
        <pc:spChg chg="del">
          <ac:chgData name="Wei, Edward (nyw6dh)" userId="1840d735-900b-4455-b096-ff9161683833" providerId="ADAL" clId="{945892B5-EB58-4C9D-AA63-C35EB5EBF365}" dt="2021-12-28T22:12:56.876" v="784" actId="478"/>
          <ac:spMkLst>
            <pc:docMk/>
            <pc:sldMk cId="271881524" sldId="256"/>
            <ac:spMk id="3" creationId="{2ACDDEA8-B7A2-433D-A421-4F9B74C81CD9}"/>
          </ac:spMkLst>
        </pc:spChg>
      </pc:sldChg>
      <pc:sldChg chg="modSp new mod">
        <pc:chgData name="Wei, Edward (nyw6dh)" userId="1840d735-900b-4455-b096-ff9161683833" providerId="ADAL" clId="{945892B5-EB58-4C9D-AA63-C35EB5EBF365}" dt="2021-12-29T02:27:22.555" v="3959" actId="20577"/>
        <pc:sldMkLst>
          <pc:docMk/>
          <pc:sldMk cId="1707380392" sldId="257"/>
        </pc:sldMkLst>
        <pc:spChg chg="mod">
          <ac:chgData name="Wei, Edward (nyw6dh)" userId="1840d735-900b-4455-b096-ff9161683833" providerId="ADAL" clId="{945892B5-EB58-4C9D-AA63-C35EB5EBF365}" dt="2021-12-28T21:59:18.827" v="37" actId="20577"/>
          <ac:spMkLst>
            <pc:docMk/>
            <pc:sldMk cId="1707380392" sldId="257"/>
            <ac:spMk id="2" creationId="{984F24C3-E168-4239-BE55-9ED930D64832}"/>
          </ac:spMkLst>
        </pc:spChg>
        <pc:spChg chg="mod">
          <ac:chgData name="Wei, Edward (nyw6dh)" userId="1840d735-900b-4455-b096-ff9161683833" providerId="ADAL" clId="{945892B5-EB58-4C9D-AA63-C35EB5EBF365}" dt="2021-12-29T02:27:22.555" v="3959" actId="20577"/>
          <ac:spMkLst>
            <pc:docMk/>
            <pc:sldMk cId="1707380392" sldId="257"/>
            <ac:spMk id="3" creationId="{CC90ED21-4C03-417D-8DF2-F4A2F014F8C3}"/>
          </ac:spMkLst>
        </pc:spChg>
      </pc:sldChg>
      <pc:sldChg chg="addSp modSp new mod">
        <pc:chgData name="Wei, Edward (nyw6dh)" userId="1840d735-900b-4455-b096-ff9161683833" providerId="ADAL" clId="{945892B5-EB58-4C9D-AA63-C35EB5EBF365}" dt="2021-12-29T03:38:17.743" v="3961" actId="5793"/>
        <pc:sldMkLst>
          <pc:docMk/>
          <pc:sldMk cId="2116824241" sldId="258"/>
        </pc:sldMkLst>
        <pc:spChg chg="mod">
          <ac:chgData name="Wei, Edward (nyw6dh)" userId="1840d735-900b-4455-b096-ff9161683833" providerId="ADAL" clId="{945892B5-EB58-4C9D-AA63-C35EB5EBF365}" dt="2021-12-28T22:08:26.718" v="282" actId="20577"/>
          <ac:spMkLst>
            <pc:docMk/>
            <pc:sldMk cId="2116824241" sldId="258"/>
            <ac:spMk id="2" creationId="{51B42236-E36C-4D4F-892E-7CDC67C9A459}"/>
          </ac:spMkLst>
        </pc:spChg>
        <pc:spChg chg="mod">
          <ac:chgData name="Wei, Edward (nyw6dh)" userId="1840d735-900b-4455-b096-ff9161683833" providerId="ADAL" clId="{945892B5-EB58-4C9D-AA63-C35EB5EBF365}" dt="2021-12-29T03:38:17.743" v="3961" actId="5793"/>
          <ac:spMkLst>
            <pc:docMk/>
            <pc:sldMk cId="2116824241" sldId="258"/>
            <ac:spMk id="3" creationId="{CB5AFBF7-8E92-41B6-95AC-1CF82B10FFD7}"/>
          </ac:spMkLst>
        </pc:spChg>
        <pc:graphicFrameChg chg="add mod modGraphic">
          <ac:chgData name="Wei, Edward (nyw6dh)" userId="1840d735-900b-4455-b096-ff9161683833" providerId="ADAL" clId="{945892B5-EB58-4C9D-AA63-C35EB5EBF365}" dt="2021-12-28T22:14:16.737" v="957" actId="1076"/>
          <ac:graphicFrameMkLst>
            <pc:docMk/>
            <pc:sldMk cId="2116824241" sldId="258"/>
            <ac:graphicFrameMk id="6" creationId="{CCC672C2-6E5D-4175-92F0-81235CA413D9}"/>
          </ac:graphicFrameMkLst>
        </pc:graphicFrameChg>
        <pc:picChg chg="add mod">
          <ac:chgData name="Wei, Edward (nyw6dh)" userId="1840d735-900b-4455-b096-ff9161683833" providerId="ADAL" clId="{945892B5-EB58-4C9D-AA63-C35EB5EBF365}" dt="2021-12-28T22:14:14.713" v="956" actId="1076"/>
          <ac:picMkLst>
            <pc:docMk/>
            <pc:sldMk cId="2116824241" sldId="258"/>
            <ac:picMk id="5" creationId="{8F8986F2-063E-4877-8330-F378031509AC}"/>
          </ac:picMkLst>
        </pc:picChg>
      </pc:sldChg>
      <pc:sldChg chg="addSp delSp modSp new mod chgLayout">
        <pc:chgData name="Wei, Edward (nyw6dh)" userId="1840d735-900b-4455-b096-ff9161683833" providerId="ADAL" clId="{945892B5-EB58-4C9D-AA63-C35EB5EBF365}" dt="2021-12-28T22:42:12.835" v="2468" actId="20577"/>
        <pc:sldMkLst>
          <pc:docMk/>
          <pc:sldMk cId="105304816" sldId="259"/>
        </pc:sldMkLst>
        <pc:spChg chg="mod ord">
          <ac:chgData name="Wei, Edward (nyw6dh)" userId="1840d735-900b-4455-b096-ff9161683833" providerId="ADAL" clId="{945892B5-EB58-4C9D-AA63-C35EB5EBF365}" dt="2021-12-28T22:42:12.835" v="2468" actId="20577"/>
          <ac:spMkLst>
            <pc:docMk/>
            <pc:sldMk cId="105304816" sldId="259"/>
            <ac:spMk id="2" creationId="{5D40A48E-03E0-408F-9A30-AC9841C30861}"/>
          </ac:spMkLst>
        </pc:spChg>
        <pc:spChg chg="del">
          <ac:chgData name="Wei, Edward (nyw6dh)" userId="1840d735-900b-4455-b096-ff9161683833" providerId="ADAL" clId="{945892B5-EB58-4C9D-AA63-C35EB5EBF365}" dt="2021-12-28T22:24:21.364" v="1017" actId="478"/>
          <ac:spMkLst>
            <pc:docMk/>
            <pc:sldMk cId="105304816" sldId="259"/>
            <ac:spMk id="3" creationId="{CBE3D532-8FE5-49D9-8C72-6A8101E72EB5}"/>
          </ac:spMkLst>
        </pc:spChg>
        <pc:spChg chg="add del">
          <ac:chgData name="Wei, Edward (nyw6dh)" userId="1840d735-900b-4455-b096-ff9161683833" providerId="ADAL" clId="{945892B5-EB58-4C9D-AA63-C35EB5EBF365}" dt="2021-12-28T22:24:11.052" v="1016" actId="22"/>
          <ac:spMkLst>
            <pc:docMk/>
            <pc:sldMk cId="105304816" sldId="259"/>
            <ac:spMk id="5" creationId="{0CEDE671-4266-41B8-BD0D-F0BE768FA1B0}"/>
          </ac:spMkLst>
        </pc:spChg>
        <pc:spChg chg="add mod ord">
          <ac:chgData name="Wei, Edward (nyw6dh)" userId="1840d735-900b-4455-b096-ff9161683833" providerId="ADAL" clId="{945892B5-EB58-4C9D-AA63-C35EB5EBF365}" dt="2021-12-28T22:35:44.740" v="1554" actId="20577"/>
          <ac:spMkLst>
            <pc:docMk/>
            <pc:sldMk cId="105304816" sldId="259"/>
            <ac:spMk id="8" creationId="{F9263F01-45FB-419F-A05B-23248EC33244}"/>
          </ac:spMkLst>
        </pc:spChg>
        <pc:graphicFrameChg chg="add del mod modGraphic">
          <ac:chgData name="Wei, Edward (nyw6dh)" userId="1840d735-900b-4455-b096-ff9161683833" providerId="ADAL" clId="{945892B5-EB58-4C9D-AA63-C35EB5EBF365}" dt="2021-12-28T22:24:35.183" v="1023" actId="478"/>
          <ac:graphicFrameMkLst>
            <pc:docMk/>
            <pc:sldMk cId="105304816" sldId="259"/>
            <ac:graphicFrameMk id="6" creationId="{ABFECC3A-8745-4270-B015-9AF236329342}"/>
          </ac:graphicFrameMkLst>
        </pc:graphicFrameChg>
        <pc:graphicFrameChg chg="add mod modGraphic">
          <ac:chgData name="Wei, Edward (nyw6dh)" userId="1840d735-900b-4455-b096-ff9161683833" providerId="ADAL" clId="{945892B5-EB58-4C9D-AA63-C35EB5EBF365}" dt="2021-12-28T22:29:59.043" v="1274"/>
          <ac:graphicFrameMkLst>
            <pc:docMk/>
            <pc:sldMk cId="105304816" sldId="259"/>
            <ac:graphicFrameMk id="7" creationId="{14C53F73-6EDF-4D86-8DE6-33C2B407BBBC}"/>
          </ac:graphicFrameMkLst>
        </pc:graphicFrameChg>
        <pc:graphicFrameChg chg="add mod modGraphic">
          <ac:chgData name="Wei, Edward (nyw6dh)" userId="1840d735-900b-4455-b096-ff9161683833" providerId="ADAL" clId="{945892B5-EB58-4C9D-AA63-C35EB5EBF365}" dt="2021-12-28T22:30:27.197" v="1294" actId="1076"/>
          <ac:graphicFrameMkLst>
            <pc:docMk/>
            <pc:sldMk cId="105304816" sldId="259"/>
            <ac:graphicFrameMk id="9" creationId="{6CE6CF26-108E-4573-8CF8-3A13444B95FA}"/>
          </ac:graphicFrameMkLst>
        </pc:graphicFrameChg>
        <pc:graphicFrameChg chg="add mod modGraphic">
          <ac:chgData name="Wei, Edward (nyw6dh)" userId="1840d735-900b-4455-b096-ff9161683833" providerId="ADAL" clId="{945892B5-EB58-4C9D-AA63-C35EB5EBF365}" dt="2021-12-28T22:30:24.803" v="1293" actId="1076"/>
          <ac:graphicFrameMkLst>
            <pc:docMk/>
            <pc:sldMk cId="105304816" sldId="259"/>
            <ac:graphicFrameMk id="10" creationId="{5F903D44-5A5E-45A5-BDB2-A8F31F346D21}"/>
          </ac:graphicFrameMkLst>
        </pc:graphicFrameChg>
      </pc:sldChg>
      <pc:sldChg chg="new del">
        <pc:chgData name="Wei, Edward (nyw6dh)" userId="1840d735-900b-4455-b096-ff9161683833" providerId="ADAL" clId="{945892B5-EB58-4C9D-AA63-C35EB5EBF365}" dt="2021-12-28T22:14:48.504" v="959" actId="47"/>
        <pc:sldMkLst>
          <pc:docMk/>
          <pc:sldMk cId="1494245316" sldId="259"/>
        </pc:sldMkLst>
      </pc:sldChg>
      <pc:sldChg chg="modSp add mod">
        <pc:chgData name="Wei, Edward (nyw6dh)" userId="1840d735-900b-4455-b096-ff9161683833" providerId="ADAL" clId="{945892B5-EB58-4C9D-AA63-C35EB5EBF365}" dt="2021-12-28T22:42:19.208" v="2469"/>
        <pc:sldMkLst>
          <pc:docMk/>
          <pc:sldMk cId="977512194" sldId="260"/>
        </pc:sldMkLst>
        <pc:spChg chg="mod">
          <ac:chgData name="Wei, Edward (nyw6dh)" userId="1840d735-900b-4455-b096-ff9161683833" providerId="ADAL" clId="{945892B5-EB58-4C9D-AA63-C35EB5EBF365}" dt="2021-12-28T22:42:19.208" v="2469"/>
          <ac:spMkLst>
            <pc:docMk/>
            <pc:sldMk cId="977512194" sldId="260"/>
            <ac:spMk id="2" creationId="{5D40A48E-03E0-408F-9A30-AC9841C30861}"/>
          </ac:spMkLst>
        </pc:spChg>
        <pc:spChg chg="mod">
          <ac:chgData name="Wei, Edward (nyw6dh)" userId="1840d735-900b-4455-b096-ff9161683833" providerId="ADAL" clId="{945892B5-EB58-4C9D-AA63-C35EB5EBF365}" dt="2021-12-28T22:35:48.748" v="1556"/>
          <ac:spMkLst>
            <pc:docMk/>
            <pc:sldMk cId="977512194" sldId="260"/>
            <ac:spMk id="8" creationId="{F9263F01-45FB-419F-A05B-23248EC33244}"/>
          </ac:spMkLst>
        </pc:spChg>
        <pc:graphicFrameChg chg="mod">
          <ac:chgData name="Wei, Edward (nyw6dh)" userId="1840d735-900b-4455-b096-ff9161683833" providerId="ADAL" clId="{945892B5-EB58-4C9D-AA63-C35EB5EBF365}" dt="2021-12-28T22:34:35.561" v="1489"/>
          <ac:graphicFrameMkLst>
            <pc:docMk/>
            <pc:sldMk cId="977512194" sldId="260"/>
            <ac:graphicFrameMk id="7" creationId="{14C53F73-6EDF-4D86-8DE6-33C2B407BBBC}"/>
          </ac:graphicFrameMkLst>
        </pc:graphicFrameChg>
        <pc:graphicFrameChg chg="modGraphic">
          <ac:chgData name="Wei, Edward (nyw6dh)" userId="1840d735-900b-4455-b096-ff9161683833" providerId="ADAL" clId="{945892B5-EB58-4C9D-AA63-C35EB5EBF365}" dt="2021-12-28T22:34:50.058" v="1503" actId="20577"/>
          <ac:graphicFrameMkLst>
            <pc:docMk/>
            <pc:sldMk cId="977512194" sldId="260"/>
            <ac:graphicFrameMk id="9" creationId="{6CE6CF26-108E-4573-8CF8-3A13444B95FA}"/>
          </ac:graphicFrameMkLst>
        </pc:graphicFrameChg>
        <pc:graphicFrameChg chg="modGraphic">
          <ac:chgData name="Wei, Edward (nyw6dh)" userId="1840d735-900b-4455-b096-ff9161683833" providerId="ADAL" clId="{945892B5-EB58-4C9D-AA63-C35EB5EBF365}" dt="2021-12-28T22:35:15.510" v="1524" actId="20577"/>
          <ac:graphicFrameMkLst>
            <pc:docMk/>
            <pc:sldMk cId="977512194" sldId="260"/>
            <ac:graphicFrameMk id="10" creationId="{5F903D44-5A5E-45A5-BDB2-A8F31F346D21}"/>
          </ac:graphicFrameMkLst>
        </pc:graphicFrameChg>
      </pc:sldChg>
      <pc:sldChg chg="modSp add del mod">
        <pc:chgData name="Wei, Edward (nyw6dh)" userId="1840d735-900b-4455-b096-ff9161683833" providerId="ADAL" clId="{945892B5-EB58-4C9D-AA63-C35EB5EBF365}" dt="2021-12-28T22:34:00.518" v="1486" actId="2890"/>
        <pc:sldMkLst>
          <pc:docMk/>
          <pc:sldMk cId="2964767757" sldId="260"/>
        </pc:sldMkLst>
        <pc:spChg chg="mod">
          <ac:chgData name="Wei, Edward (nyw6dh)" userId="1840d735-900b-4455-b096-ff9161683833" providerId="ADAL" clId="{945892B5-EB58-4C9D-AA63-C35EB5EBF365}" dt="2021-12-28T22:33:59.252" v="1485" actId="20577"/>
          <ac:spMkLst>
            <pc:docMk/>
            <pc:sldMk cId="2964767757" sldId="260"/>
            <ac:spMk id="8" creationId="{F9263F01-45FB-419F-A05B-23248EC33244}"/>
          </ac:spMkLst>
        </pc:spChg>
        <pc:graphicFrameChg chg="mod">
          <ac:chgData name="Wei, Edward (nyw6dh)" userId="1840d735-900b-4455-b096-ff9161683833" providerId="ADAL" clId="{945892B5-EB58-4C9D-AA63-C35EB5EBF365}" dt="2021-12-28T22:33:27.201" v="1474"/>
          <ac:graphicFrameMkLst>
            <pc:docMk/>
            <pc:sldMk cId="2964767757" sldId="260"/>
            <ac:graphicFrameMk id="7" creationId="{14C53F73-6EDF-4D86-8DE6-33C2B407BBBC}"/>
          </ac:graphicFrameMkLst>
        </pc:graphicFrameChg>
      </pc:sldChg>
      <pc:sldChg chg="modSp add mod">
        <pc:chgData name="Wei, Edward (nyw6dh)" userId="1840d735-900b-4455-b096-ff9161683833" providerId="ADAL" clId="{945892B5-EB58-4C9D-AA63-C35EB5EBF365}" dt="2021-12-28T22:42:20.567" v="2470"/>
        <pc:sldMkLst>
          <pc:docMk/>
          <pc:sldMk cId="1606661930" sldId="261"/>
        </pc:sldMkLst>
        <pc:spChg chg="mod">
          <ac:chgData name="Wei, Edward (nyw6dh)" userId="1840d735-900b-4455-b096-ff9161683833" providerId="ADAL" clId="{945892B5-EB58-4C9D-AA63-C35EB5EBF365}" dt="2021-12-28T22:42:20.567" v="2470"/>
          <ac:spMkLst>
            <pc:docMk/>
            <pc:sldMk cId="1606661930" sldId="261"/>
            <ac:spMk id="2" creationId="{5D40A48E-03E0-408F-9A30-AC9841C30861}"/>
          </ac:spMkLst>
        </pc:spChg>
        <pc:spChg chg="mod">
          <ac:chgData name="Wei, Edward (nyw6dh)" userId="1840d735-900b-4455-b096-ff9161683833" providerId="ADAL" clId="{945892B5-EB58-4C9D-AA63-C35EB5EBF365}" dt="2021-12-28T22:36:54.497" v="1642" actId="20577"/>
          <ac:spMkLst>
            <pc:docMk/>
            <pc:sldMk cId="1606661930" sldId="261"/>
            <ac:spMk id="8" creationId="{F9263F01-45FB-419F-A05B-23248EC33244}"/>
          </ac:spMkLst>
        </pc:spChg>
        <pc:graphicFrameChg chg="mod">
          <ac:chgData name="Wei, Edward (nyw6dh)" userId="1840d735-900b-4455-b096-ff9161683833" providerId="ADAL" clId="{945892B5-EB58-4C9D-AA63-C35EB5EBF365}" dt="2021-12-28T22:36:47.624" v="1628"/>
          <ac:graphicFrameMkLst>
            <pc:docMk/>
            <pc:sldMk cId="1606661930" sldId="261"/>
            <ac:graphicFrameMk id="7" creationId="{14C53F73-6EDF-4D86-8DE6-33C2B407BBBC}"/>
          </ac:graphicFrameMkLst>
        </pc:graphicFrameChg>
        <pc:graphicFrameChg chg="modGraphic">
          <ac:chgData name="Wei, Edward (nyw6dh)" userId="1840d735-900b-4455-b096-ff9161683833" providerId="ADAL" clId="{945892B5-EB58-4C9D-AA63-C35EB5EBF365}" dt="2021-12-28T22:37:59.050" v="1684" actId="20577"/>
          <ac:graphicFrameMkLst>
            <pc:docMk/>
            <pc:sldMk cId="1606661930" sldId="261"/>
            <ac:graphicFrameMk id="9" creationId="{6CE6CF26-108E-4573-8CF8-3A13444B95FA}"/>
          </ac:graphicFrameMkLst>
        </pc:graphicFrameChg>
        <pc:graphicFrameChg chg="modGraphic">
          <ac:chgData name="Wei, Edward (nyw6dh)" userId="1840d735-900b-4455-b096-ff9161683833" providerId="ADAL" clId="{945892B5-EB58-4C9D-AA63-C35EB5EBF365}" dt="2021-12-28T22:37:46.683" v="1672" actId="20577"/>
          <ac:graphicFrameMkLst>
            <pc:docMk/>
            <pc:sldMk cId="1606661930" sldId="261"/>
            <ac:graphicFrameMk id="10" creationId="{5F903D44-5A5E-45A5-BDB2-A8F31F346D21}"/>
          </ac:graphicFrameMkLst>
        </pc:graphicFrameChg>
      </pc:sldChg>
      <pc:sldChg chg="add del replId">
        <pc:chgData name="Wei, Edward (nyw6dh)" userId="1840d735-900b-4455-b096-ff9161683833" providerId="ADAL" clId="{945892B5-EB58-4C9D-AA63-C35EB5EBF365}" dt="2021-12-28T22:36:29.219" v="1627" actId="47"/>
        <pc:sldMkLst>
          <pc:docMk/>
          <pc:sldMk cId="873099053" sldId="262"/>
        </pc:sldMkLst>
      </pc:sldChg>
      <pc:sldChg chg="modSp add mod">
        <pc:chgData name="Wei, Edward (nyw6dh)" userId="1840d735-900b-4455-b096-ff9161683833" providerId="ADAL" clId="{945892B5-EB58-4C9D-AA63-C35EB5EBF365}" dt="2021-12-28T22:42:22.361" v="2471"/>
        <pc:sldMkLst>
          <pc:docMk/>
          <pc:sldMk cId="3473346385" sldId="262"/>
        </pc:sldMkLst>
        <pc:spChg chg="mod">
          <ac:chgData name="Wei, Edward (nyw6dh)" userId="1840d735-900b-4455-b096-ff9161683833" providerId="ADAL" clId="{945892B5-EB58-4C9D-AA63-C35EB5EBF365}" dt="2021-12-28T22:42:22.361" v="2471"/>
          <ac:spMkLst>
            <pc:docMk/>
            <pc:sldMk cId="3473346385" sldId="262"/>
            <ac:spMk id="2" creationId="{5D40A48E-03E0-408F-9A30-AC9841C30861}"/>
          </ac:spMkLst>
        </pc:spChg>
        <pc:spChg chg="mod">
          <ac:chgData name="Wei, Edward (nyw6dh)" userId="1840d735-900b-4455-b096-ff9161683833" providerId="ADAL" clId="{945892B5-EB58-4C9D-AA63-C35EB5EBF365}" dt="2021-12-28T22:38:42.551" v="1691" actId="20577"/>
          <ac:spMkLst>
            <pc:docMk/>
            <pc:sldMk cId="3473346385" sldId="262"/>
            <ac:spMk id="8" creationId="{F9263F01-45FB-419F-A05B-23248EC33244}"/>
          </ac:spMkLst>
        </pc:spChg>
        <pc:graphicFrameChg chg="mod">
          <ac:chgData name="Wei, Edward (nyw6dh)" userId="1840d735-900b-4455-b096-ff9161683833" providerId="ADAL" clId="{945892B5-EB58-4C9D-AA63-C35EB5EBF365}" dt="2021-12-28T22:38:39.745" v="1690"/>
          <ac:graphicFrameMkLst>
            <pc:docMk/>
            <pc:sldMk cId="3473346385" sldId="262"/>
            <ac:graphicFrameMk id="7" creationId="{14C53F73-6EDF-4D86-8DE6-33C2B407BBBC}"/>
          </ac:graphicFrameMkLst>
        </pc:graphicFrameChg>
        <pc:graphicFrameChg chg="modGraphic">
          <ac:chgData name="Wei, Edward (nyw6dh)" userId="1840d735-900b-4455-b096-ff9161683833" providerId="ADAL" clId="{945892B5-EB58-4C9D-AA63-C35EB5EBF365}" dt="2021-12-28T22:39:16.654" v="1724" actId="20577"/>
          <ac:graphicFrameMkLst>
            <pc:docMk/>
            <pc:sldMk cId="3473346385" sldId="262"/>
            <ac:graphicFrameMk id="9" creationId="{6CE6CF26-108E-4573-8CF8-3A13444B95FA}"/>
          </ac:graphicFrameMkLst>
        </pc:graphicFrameChg>
        <pc:graphicFrameChg chg="modGraphic">
          <ac:chgData name="Wei, Edward (nyw6dh)" userId="1840d735-900b-4455-b096-ff9161683833" providerId="ADAL" clId="{945892B5-EB58-4C9D-AA63-C35EB5EBF365}" dt="2021-12-28T22:39:05.093" v="1712" actId="20577"/>
          <ac:graphicFrameMkLst>
            <pc:docMk/>
            <pc:sldMk cId="3473346385" sldId="262"/>
            <ac:graphicFrameMk id="10" creationId="{5F903D44-5A5E-45A5-BDB2-A8F31F346D21}"/>
          </ac:graphicFrameMkLst>
        </pc:graphicFrameChg>
      </pc:sldChg>
      <pc:sldChg chg="modSp new mod">
        <pc:chgData name="Wei, Edward (nyw6dh)" userId="1840d735-900b-4455-b096-ff9161683833" providerId="ADAL" clId="{945892B5-EB58-4C9D-AA63-C35EB5EBF365}" dt="2021-12-28T22:41:55.292" v="2423" actId="20577"/>
        <pc:sldMkLst>
          <pc:docMk/>
          <pc:sldMk cId="828506258" sldId="263"/>
        </pc:sldMkLst>
        <pc:spChg chg="mod">
          <ac:chgData name="Wei, Edward (nyw6dh)" userId="1840d735-900b-4455-b096-ff9161683833" providerId="ADAL" clId="{945892B5-EB58-4C9D-AA63-C35EB5EBF365}" dt="2021-12-28T22:39:36.525" v="1737" actId="20577"/>
          <ac:spMkLst>
            <pc:docMk/>
            <pc:sldMk cId="828506258" sldId="263"/>
            <ac:spMk id="2" creationId="{300CA17A-1528-4814-903B-AC70B9E64A4A}"/>
          </ac:spMkLst>
        </pc:spChg>
        <pc:spChg chg="mod">
          <ac:chgData name="Wei, Edward (nyw6dh)" userId="1840d735-900b-4455-b096-ff9161683833" providerId="ADAL" clId="{945892B5-EB58-4C9D-AA63-C35EB5EBF365}" dt="2021-12-28T22:41:55.292" v="2423" actId="20577"/>
          <ac:spMkLst>
            <pc:docMk/>
            <pc:sldMk cId="828506258" sldId="263"/>
            <ac:spMk id="3" creationId="{7CB8558A-89AE-4557-8131-6A9906F5471D}"/>
          </ac:spMkLst>
        </pc:spChg>
      </pc:sldChg>
      <pc:sldChg chg="addSp modSp new mod">
        <pc:chgData name="Wei, Edward (nyw6dh)" userId="1840d735-900b-4455-b096-ff9161683833" providerId="ADAL" clId="{945892B5-EB58-4C9D-AA63-C35EB5EBF365}" dt="2021-12-28T22:47:16.350" v="3142" actId="1076"/>
        <pc:sldMkLst>
          <pc:docMk/>
          <pc:sldMk cId="627123772" sldId="264"/>
        </pc:sldMkLst>
        <pc:spChg chg="mod">
          <ac:chgData name="Wei, Edward (nyw6dh)" userId="1840d735-900b-4455-b096-ff9161683833" providerId="ADAL" clId="{945892B5-EB58-4C9D-AA63-C35EB5EBF365}" dt="2021-12-28T22:42:35.655" v="2525" actId="20577"/>
          <ac:spMkLst>
            <pc:docMk/>
            <pc:sldMk cId="627123772" sldId="264"/>
            <ac:spMk id="2" creationId="{14312AFF-5C87-4C68-B913-B91270C21FD3}"/>
          </ac:spMkLst>
        </pc:spChg>
        <pc:spChg chg="mod">
          <ac:chgData name="Wei, Edward (nyw6dh)" userId="1840d735-900b-4455-b096-ff9161683833" providerId="ADAL" clId="{945892B5-EB58-4C9D-AA63-C35EB5EBF365}" dt="2021-12-28T22:47:12.147" v="3141" actId="20577"/>
          <ac:spMkLst>
            <pc:docMk/>
            <pc:sldMk cId="627123772" sldId="264"/>
            <ac:spMk id="3" creationId="{B2494A46-82A9-4473-9228-A1A487D5653A}"/>
          </ac:spMkLst>
        </pc:spChg>
        <pc:graphicFrameChg chg="add mod modGraphic">
          <ac:chgData name="Wei, Edward (nyw6dh)" userId="1840d735-900b-4455-b096-ff9161683833" providerId="ADAL" clId="{945892B5-EB58-4C9D-AA63-C35EB5EBF365}" dt="2021-12-28T22:47:16.350" v="3142" actId="1076"/>
          <ac:graphicFrameMkLst>
            <pc:docMk/>
            <pc:sldMk cId="627123772" sldId="264"/>
            <ac:graphicFrameMk id="4" creationId="{27C29075-05B7-4890-AD52-9A95ECABEFBD}"/>
          </ac:graphicFrameMkLst>
        </pc:graphicFrameChg>
      </pc:sldChg>
      <pc:sldChg chg="modSp new mod">
        <pc:chgData name="Wei, Edward (nyw6dh)" userId="1840d735-900b-4455-b096-ff9161683833" providerId="ADAL" clId="{945892B5-EB58-4C9D-AA63-C35EB5EBF365}" dt="2021-12-28T22:52:45.911" v="3957" actId="27636"/>
        <pc:sldMkLst>
          <pc:docMk/>
          <pc:sldMk cId="1235078114" sldId="265"/>
        </pc:sldMkLst>
        <pc:spChg chg="mod">
          <ac:chgData name="Wei, Edward (nyw6dh)" userId="1840d735-900b-4455-b096-ff9161683833" providerId="ADAL" clId="{945892B5-EB58-4C9D-AA63-C35EB5EBF365}" dt="2021-12-28T22:47:41.869" v="3152" actId="20577"/>
          <ac:spMkLst>
            <pc:docMk/>
            <pc:sldMk cId="1235078114" sldId="265"/>
            <ac:spMk id="2" creationId="{51291165-FDF2-448A-8019-852D30B170D9}"/>
          </ac:spMkLst>
        </pc:spChg>
        <pc:spChg chg="mod">
          <ac:chgData name="Wei, Edward (nyw6dh)" userId="1840d735-900b-4455-b096-ff9161683833" providerId="ADAL" clId="{945892B5-EB58-4C9D-AA63-C35EB5EBF365}" dt="2021-12-28T22:52:45.911" v="3957" actId="27636"/>
          <ac:spMkLst>
            <pc:docMk/>
            <pc:sldMk cId="1235078114" sldId="265"/>
            <ac:spMk id="3" creationId="{68A2D52D-98BA-4B51-B58C-2469488E3BCF}"/>
          </ac:spMkLst>
        </pc:spChg>
      </pc:sldChg>
    </pc:docChg>
  </pc:docChgLst>
  <pc:docChgLst>
    <pc:chgData name="Wei, Edward (nyw6dh)" userId="1840d735-900b-4455-b096-ff9161683833" providerId="ADAL" clId="{373BF80C-18F5-7D45-9846-1DCF00E0E24F}"/>
    <pc:docChg chg="undo custSel addSld delSld modSld">
      <pc:chgData name="Wei, Edward (nyw6dh)" userId="1840d735-900b-4455-b096-ff9161683833" providerId="ADAL" clId="{373BF80C-18F5-7D45-9846-1DCF00E0E24F}" dt="2022-01-05T02:15:39.683" v="1126" actId="20577"/>
      <pc:docMkLst>
        <pc:docMk/>
      </pc:docMkLst>
      <pc:sldChg chg="modSp mod">
        <pc:chgData name="Wei, Edward (nyw6dh)" userId="1840d735-900b-4455-b096-ff9161683833" providerId="ADAL" clId="{373BF80C-18F5-7D45-9846-1DCF00E0E24F}" dt="2022-01-05T02:09:32.055" v="13" actId="20577"/>
        <pc:sldMkLst>
          <pc:docMk/>
          <pc:sldMk cId="271881524" sldId="256"/>
        </pc:sldMkLst>
        <pc:spChg chg="mod">
          <ac:chgData name="Wei, Edward (nyw6dh)" userId="1840d735-900b-4455-b096-ff9161683833" providerId="ADAL" clId="{373BF80C-18F5-7D45-9846-1DCF00E0E24F}" dt="2022-01-05T02:09:32.055" v="13" actId="20577"/>
          <ac:spMkLst>
            <pc:docMk/>
            <pc:sldMk cId="271881524" sldId="256"/>
            <ac:spMk id="2" creationId="{2A438BEF-3CB0-402D-8356-71EBF30AF7B0}"/>
          </ac:spMkLst>
        </pc:spChg>
      </pc:sldChg>
      <pc:sldChg chg="modSp mod">
        <pc:chgData name="Wei, Edward (nyw6dh)" userId="1840d735-900b-4455-b096-ff9161683833" providerId="ADAL" clId="{373BF80C-18F5-7D45-9846-1DCF00E0E24F}" dt="2022-01-05T02:13:14.751" v="703" actId="20577"/>
        <pc:sldMkLst>
          <pc:docMk/>
          <pc:sldMk cId="1707380392" sldId="257"/>
        </pc:sldMkLst>
        <pc:spChg chg="mod">
          <ac:chgData name="Wei, Edward (nyw6dh)" userId="1840d735-900b-4455-b096-ff9161683833" providerId="ADAL" clId="{373BF80C-18F5-7D45-9846-1DCF00E0E24F}" dt="2022-01-05T02:13:14.751" v="703" actId="20577"/>
          <ac:spMkLst>
            <pc:docMk/>
            <pc:sldMk cId="1707380392" sldId="257"/>
            <ac:spMk id="3" creationId="{CC90ED21-4C03-417D-8DF2-F4A2F014F8C3}"/>
          </ac:spMkLst>
        </pc:spChg>
      </pc:sldChg>
      <pc:sldChg chg="delSp modSp mod">
        <pc:chgData name="Wei, Edward (nyw6dh)" userId="1840d735-900b-4455-b096-ff9161683833" providerId="ADAL" clId="{373BF80C-18F5-7D45-9846-1DCF00E0E24F}" dt="2022-01-05T02:12:53.131" v="674" actId="5793"/>
        <pc:sldMkLst>
          <pc:docMk/>
          <pc:sldMk cId="2116824241" sldId="258"/>
        </pc:sldMkLst>
        <pc:spChg chg="mod">
          <ac:chgData name="Wei, Edward (nyw6dh)" userId="1840d735-900b-4455-b096-ff9161683833" providerId="ADAL" clId="{373BF80C-18F5-7D45-9846-1DCF00E0E24F}" dt="2022-01-05T02:10:28.924" v="213" actId="20577"/>
          <ac:spMkLst>
            <pc:docMk/>
            <pc:sldMk cId="2116824241" sldId="258"/>
            <ac:spMk id="2" creationId="{51B42236-E36C-4D4F-892E-7CDC67C9A459}"/>
          </ac:spMkLst>
        </pc:spChg>
        <pc:spChg chg="mod">
          <ac:chgData name="Wei, Edward (nyw6dh)" userId="1840d735-900b-4455-b096-ff9161683833" providerId="ADAL" clId="{373BF80C-18F5-7D45-9846-1DCF00E0E24F}" dt="2022-01-05T02:12:53.131" v="674" actId="5793"/>
          <ac:spMkLst>
            <pc:docMk/>
            <pc:sldMk cId="2116824241" sldId="258"/>
            <ac:spMk id="3" creationId="{CB5AFBF7-8E92-41B6-95AC-1CF82B10FFD7}"/>
          </ac:spMkLst>
        </pc:spChg>
        <pc:graphicFrameChg chg="del">
          <ac:chgData name="Wei, Edward (nyw6dh)" userId="1840d735-900b-4455-b096-ff9161683833" providerId="ADAL" clId="{373BF80C-18F5-7D45-9846-1DCF00E0E24F}" dt="2022-01-05T02:10:43.779" v="259" actId="478"/>
          <ac:graphicFrameMkLst>
            <pc:docMk/>
            <pc:sldMk cId="2116824241" sldId="258"/>
            <ac:graphicFrameMk id="6" creationId="{CCC672C2-6E5D-4175-92F0-81235CA413D9}"/>
          </ac:graphicFrameMkLst>
        </pc:graphicFrameChg>
        <pc:picChg chg="del">
          <ac:chgData name="Wei, Edward (nyw6dh)" userId="1840d735-900b-4455-b096-ff9161683833" providerId="ADAL" clId="{373BF80C-18F5-7D45-9846-1DCF00E0E24F}" dt="2022-01-05T02:10:44.394" v="260" actId="478"/>
          <ac:picMkLst>
            <pc:docMk/>
            <pc:sldMk cId="2116824241" sldId="258"/>
            <ac:picMk id="5" creationId="{8F8986F2-063E-4877-8330-F378031509AC}"/>
          </ac:picMkLst>
        </pc:picChg>
      </pc:sldChg>
      <pc:sldChg chg="del">
        <pc:chgData name="Wei, Edward (nyw6dh)" userId="1840d735-900b-4455-b096-ff9161683833" providerId="ADAL" clId="{373BF80C-18F5-7D45-9846-1DCF00E0E24F}" dt="2022-01-05T02:12:57.209" v="675" actId="2696"/>
        <pc:sldMkLst>
          <pc:docMk/>
          <pc:sldMk cId="105304816" sldId="259"/>
        </pc:sldMkLst>
      </pc:sldChg>
      <pc:sldChg chg="modSp new del mod">
        <pc:chgData name="Wei, Edward (nyw6dh)" userId="1840d735-900b-4455-b096-ff9161683833" providerId="ADAL" clId="{373BF80C-18F5-7D45-9846-1DCF00E0E24F}" dt="2022-01-05T02:13:09.592" v="681" actId="2696"/>
        <pc:sldMkLst>
          <pc:docMk/>
          <pc:sldMk cId="3709493127" sldId="259"/>
        </pc:sldMkLst>
        <pc:spChg chg="mod">
          <ac:chgData name="Wei, Edward (nyw6dh)" userId="1840d735-900b-4455-b096-ff9161683833" providerId="ADAL" clId="{373BF80C-18F5-7D45-9846-1DCF00E0E24F}" dt="2022-01-05T02:13:06.755" v="680" actId="20577"/>
          <ac:spMkLst>
            <pc:docMk/>
            <pc:sldMk cId="3709493127" sldId="259"/>
            <ac:spMk id="2" creationId="{AB858EB4-C5B2-9B49-8EBB-1D1C07EE91DB}"/>
          </ac:spMkLst>
        </pc:spChg>
      </pc:sldChg>
      <pc:sldChg chg="modSp new mod">
        <pc:chgData name="Wei, Edward (nyw6dh)" userId="1840d735-900b-4455-b096-ff9161683833" providerId="ADAL" clId="{373BF80C-18F5-7D45-9846-1DCF00E0E24F}" dt="2022-01-05T02:15:39.683" v="1126" actId="20577"/>
        <pc:sldMkLst>
          <pc:docMk/>
          <pc:sldMk cId="4066900762" sldId="259"/>
        </pc:sldMkLst>
        <pc:spChg chg="mod">
          <ac:chgData name="Wei, Edward (nyw6dh)" userId="1840d735-900b-4455-b096-ff9161683833" providerId="ADAL" clId="{373BF80C-18F5-7D45-9846-1DCF00E0E24F}" dt="2022-01-05T02:13:21.766" v="727" actId="20577"/>
          <ac:spMkLst>
            <pc:docMk/>
            <pc:sldMk cId="4066900762" sldId="259"/>
            <ac:spMk id="2" creationId="{CDF8CC0E-CA5E-824F-90AA-2A0B07EDEFA1}"/>
          </ac:spMkLst>
        </pc:spChg>
        <pc:spChg chg="mod">
          <ac:chgData name="Wei, Edward (nyw6dh)" userId="1840d735-900b-4455-b096-ff9161683833" providerId="ADAL" clId="{373BF80C-18F5-7D45-9846-1DCF00E0E24F}" dt="2022-01-05T02:15:39.683" v="1126" actId="20577"/>
          <ac:spMkLst>
            <pc:docMk/>
            <pc:sldMk cId="4066900762" sldId="259"/>
            <ac:spMk id="3" creationId="{3B97321A-C941-C94A-BC0B-099552F28236}"/>
          </ac:spMkLst>
        </pc:spChg>
      </pc:sldChg>
      <pc:sldChg chg="del">
        <pc:chgData name="Wei, Edward (nyw6dh)" userId="1840d735-900b-4455-b096-ff9161683833" providerId="ADAL" clId="{373BF80C-18F5-7D45-9846-1DCF00E0E24F}" dt="2022-01-05T02:12:57.209" v="675" actId="2696"/>
        <pc:sldMkLst>
          <pc:docMk/>
          <pc:sldMk cId="977512194" sldId="260"/>
        </pc:sldMkLst>
      </pc:sldChg>
      <pc:sldChg chg="del">
        <pc:chgData name="Wei, Edward (nyw6dh)" userId="1840d735-900b-4455-b096-ff9161683833" providerId="ADAL" clId="{373BF80C-18F5-7D45-9846-1DCF00E0E24F}" dt="2022-01-05T02:12:57.209" v="675" actId="2696"/>
        <pc:sldMkLst>
          <pc:docMk/>
          <pc:sldMk cId="1606661930" sldId="261"/>
        </pc:sldMkLst>
      </pc:sldChg>
      <pc:sldChg chg="del">
        <pc:chgData name="Wei, Edward (nyw6dh)" userId="1840d735-900b-4455-b096-ff9161683833" providerId="ADAL" clId="{373BF80C-18F5-7D45-9846-1DCF00E0E24F}" dt="2022-01-05T02:12:57.209" v="675" actId="2696"/>
        <pc:sldMkLst>
          <pc:docMk/>
          <pc:sldMk cId="3473346385" sldId="262"/>
        </pc:sldMkLst>
      </pc:sldChg>
      <pc:sldChg chg="del">
        <pc:chgData name="Wei, Edward (nyw6dh)" userId="1840d735-900b-4455-b096-ff9161683833" providerId="ADAL" clId="{373BF80C-18F5-7D45-9846-1DCF00E0E24F}" dt="2022-01-05T02:12:57.209" v="675" actId="2696"/>
        <pc:sldMkLst>
          <pc:docMk/>
          <pc:sldMk cId="828506258" sldId="263"/>
        </pc:sldMkLst>
      </pc:sldChg>
      <pc:sldChg chg="del">
        <pc:chgData name="Wei, Edward (nyw6dh)" userId="1840d735-900b-4455-b096-ff9161683833" providerId="ADAL" clId="{373BF80C-18F5-7D45-9846-1DCF00E0E24F}" dt="2022-01-05T02:12:57.209" v="675" actId="2696"/>
        <pc:sldMkLst>
          <pc:docMk/>
          <pc:sldMk cId="627123772" sldId="264"/>
        </pc:sldMkLst>
      </pc:sldChg>
      <pc:sldChg chg="del">
        <pc:chgData name="Wei, Edward (nyw6dh)" userId="1840d735-900b-4455-b096-ff9161683833" providerId="ADAL" clId="{373BF80C-18F5-7D45-9846-1DCF00E0E24F}" dt="2022-01-05T02:12:57.209" v="675" actId="2696"/>
        <pc:sldMkLst>
          <pc:docMk/>
          <pc:sldMk cId="1235078114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813D2-0D3C-495E-ABA3-B5AB4FD267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9DDAE1-8990-4814-A29C-B27060344F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DD37E-2867-46BD-80BC-3497A553F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F9C8E-1F6B-4861-AAE6-A5555EDA1CDA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15602-CB2D-4747-85D3-1288D4807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F25C5-07CB-43FE-BBB9-219434A3F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9576B-B9D8-4A3C-AEC5-AB38E42EE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34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6EA19-A1E9-4865-8A53-AD7A69C7C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F89FF8-69B1-47D8-A92D-3931818049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59FC8-26E3-4D4A-A959-5426F9250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F9C8E-1F6B-4861-AAE6-A5555EDA1CDA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8142F-BFF2-406F-82FB-84EB15C28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DACCE-6B93-46A8-B7E2-AD1A997BD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9576B-B9D8-4A3C-AEC5-AB38E42EE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05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F41B12-C57E-442B-B8B3-BC3E1162D1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F14AD0-A51D-4FA8-8AE4-636282E94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5E16D-82B5-4E70-A293-16CC8ED01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F9C8E-1F6B-4861-AAE6-A5555EDA1CDA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EA04E-3C9E-4900-8970-EE24CACB6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3530D-B9A7-4373-963C-6520198E2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9576B-B9D8-4A3C-AEC5-AB38E42EE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38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904D3-0EC1-4F9A-9E22-F416903FF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5C50B-8794-491C-9487-28CEA0613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5568F-54D4-42B7-ADD8-BEFBB343B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F9C8E-1F6B-4861-AAE6-A5555EDA1CDA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D3D1D-AE87-47AA-8919-383251417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157B5-0772-47D1-8780-CA44C1B73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9576B-B9D8-4A3C-AEC5-AB38E42EE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93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31E7E-601F-4A54-9B3A-42F377970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791597-E424-4274-AA50-0C856F7C2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61B87-E0D7-4C27-9782-188BDB1F3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F9C8E-1F6B-4861-AAE6-A5555EDA1CDA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5A219-20DA-46BC-8B81-FAEB58964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8A997-8AC9-4E04-83F4-B5D082E0F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9576B-B9D8-4A3C-AEC5-AB38E42EE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3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79470-4D05-471A-94F9-0FC561BE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B2B15-1E45-4E58-85E7-9E824FFA40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5DE5DB-D49B-4A83-9ED4-D6D204CEC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A83E7-75CB-40F5-B801-7E51C75B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F9C8E-1F6B-4861-AAE6-A5555EDA1CDA}" type="datetimeFigureOut">
              <a:rPr lang="en-US" smtClean="0"/>
              <a:t>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63C8A-B5AF-4F71-A195-9CD991CCB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A4FE3E-D8F0-4A3F-92B6-914CA12F6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9576B-B9D8-4A3C-AEC5-AB38E42EE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37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00F5D-4352-4AD2-9F7C-FAA029A10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87E7C-F879-4B90-8E8C-B00C0E06B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BF0A27-4F1B-4357-92AE-F2A626BCB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79146A-405D-44C9-A5B2-1137B99F2C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D043C4-76F3-45F3-82A7-1ECCE8C85F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14AABE-DBDC-483D-8B20-A6DF968A2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F9C8E-1F6B-4861-AAE6-A5555EDA1CDA}" type="datetimeFigureOut">
              <a:rPr lang="en-US" smtClean="0"/>
              <a:t>2/1/22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3644D7-7072-4252-AC54-818D26EBD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D86BF8-7649-4FED-A42A-1C1C2D7DF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9576B-B9D8-4A3C-AEC5-AB38E42EE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71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3D1F9-87A2-457F-9A98-E7139E82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4CEE6D-1515-4C6E-9349-3781761D1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F9C8E-1F6B-4861-AAE6-A5555EDA1CDA}" type="datetimeFigureOut">
              <a:rPr lang="en-US" smtClean="0"/>
              <a:t>2/1/22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4D2531-3F91-432D-960C-42395027B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27BF9D-AF90-4FC1-9B3C-2091F1E7B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9576B-B9D8-4A3C-AEC5-AB38E42EE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86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DADFFE-5BE5-47F7-B91C-29C5ECEA3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F9C8E-1F6B-4861-AAE6-A5555EDA1CDA}" type="datetimeFigureOut">
              <a:rPr lang="en-US" smtClean="0"/>
              <a:t>2/1/22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299467-7A04-407C-9BF4-C927FB914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23FA0-75F5-4A1A-9CDF-132C1ADF5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9576B-B9D8-4A3C-AEC5-AB38E42EE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326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F0A7C-A56F-4096-9371-940115C95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A5D1A-EBCA-49B8-9FAF-46912C61A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18C6D0-A46B-41F5-A29A-D0D7E63A2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A9C775-E4EF-4BAF-9A56-3B6209068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F9C8E-1F6B-4861-AAE6-A5555EDA1CDA}" type="datetimeFigureOut">
              <a:rPr lang="en-US" smtClean="0"/>
              <a:t>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8683A-7289-4669-A93C-8A127CBCE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88F098-7F12-4653-9E80-4638AA195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9576B-B9D8-4A3C-AEC5-AB38E42EE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0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77ED6-9D3C-4F6D-B39E-B7FBD7031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192482-248F-43EC-AF75-96A46D6173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306874-23C1-453D-8874-F383812F6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02F9A-B609-4FC4-AE23-77051C96F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F9C8E-1F6B-4861-AAE6-A5555EDA1CDA}" type="datetimeFigureOut">
              <a:rPr lang="en-US" smtClean="0"/>
              <a:t>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9F6FE-E366-4B22-AAC1-FE7835DAA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A239FE-CCE1-43DD-9B84-23FE17840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9576B-B9D8-4A3C-AEC5-AB38E42EE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14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DA5A77-7C64-4597-A732-5B19BADF5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19399-10A6-4CDF-AC77-9BB63A0EF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13044-8F30-4B20-98EB-02EAD0762B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F9C8E-1F6B-4861-AAE6-A5555EDA1CDA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32009-ABF5-4D22-99B9-C4F5BECE5E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8BE5C-A0B5-4A9C-91E1-F7E4403E52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9576B-B9D8-4A3C-AEC5-AB38E42EE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4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38BEF-3CB0-402D-8356-71EBF30AF7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1-4-2022 Updates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B32AE2-B5F8-3741-BFA5-BBC4C8D3C585}"/>
              </a:ext>
            </a:extLst>
          </p:cNvPr>
          <p:cNvSpPr txBox="1"/>
          <p:nvPr/>
        </p:nvSpPr>
        <p:spPr>
          <a:xfrm>
            <a:off x="1306286" y="33310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81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F24C3-E168-4239-BE55-9ED930D64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0ED21-4C03-417D-8DF2-F4A2F014F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more tests (different seed, different data)</a:t>
            </a:r>
          </a:p>
          <a:p>
            <a:pPr lvl="1"/>
            <a:r>
              <a:rPr lang="en-US" dirty="0"/>
              <a:t>See the spreadsheet</a:t>
            </a:r>
          </a:p>
          <a:p>
            <a:r>
              <a:rPr lang="en-US" dirty="0"/>
              <a:t>Optimize attack (still working on it)</a:t>
            </a:r>
          </a:p>
          <a:p>
            <a:r>
              <a:rPr lang="en-US" dirty="0"/>
              <a:t>Make attack more robust (works with clustered and non-clustered)</a:t>
            </a:r>
          </a:p>
        </p:txBody>
      </p:sp>
    </p:spTree>
    <p:extLst>
      <p:ext uri="{BB962C8B-B14F-4D97-AF65-F5344CB8AC3E}">
        <p14:creationId xmlns:p14="http://schemas.microsoft.com/office/powerpoint/2010/main" val="1707380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42236-E36C-4D4F-892E-7CDC67C9A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FBF7-8E92-41B6-95AC-1CF82B10F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9028"/>
          </a:xfrm>
        </p:spPr>
        <p:txBody>
          <a:bodyPr>
            <a:normAutofit/>
          </a:bodyPr>
          <a:lstStyle/>
          <a:p>
            <a:r>
              <a:rPr lang="en-US" dirty="0"/>
              <a:t>Best results (with some more experimentation) are around 30-35% reduction in G0 accuracy with budget that is 10% of all edges present (so about half the budget as last time)</a:t>
            </a:r>
          </a:p>
          <a:p>
            <a:r>
              <a:rPr lang="en-US" dirty="0"/>
              <a:t>Tested with different seed (100-105), results are +- 5%, so not too significantly different</a:t>
            </a:r>
          </a:p>
          <a:p>
            <a:r>
              <a:rPr lang="en-US" dirty="0"/>
              <a:t>Tested </a:t>
            </a:r>
            <a:r>
              <a:rPr lang="en-US" dirty="0" err="1"/>
              <a:t>Citeseer</a:t>
            </a:r>
            <a:r>
              <a:rPr lang="en-US" dirty="0"/>
              <a:t> dataset, results very similar (</a:t>
            </a:r>
            <a:r>
              <a:rPr lang="en-US" dirty="0" err="1"/>
              <a:t>citeseertrials.csv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824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8CC0E-CA5E-824F-90AA-2A0B07EDE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7321A-C941-C94A-BC0B-099552F28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doesn’t the attack like removing edges? Is it an issue with the implementation?</a:t>
            </a:r>
          </a:p>
          <a:p>
            <a:pPr lvl="1"/>
            <a:r>
              <a:rPr lang="en-US" dirty="0"/>
              <a:t>Tried replacing ”invert” </a:t>
            </a:r>
            <a:r>
              <a:rPr lang="en-US"/>
              <a:t>and project method </a:t>
            </a:r>
            <a:r>
              <a:rPr lang="en-US" dirty="0"/>
              <a:t>with just a mask that is added, then clamped to (0, 1). This makes it difficult to control the budget, however this method performs just as good (more tests for variance?). </a:t>
            </a:r>
          </a:p>
        </p:txBody>
      </p:sp>
    </p:spTree>
    <p:extLst>
      <p:ext uri="{BB962C8B-B14F-4D97-AF65-F5344CB8AC3E}">
        <p14:creationId xmlns:p14="http://schemas.microsoft.com/office/powerpoint/2010/main" val="4066900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164</Words>
  <Application>Microsoft Macintosh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1-4-2022 Updates</vt:lpstr>
      <vt:lpstr>Progress</vt:lpstr>
      <vt:lpstr>Results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12-28-2021 Updates</dc:title>
  <dc:creator>Wei, Edward (nyw6dh)</dc:creator>
  <cp:lastModifiedBy>Wei, Edward (nyw6dh)</cp:lastModifiedBy>
  <cp:revision>1</cp:revision>
  <dcterms:created xsi:type="dcterms:W3CDTF">2021-12-28T21:59:06Z</dcterms:created>
  <dcterms:modified xsi:type="dcterms:W3CDTF">2022-02-02T02:08:42Z</dcterms:modified>
</cp:coreProperties>
</file>