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7" r:id="rId6"/>
    <p:sldId id="258" r:id="rId7"/>
    <p:sldId id="261" r:id="rId8"/>
    <p:sldId id="269" r:id="rId9"/>
    <p:sldId id="265" r:id="rId10"/>
    <p:sldId id="264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07070-63B9-4240-95A1-FBE3950BEC7F}" v="2" dt="2022-02-02T02:10:48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9"/>
    <p:restoredTop sz="94626"/>
  </p:normalViewPr>
  <p:slideViewPr>
    <p:cSldViewPr snapToGrid="0" snapToObjects="1">
      <p:cViewPr varScale="1">
        <p:scale>
          <a:sx n="137" d="100"/>
          <a:sy n="137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, Edward (nyw6dh)" userId="1840d735-900b-4455-b096-ff9161683833" providerId="ADAL" clId="{9C507070-63B9-4240-95A1-FBE3950BEC7F}"/>
    <pc:docChg chg="custSel addSld delSld modSld sldOrd">
      <pc:chgData name="Wei, Edward (nyw6dh)" userId="1840d735-900b-4455-b096-ff9161683833" providerId="ADAL" clId="{9C507070-63B9-4240-95A1-FBE3950BEC7F}" dt="2022-02-02T03:13:08.918" v="52" actId="680"/>
      <pc:docMkLst>
        <pc:docMk/>
      </pc:docMkLst>
      <pc:sldChg chg="ord">
        <pc:chgData name="Wei, Edward (nyw6dh)" userId="1840d735-900b-4455-b096-ff9161683833" providerId="ADAL" clId="{9C507070-63B9-4240-95A1-FBE3950BEC7F}" dt="2022-02-02T02:11:02.601" v="51" actId="20578"/>
        <pc:sldMkLst>
          <pc:docMk/>
          <pc:sldMk cId="1101197634" sldId="261"/>
        </pc:sldMkLst>
      </pc:sldChg>
      <pc:sldChg chg="addSp delSp modSp new mod">
        <pc:chgData name="Wei, Edward (nyw6dh)" userId="1840d735-900b-4455-b096-ff9161683833" providerId="ADAL" clId="{9C507070-63B9-4240-95A1-FBE3950BEC7F}" dt="2022-02-02T02:10:59.578" v="50" actId="1076"/>
        <pc:sldMkLst>
          <pc:docMk/>
          <pc:sldMk cId="3939423930" sldId="269"/>
        </pc:sldMkLst>
        <pc:spChg chg="mod">
          <ac:chgData name="Wei, Edward (nyw6dh)" userId="1840d735-900b-4455-b096-ff9161683833" providerId="ADAL" clId="{9C507070-63B9-4240-95A1-FBE3950BEC7F}" dt="2022-02-02T02:10:57.246" v="49" actId="27636"/>
          <ac:spMkLst>
            <pc:docMk/>
            <pc:sldMk cId="3939423930" sldId="269"/>
            <ac:spMk id="2" creationId="{2D0BE734-5450-FE48-9514-9D82B51BFE9D}"/>
          </ac:spMkLst>
        </pc:spChg>
        <pc:spChg chg="del">
          <ac:chgData name="Wei, Edward (nyw6dh)" userId="1840d735-900b-4455-b096-ff9161683833" providerId="ADAL" clId="{9C507070-63B9-4240-95A1-FBE3950BEC7F}" dt="2022-02-02T02:09:08.482" v="39" actId="478"/>
          <ac:spMkLst>
            <pc:docMk/>
            <pc:sldMk cId="3939423930" sldId="269"/>
            <ac:spMk id="3" creationId="{8DB4D6EE-9168-6543-8972-F0696FDC69DF}"/>
          </ac:spMkLst>
        </pc:spChg>
        <pc:spChg chg="add del">
          <ac:chgData name="Wei, Edward (nyw6dh)" userId="1840d735-900b-4455-b096-ff9161683833" providerId="ADAL" clId="{9C507070-63B9-4240-95A1-FBE3950BEC7F}" dt="2022-02-02T02:09:29.537" v="41" actId="478"/>
          <ac:spMkLst>
            <pc:docMk/>
            <pc:sldMk cId="3939423930" sldId="269"/>
            <ac:spMk id="5" creationId="{104F692E-CEA8-8E41-9C7A-BE00885E6D5A}"/>
          </ac:spMkLst>
        </pc:spChg>
        <pc:picChg chg="add mod">
          <ac:chgData name="Wei, Edward (nyw6dh)" userId="1840d735-900b-4455-b096-ff9161683833" providerId="ADAL" clId="{9C507070-63B9-4240-95A1-FBE3950BEC7F}" dt="2022-02-02T02:09:36.102" v="44" actId="1076"/>
          <ac:picMkLst>
            <pc:docMk/>
            <pc:sldMk cId="3939423930" sldId="269"/>
            <ac:picMk id="7" creationId="{DFB15A3C-3919-5A48-A541-788DC7B232FD}"/>
          </ac:picMkLst>
        </pc:picChg>
        <pc:picChg chg="add mod">
          <ac:chgData name="Wei, Edward (nyw6dh)" userId="1840d735-900b-4455-b096-ff9161683833" providerId="ADAL" clId="{9C507070-63B9-4240-95A1-FBE3950BEC7F}" dt="2022-02-02T02:10:59.578" v="50" actId="1076"/>
          <ac:picMkLst>
            <pc:docMk/>
            <pc:sldMk cId="3939423930" sldId="269"/>
            <ac:picMk id="9" creationId="{83264E42-60D1-DB47-88D9-A97251A20B7E}"/>
          </ac:picMkLst>
        </pc:picChg>
      </pc:sldChg>
      <pc:sldChg chg="new del">
        <pc:chgData name="Wei, Edward (nyw6dh)" userId="1840d735-900b-4455-b096-ff9161683833" providerId="ADAL" clId="{9C507070-63B9-4240-95A1-FBE3950BEC7F}" dt="2022-02-02T02:08:54.518" v="1" actId="2696"/>
        <pc:sldMkLst>
          <pc:docMk/>
          <pc:sldMk cId="4139019706" sldId="269"/>
        </pc:sldMkLst>
      </pc:sldChg>
      <pc:sldChg chg="new">
        <pc:chgData name="Wei, Edward (nyw6dh)" userId="1840d735-900b-4455-b096-ff9161683833" providerId="ADAL" clId="{9C507070-63B9-4240-95A1-FBE3950BEC7F}" dt="2022-02-02T03:13:08.918" v="52" actId="680"/>
        <pc:sldMkLst>
          <pc:docMk/>
          <pc:sldMk cId="151872303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AD39-BB0A-B441-A33E-7F17CFE4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170E9-E2E8-F845-A57A-F64EDB79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F5FA-DB96-DF4D-8CA4-3BA295C8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F3F-1FA7-2344-BA46-09771635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0D0A-C500-6748-8EAE-CE720EE4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F700-C3D7-0C48-95D4-5FCE8C7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430CE-696C-FC40-9287-6A9427828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B0B3-6EEA-BD41-B240-A3DF414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F864-9368-2B4D-844F-D2FEDD1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7E16-0A66-774A-A292-B72B9B27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D3330-5E98-9543-B407-FA3071412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B6204-5143-CB4B-AF25-1AEC2368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DCD9-FC7A-C54C-9500-52CD91D0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6B21-CBD9-B945-9433-911DC4A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D6FB-141D-D545-8564-5B176F8D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CBEC-8554-AC48-926E-1AF0E31A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EB21-7E0B-0B46-9FF4-2CC634D2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5B48-AF06-6742-9758-B9BD3083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7045-8454-3444-BB81-CC76021E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ACF3-C772-A841-84B2-A6ED453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6266-F04A-1B45-8617-BA0B187B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93D6-6304-924F-9322-EBFB8A88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AF72-BA67-5841-B2E7-C0F2C058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5F2E-70A0-5649-9E57-18672BB7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268F-510F-6D4A-9936-77E6793D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7AB2-CAEE-8C4D-9B56-AF562DC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286B-3A1F-1E48-9258-064DE6E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B552B-C84F-FB44-A3CD-66D00F7C7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15C86-BF08-CE46-A79E-00996C56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2B58-F9AA-F242-BC75-5B596DFA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A358-B11A-4E4D-A4FF-AB1967FA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15D8-AA94-8544-A1D9-E2EF0F8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9422F-A3B2-DC45-92C7-A40E81D0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5B49-A118-B04C-9E2F-80133D0E4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9BE7-2174-D248-9D35-940409E84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6485D-9B81-494D-8B6B-8D7420F9E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B35DF-085B-4C40-92DB-DF983A01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6B1DD-B1E7-BC45-9CB8-13E18D0B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067EC-7C19-CC4E-BCE8-7D34F64E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E057-AF67-6945-A98B-4E0D46F9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FB5AE-DC1B-EF4D-88AD-7C60887D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8A26-6F31-9F4D-A693-3E73432E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5764-FC66-6743-AC80-BFF6C87F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FD280-8B2D-8045-A337-EDA123B3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2E9CC-1737-904D-B343-7672288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B311-2942-E142-BDEA-DB5503E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CB2-95BC-404B-B7D3-58EFB4E8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4A57-3E9A-DA4A-8752-5372A06A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06733-09CF-144F-8205-E7317DEE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DFC5-008E-E54B-B8B6-AF35D6C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B053-C5FE-E942-9DFA-B5038AC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B6F35-5812-9948-A9E2-6C50340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DD0F-68BC-C24C-B4C1-D9E2E6C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E75A0-F581-BE4C-BCA7-25A81C85A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E3F45-EDBC-9847-816E-04833A4F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00051-AAAA-3647-A96C-F3FAFE2C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AAAF-467D-4D48-886D-56A917AD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7EA80-FE50-FE4C-A69A-D3D49A7F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85BE2-0A06-344D-8EB6-A0A7153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C8E20-41FF-7646-8AFC-53DDDB6F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D9D0-4966-234D-A363-CB88EA2F7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748F-CD3D-A541-92F8-6A04B0024B2A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E6E7-0750-7D44-BC49-016A33A9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5D69-30F2-0A42-B55D-BDA54125B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D4A0-5598-D440-9163-A5F8512E5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FF05-C1BB-4846-AA0D-7535E8700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1-25-2022 Updates</a:t>
            </a:r>
          </a:p>
        </p:txBody>
      </p:sp>
    </p:spTree>
    <p:extLst>
      <p:ext uri="{BB962C8B-B14F-4D97-AF65-F5344CB8AC3E}">
        <p14:creationId xmlns:p14="http://schemas.microsoft.com/office/powerpoint/2010/main" val="244610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E57-9B7D-BC49-BBC3-5532B1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</a:t>
            </a:r>
            <a:r>
              <a:rPr lang="en-US" dirty="0" err="1"/>
              <a:t>Polblogs</a:t>
            </a:r>
            <a:r>
              <a:rPr lang="en-US" dirty="0"/>
              <a:t> (random)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C27B1-546E-AA44-894E-A998B59555A7}"/>
              </a:ext>
            </a:extLst>
          </p:cNvPr>
          <p:cNvSpPr txBox="1"/>
          <p:nvPr/>
        </p:nvSpPr>
        <p:spPr>
          <a:xfrm>
            <a:off x="646402" y="2570086"/>
            <a:ext cx="287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051F1-2B1C-934E-9780-09B0659F19E3}"/>
              </a:ext>
            </a:extLst>
          </p:cNvPr>
          <p:cNvSpPr txBox="1"/>
          <p:nvPr/>
        </p:nvSpPr>
        <p:spPr>
          <a:xfrm>
            <a:off x="140466" y="6112980"/>
            <a:ext cx="9311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1,2 are uniform, so model is exposing information (final accuracy is less than 50%)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0DF1-703D-0847-8FFE-A2AABC6A8ECE}"/>
              </a:ext>
            </a:extLst>
          </p:cNvPr>
          <p:cNvSpPr txBox="1"/>
          <p:nvPr/>
        </p:nvSpPr>
        <p:spPr>
          <a:xfrm>
            <a:off x="6577596" y="2671977"/>
            <a:ext cx="28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0.5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A1D3A-D0BB-C142-B3E8-8BF9DF65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67" y="1561243"/>
            <a:ext cx="23622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D1FC84-81FE-C94A-9749-23349FBC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232" y="3091861"/>
            <a:ext cx="3112568" cy="31435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732E86-CE95-0545-8086-DAB1AFF7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605" y="1572451"/>
            <a:ext cx="2463800" cy="1320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32E828-2CD7-4449-957E-103D8DDF8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452" y="2916505"/>
            <a:ext cx="3222953" cy="33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E57-9B7D-BC49-BBC3-5532B1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</a:t>
            </a:r>
            <a:r>
              <a:rPr lang="en-US" dirty="0" err="1"/>
              <a:t>Polblogs</a:t>
            </a:r>
            <a:r>
              <a:rPr lang="en-US" dirty="0"/>
              <a:t> (not random)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C27B1-546E-AA44-894E-A998B59555A7}"/>
              </a:ext>
            </a:extLst>
          </p:cNvPr>
          <p:cNvSpPr txBox="1"/>
          <p:nvPr/>
        </p:nvSpPr>
        <p:spPr>
          <a:xfrm>
            <a:off x="646402" y="2570086"/>
            <a:ext cx="287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0DF1-703D-0847-8FFE-A2AABC6A8ECE}"/>
              </a:ext>
            </a:extLst>
          </p:cNvPr>
          <p:cNvSpPr txBox="1"/>
          <p:nvPr/>
        </p:nvSpPr>
        <p:spPr>
          <a:xfrm>
            <a:off x="6445941" y="2427757"/>
            <a:ext cx="28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0.5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F0728-E91A-304E-9F89-34DAD861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46" y="1534542"/>
            <a:ext cx="2514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4CB99-832F-514B-A34E-F6FF6371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51" y="2998940"/>
            <a:ext cx="3215495" cy="3236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102EC5-BE4D-294C-8683-E9DDCBBA4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890" y="1419187"/>
            <a:ext cx="2692400" cy="14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B67A54-B327-384D-8403-3BC502188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451" y="2968995"/>
            <a:ext cx="3569839" cy="32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DE9D-2083-6449-8F9C-B0A1E904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4074-0054-5047-94F0-8CE323C0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N-task works well on most data for all tasks, regardless of structure</a:t>
            </a:r>
          </a:p>
          <a:p>
            <a:pPr lvl="1"/>
            <a:r>
              <a:rPr lang="en-US" dirty="0"/>
              <a:t>Can completely obscure some features</a:t>
            </a:r>
          </a:p>
          <a:p>
            <a:pPr lvl="1"/>
            <a:r>
              <a:rPr lang="en-US" dirty="0"/>
              <a:t>Exceptions (doesn’t perform well):</a:t>
            </a:r>
          </a:p>
          <a:p>
            <a:pPr lvl="2"/>
            <a:r>
              <a:rPr lang="en-US" dirty="0"/>
              <a:t>When protected class is very large</a:t>
            </a:r>
          </a:p>
          <a:p>
            <a:pPr lvl="2"/>
            <a:r>
              <a:rPr lang="en-US" dirty="0"/>
              <a:t>When gradient is very large (more of an implementation issue, will see if this can be overcome)</a:t>
            </a:r>
          </a:p>
          <a:p>
            <a:pPr lvl="2"/>
            <a:r>
              <a:rPr lang="en-US" dirty="0"/>
              <a:t>When </a:t>
            </a:r>
            <a:r>
              <a:rPr lang="en-US" dirty="0" err="1"/>
              <a:t>ptb</a:t>
            </a:r>
            <a:r>
              <a:rPr lang="en-US" dirty="0"/>
              <a:t> rate is too small (</a:t>
            </a:r>
            <a:r>
              <a:rPr lang="en-US" dirty="0" err="1"/>
              <a:t>cora</a:t>
            </a:r>
            <a:r>
              <a:rPr lang="en-US" dirty="0"/>
              <a:t> results show very weak performance but then large jump when </a:t>
            </a:r>
            <a:r>
              <a:rPr lang="en-US" dirty="0" err="1"/>
              <a:t>ptb</a:t>
            </a:r>
            <a:r>
              <a:rPr lang="en-US" dirty="0"/>
              <a:t> rate is increased)</a:t>
            </a:r>
          </a:p>
          <a:p>
            <a:r>
              <a:rPr lang="en-US" dirty="0"/>
              <a:t>What is different from just 1 task?</a:t>
            </a:r>
          </a:p>
          <a:p>
            <a:pPr lvl="1"/>
            <a:r>
              <a:rPr lang="en-US" dirty="0"/>
              <a:t>Edges in similar places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 think the attack is simply choosing better edges in same place to impact other task performance</a:t>
            </a:r>
          </a:p>
          <a:p>
            <a:pPr lvl="2"/>
            <a:r>
              <a:rPr lang="en-US" dirty="0"/>
              <a:t>Model doesn’t weight any task more than any other, so which task gets priority? So far, it doesn’t seem to matter too much, as either all/most tasks are impacted or none are.</a:t>
            </a:r>
          </a:p>
        </p:txBody>
      </p:sp>
    </p:spTree>
    <p:extLst>
      <p:ext uri="{BB962C8B-B14F-4D97-AF65-F5344CB8AC3E}">
        <p14:creationId xmlns:p14="http://schemas.microsoft.com/office/powerpoint/2010/main" val="84184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1863-1960-5C4D-B737-CEE2D22A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78DC-4EC3-A041-ADA8-89A2BC8E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247-721E-8D4D-8A90-D06041D5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multi-task lock for subgraph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09AA-B517-054E-8379-3059D7C8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 graph, select n tasks (in addition to label) from features</a:t>
            </a:r>
          </a:p>
          <a:p>
            <a:pPr lvl="1"/>
            <a:r>
              <a:rPr lang="en-US" dirty="0"/>
              <a:t>In this case, selecting first 2 features from all nodes to become tasks</a:t>
            </a:r>
          </a:p>
          <a:p>
            <a:pPr lvl="1"/>
            <a:r>
              <a:rPr lang="en-US" dirty="0"/>
              <a:t>Remove these features from nodes (model treats them like labels)</a:t>
            </a:r>
          </a:p>
          <a:p>
            <a:pPr lvl="1"/>
            <a:r>
              <a:rPr lang="en-US" dirty="0"/>
              <a:t>Have n additional surrogate models</a:t>
            </a:r>
          </a:p>
          <a:p>
            <a:pPr lvl="1"/>
            <a:r>
              <a:rPr lang="en-US" dirty="0"/>
              <a:t>Total loss is just sum of G0-GX loss for all surrogate models</a:t>
            </a:r>
          </a:p>
          <a:p>
            <a:r>
              <a:rPr lang="en-US" dirty="0"/>
              <a:t>Tested: Cora, </a:t>
            </a:r>
            <a:r>
              <a:rPr lang="en-US" dirty="0" err="1"/>
              <a:t>Blogcatalog</a:t>
            </a:r>
            <a:r>
              <a:rPr lang="en-US" dirty="0"/>
              <a:t>, </a:t>
            </a:r>
            <a:r>
              <a:rPr lang="en-US" dirty="0" err="1"/>
              <a:t>PolBlogs</a:t>
            </a:r>
            <a:endParaRPr lang="en-US" dirty="0"/>
          </a:p>
          <a:p>
            <a:r>
              <a:rPr lang="en-US" dirty="0"/>
              <a:t>Task 0 is just label</a:t>
            </a:r>
          </a:p>
          <a:p>
            <a:endParaRPr lang="en-US" dirty="0"/>
          </a:p>
          <a:p>
            <a:r>
              <a:rPr lang="en-US" dirty="0"/>
              <a:t>Known issue: </a:t>
            </a:r>
          </a:p>
          <a:p>
            <a:pPr lvl="1"/>
            <a:r>
              <a:rPr lang="en-US" dirty="0"/>
              <a:t>Projection becomes worse as gradients get larger</a:t>
            </a:r>
          </a:p>
          <a:p>
            <a:pPr lvl="1"/>
            <a:r>
              <a:rPr lang="en-US" dirty="0"/>
              <a:t>LR is becoming more variable (need different initial LR to account, no distinct pattern though)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E57-9B7D-BC49-BBC3-5532B1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Cora (random)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C27B1-546E-AA44-894E-A998B59555A7}"/>
              </a:ext>
            </a:extLst>
          </p:cNvPr>
          <p:cNvSpPr txBox="1"/>
          <p:nvPr/>
        </p:nvSpPr>
        <p:spPr>
          <a:xfrm>
            <a:off x="646402" y="2570086"/>
            <a:ext cx="287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051F1-2B1C-934E-9780-09B0659F19E3}"/>
              </a:ext>
            </a:extLst>
          </p:cNvPr>
          <p:cNvSpPr txBox="1"/>
          <p:nvPr/>
        </p:nvSpPr>
        <p:spPr>
          <a:xfrm>
            <a:off x="129975" y="6143496"/>
            <a:ext cx="9311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 result basically obscured all tasks completely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0DF1-703D-0847-8FFE-A2AABC6A8ECE}"/>
              </a:ext>
            </a:extLst>
          </p:cNvPr>
          <p:cNvSpPr txBox="1"/>
          <p:nvPr/>
        </p:nvSpPr>
        <p:spPr>
          <a:xfrm>
            <a:off x="6489176" y="2601775"/>
            <a:ext cx="28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0.5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1C1ABB-0F99-AD4D-92B0-302F08FBC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290" y="1669050"/>
            <a:ext cx="2590800" cy="1295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A8767-EF15-7D4A-8E15-47D778EE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25" y="3134592"/>
            <a:ext cx="3285065" cy="3008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B7E05-F2F8-744C-8584-30C40DC0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095" y="1645544"/>
            <a:ext cx="25527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FE1CE8-EC25-5C40-B319-90D9475F2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418" y="3144997"/>
            <a:ext cx="3423377" cy="30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E57-9B7D-BC49-BBC3-5532B1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Cora (not random)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C27B1-546E-AA44-894E-A998B59555A7}"/>
              </a:ext>
            </a:extLst>
          </p:cNvPr>
          <p:cNvSpPr txBox="1"/>
          <p:nvPr/>
        </p:nvSpPr>
        <p:spPr>
          <a:xfrm>
            <a:off x="646402" y="2570086"/>
            <a:ext cx="287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051F1-2B1C-934E-9780-09B0659F19E3}"/>
              </a:ext>
            </a:extLst>
          </p:cNvPr>
          <p:cNvSpPr txBox="1"/>
          <p:nvPr/>
        </p:nvSpPr>
        <p:spPr>
          <a:xfrm>
            <a:off x="129975" y="6143496"/>
            <a:ext cx="9311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1 and 2 are binary, so reducing roughly 45% completely obscures the feature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0DF1-703D-0847-8FFE-A2AABC6A8ECE}"/>
              </a:ext>
            </a:extLst>
          </p:cNvPr>
          <p:cNvSpPr txBox="1"/>
          <p:nvPr/>
        </p:nvSpPr>
        <p:spPr>
          <a:xfrm>
            <a:off x="6567105" y="2649438"/>
            <a:ext cx="28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0.5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6DF2A-DE2B-3543-BA4F-E1DDFC2D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83" y="1613794"/>
            <a:ext cx="2616200" cy="130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48DB9-B7DB-D249-B9DB-583B452F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53" y="3177192"/>
            <a:ext cx="2833630" cy="285245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7B6D3AB-BAA3-934B-B984-78E855FFD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01378" y="1718807"/>
            <a:ext cx="2565400" cy="1320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235AC5-D5E8-884D-ACCF-4F6535970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017" y="3206068"/>
            <a:ext cx="3530761" cy="28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EF5B-6B5F-6042-A128-BF3D4FE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</a:t>
            </a:r>
            <a:r>
              <a:rPr lang="en-US" dirty="0" err="1"/>
              <a:t>blogcatalog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3E34-A833-9D49-B074-9BE80C49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</a:t>
            </a:r>
          </a:p>
          <a:p>
            <a:pPr lvl="1"/>
            <a:r>
              <a:rPr lang="en-US" dirty="0"/>
              <a:t>Users are in “groups”</a:t>
            </a:r>
          </a:p>
        </p:txBody>
      </p:sp>
    </p:spTree>
    <p:extLst>
      <p:ext uri="{BB962C8B-B14F-4D97-AF65-F5344CB8AC3E}">
        <p14:creationId xmlns:p14="http://schemas.microsoft.com/office/powerpoint/2010/main" val="70585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E57-9B7D-BC49-BBC3-5532B1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</a:t>
            </a:r>
            <a:r>
              <a:rPr lang="en-US" dirty="0" err="1"/>
              <a:t>Blogcatalog</a:t>
            </a:r>
            <a:r>
              <a:rPr lang="en-US" dirty="0"/>
              <a:t> (random)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5EFE1-F891-944E-BE02-0CDF7A93B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42" y="1702240"/>
            <a:ext cx="2552700" cy="1333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C27B1-546E-AA44-894E-A998B59555A7}"/>
              </a:ext>
            </a:extLst>
          </p:cNvPr>
          <p:cNvSpPr txBox="1"/>
          <p:nvPr/>
        </p:nvSpPr>
        <p:spPr>
          <a:xfrm>
            <a:off x="646402" y="2570086"/>
            <a:ext cx="287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CCB5F-0505-5542-8058-F220FF4C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643650"/>
            <a:ext cx="2667000" cy="132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9051F1-2B1C-934E-9780-09B0659F19E3}"/>
              </a:ext>
            </a:extLst>
          </p:cNvPr>
          <p:cNvSpPr txBox="1"/>
          <p:nvPr/>
        </p:nvSpPr>
        <p:spPr>
          <a:xfrm>
            <a:off x="140466" y="6112980"/>
            <a:ext cx="9311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2 is a feature that is very uniform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0DF1-703D-0847-8FFE-A2AABC6A8ECE}"/>
              </a:ext>
            </a:extLst>
          </p:cNvPr>
          <p:cNvSpPr txBox="1"/>
          <p:nvPr/>
        </p:nvSpPr>
        <p:spPr>
          <a:xfrm>
            <a:off x="6577596" y="2844999"/>
            <a:ext cx="28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0.5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CED3A1-CA6A-A142-9C84-F58233392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4" r="7129"/>
          <a:stretch/>
        </p:blipFill>
        <p:spPr>
          <a:xfrm>
            <a:off x="2739920" y="3163389"/>
            <a:ext cx="2874484" cy="2852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45D544-C518-AD4C-A074-EC18985223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88"/>
          <a:stretch/>
        </p:blipFill>
        <p:spPr>
          <a:xfrm>
            <a:off x="8331566" y="3115146"/>
            <a:ext cx="3022234" cy="29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E57-9B7D-BC49-BBC3-5532B13E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</a:t>
            </a:r>
            <a:r>
              <a:rPr lang="en-US" dirty="0" err="1"/>
              <a:t>Blogcatalog</a:t>
            </a:r>
            <a:r>
              <a:rPr lang="en-US" dirty="0"/>
              <a:t> (not random)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C27B1-546E-AA44-894E-A998B59555A7}"/>
              </a:ext>
            </a:extLst>
          </p:cNvPr>
          <p:cNvSpPr txBox="1"/>
          <p:nvPr/>
        </p:nvSpPr>
        <p:spPr>
          <a:xfrm>
            <a:off x="646402" y="2570086"/>
            <a:ext cx="287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0DF1-703D-0847-8FFE-A2AABC6A8ECE}"/>
              </a:ext>
            </a:extLst>
          </p:cNvPr>
          <p:cNvSpPr txBox="1"/>
          <p:nvPr/>
        </p:nvSpPr>
        <p:spPr>
          <a:xfrm>
            <a:off x="6313191" y="2312483"/>
            <a:ext cx="28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0.5 </a:t>
            </a:r>
            <a:r>
              <a:rPr lang="en-US" dirty="0" err="1"/>
              <a:t>Ptb</a:t>
            </a:r>
            <a:r>
              <a:rPr lang="en-US" dirty="0"/>
              <a:t> rate</a:t>
            </a:r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8FA27AA7-97F8-FB4E-8EA3-9D765065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96" y="1643650"/>
            <a:ext cx="2578100" cy="134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66D63-C0B8-E548-89D9-16CA651F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94" y="3028250"/>
            <a:ext cx="3348102" cy="2902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FA1378-EB59-AB45-AC55-62EA7505CBF3}"/>
              </a:ext>
            </a:extLst>
          </p:cNvPr>
          <p:cNvSpPr txBox="1"/>
          <p:nvPr/>
        </p:nvSpPr>
        <p:spPr>
          <a:xfrm>
            <a:off x="1" y="5927728"/>
            <a:ext cx="5563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seem very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is very large during perturbation compared to randomized G0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65DAE0-7B48-824F-A7B5-22B823D3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1391575"/>
            <a:ext cx="2616200" cy="1384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E2FB57-8F73-7443-BF36-E564C42A6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812" y="2893251"/>
            <a:ext cx="3253987" cy="32009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9A40BA-65EA-9A4E-8190-A74EC794E5A6}"/>
              </a:ext>
            </a:extLst>
          </p:cNvPr>
          <p:cNvSpPr txBox="1"/>
          <p:nvPr/>
        </p:nvSpPr>
        <p:spPr>
          <a:xfrm>
            <a:off x="5277080" y="6472088"/>
            <a:ext cx="668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total perturbations (projection is hitting max tries)</a:t>
            </a:r>
          </a:p>
        </p:txBody>
      </p:sp>
    </p:spTree>
    <p:extLst>
      <p:ext uri="{BB962C8B-B14F-4D97-AF65-F5344CB8AC3E}">
        <p14:creationId xmlns:p14="http://schemas.microsoft.com/office/powerpoint/2010/main" val="110119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E734-5450-FE48-9514-9D82B5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9566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Blogcatalog</a:t>
            </a:r>
            <a:r>
              <a:rPr lang="en-US" dirty="0"/>
              <a:t> (Many tasks)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15A3C-3919-5A48-A541-788DC7B2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849" y="451945"/>
            <a:ext cx="3731951" cy="5954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64E42-60D1-DB47-88D9-A97251A2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193" y="451945"/>
            <a:ext cx="3657524" cy="59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EF5B-6B5F-6042-A128-BF3D4FE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</a:t>
            </a:r>
            <a:r>
              <a:rPr lang="en-US" dirty="0" err="1"/>
              <a:t>polblogs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3E34-A833-9D49-B074-9BE80C49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Political blogs (label is binary for left/right)</a:t>
            </a:r>
          </a:p>
          <a:p>
            <a:pPr lvl="1"/>
            <a:r>
              <a:rPr lang="en-US" dirty="0"/>
              <a:t>Binary label: too much accuracy reduction is bad</a:t>
            </a:r>
          </a:p>
          <a:p>
            <a:r>
              <a:rPr lang="en-US" dirty="0"/>
              <a:t>Poor results for grouped scenario (since protected size is 50% of all nodes)</a:t>
            </a:r>
          </a:p>
          <a:p>
            <a:pPr lvl="1"/>
            <a:r>
              <a:rPr lang="en-US" dirty="0"/>
              <a:t>Means there are lots of nodes for very small budget (compared to other scenarios with 7+ classes)</a:t>
            </a:r>
          </a:p>
          <a:p>
            <a:r>
              <a:rPr lang="en-US" dirty="0"/>
              <a:t>Great results for random</a:t>
            </a:r>
          </a:p>
          <a:p>
            <a:pPr lvl="1"/>
            <a:r>
              <a:rPr lang="en-US" dirty="0"/>
              <a:t>Because there is only one other class to optimize towards?</a:t>
            </a:r>
          </a:p>
        </p:txBody>
      </p:sp>
    </p:spTree>
    <p:extLst>
      <p:ext uri="{BB962C8B-B14F-4D97-AF65-F5344CB8AC3E}">
        <p14:creationId xmlns:p14="http://schemas.microsoft.com/office/powerpoint/2010/main" val="426779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497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1-25-2022 Updates</vt:lpstr>
      <vt:lpstr>Testing multi-task lock for subgraph</vt:lpstr>
      <vt:lpstr>Results on Cora (random) </vt:lpstr>
      <vt:lpstr>Results on Cora (not random) </vt:lpstr>
      <vt:lpstr>Notes about blogcatalog</vt:lpstr>
      <vt:lpstr>Results on Blogcatalog (random) </vt:lpstr>
      <vt:lpstr>Results on Blogcatalog (not random) </vt:lpstr>
      <vt:lpstr>Blogcatalog (Many tasks)</vt:lpstr>
      <vt:lpstr>Notes about polblogs</vt:lpstr>
      <vt:lpstr>Results on Polblogs (random) </vt:lpstr>
      <vt:lpstr>Results on Polblogs (not random)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1-25-2022 Updates</dc:title>
  <dc:creator>Wei, Edward (nyw6dh)</dc:creator>
  <cp:lastModifiedBy>Wei, Edward (nyw6dh)</cp:lastModifiedBy>
  <cp:revision>1</cp:revision>
  <dcterms:created xsi:type="dcterms:W3CDTF">2022-01-26T05:10:59Z</dcterms:created>
  <dcterms:modified xsi:type="dcterms:W3CDTF">2022-02-02T03:13:38Z</dcterms:modified>
</cp:coreProperties>
</file>