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E3788-82A9-4946-BDD2-DBB4DA90D4C0}" v="9" dt="2022-02-16T02:06:14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28:1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967 151 24575,'-5'-8'0,"4"2"0,-6 1 0,-37-29 0,29 26 0,-48-32 0,53 37 0,-24-11 0,26 13 0,-9-4 0,11 3 0,1 1 0,0-1 0,-1 2 0,1 0 0,0 0 0,-1-3 0,-11 3 0,9-3 0,-34 1 0,31 1 0,-32-3 0,34 3 0,-11-1 0,15 2 0,-20-3 0,15 3 0,-41-3 0,39 3 0,-34 0 0,38 0 0,-19 0 0,20 0 0,-13 0 0,13 0 0,-15 0 0,14 3 0,-14-3 0,15 3 0,-15-1 0,14-1 0,-14 3 0,17-1 0,-12 2 0,13-2 0,-8 4 0,6-5 0,-4 7 0,4-8 0,-9 8 0,8-7 0,-11 7 0,12-8 0,-4 6 0,4-4 0,-2 5 0,5-2 0,-7 3 0,9-3 0,-6 7 0,4-9 0,-5 12 0,5-11 0,-7 12 0,9-11 0,-6 9 0,6-9 0,-6 11 0,6-10 0,-6 15 0,6-15 0,-4 17 0,5-16 0,-5 16 0,4-16 0,-3 16 0,3-17 0,-4 17 0,5-16 0,-3 18 0,3-18 0,-2 23 0,1-22 0,-1 31 0,2-29 0,0 36 0,0-36 0,-2 41 0,1-40 0,-4 42 0,5-43 0,-3 39 0,3-40 0,-2 35 0,1-35 0,-1 31 0,2-32 0,0 34 0,0-33 0,0 38 0,0-38 0,2 35 0,-1-35 0,1 31 0,-2-32 0,0 31 0,0-27 0,0 32 0,0-32 0,2 37 0,-1-39 0,4 46 0,-2-45 0,2 45 0,-2-46 0,1 46 0,-3-45 0,6 47 0,-6-47 0,6 51 0,-6-49 0,6 59 0,-4-59 0,7 68 0,-6-66 0,3 34 0,0 0 0,-2-31 0,9 73 0,-10-34 0,3 2 0,-2 32 0,-4-73 0,4 72 0,-4-76-2677,3 36 2677,-4-45 0,2 45 0,-2-33-5897,8 77 5897,-5-72-1972,1 29 0,0 1 1972,-1-33-1319,-1 36 1,0 0 1318,-1-36 0,0 35 0,0 0 0,-1-38-940,0 73 940,0-75 554,0 61-554,0-63 1810,0 58-1810,0-58 2973,0 42-2973,0-46 0,0 29 0,0-26 0,0 26 0,0-26 3847,0 24-3847,0-28 0,3 31 0,-1-30 0,4 34 0,-3-33 0,1 35 0,-1-34 0,2 34 0,-2-35 0,7 30 0,-8-31 0,9 36 0,-10-33 0,4 49 0,-5-48 0,0 61 0,0-60 0,-2 66 0,1-65-1522,-4 70 1522,5-51-3231,-5 51 3231,4-51-2065,1 37 2065,1-58-354,4 46 354,-5-48 3027,5 32-3027,-5-35 4668,3 23-4668,-1-23 5011,-1 19-5011,3-22 1075,-3 14-1075,1-15 302,1 8-302,-3-6 0,5 6 0,-5-5 0,5 7 0,-4-7 0,1 10 0,-2-10 0,2 12 0,-1-12 0,1 10 0,-2-10 0,3 9 0,-3-9 0,5 13 0,-4-13 0,3 10 0,-3-11 0,1 9 0,0-9 0,-1 7 0,4-10 0,-5 6 0,5-7 0,-2 7 0,2-6 0,0 5 0,5-3 0,-3-2 0,14 2 0,-15-2 0,36 2 0,-32-2 0,30 2 0,-32-5 0,25 5 0,-23-4-6784,30 3 6784,-30-3 0,23 4 0,-25-5 0,14 2 0,-16-2 0,7 0 0,-7 0 6784,8-2-6784,-7 1 0,15-1 0,-15 2 0,20 0 0,-19 0 0,16 0 0,-17 0 0,5 0 0,-6 0 0,-4-2 0,3 1 0,-2-1 0,5-1 0,-3 3 0,17-5 0,-13 4 0,24-1 0,-26 0 0,25 1 0,-25-1 0,19-1 0,-19 3 0,10-8 0,-10 7 0,7-8 0,-7 8 0,7-9 0,-10 6 0,10-3 0,-12 1 0,10 1 0,-9 2 0,5-2 0,-5 2 0,6-5 0,-5 5 0,9-7 0,-10 7 0,9-12 0,-10 8 0,9-20 0,-7 18 0,3-37 0,-4 34 0,2-41 0,-4 42 0,3-37 0,-3 37 0,1-39 0,-2 38 0,-2-48 0,1 47 0,-1-71 0,2 67 0,0-74 0,0 76 0,0-57 0,0 60 0,-3-51 0,3 51 0,-7-58 0,6 56 0,-7-61 0,8 61 0,-5-58 0,4 59 0,-3-66 0,3 63 0,-1-63 0,2 65 0,0-60 0,0 59 0,-3-64 0,3 64 0,-3-72 0,3 71 0,0-76 0,0 76 0,-2-80 0,1 78 0,-1-78 0,2 80 0,0-76 0,0 76-3392,0-37 0,0-1 3392,0 32-2269,1-34 1,0 0 2268,0 34-1517,0-30 0,0 1 1517,-1 31 0,5-76 0,-4 80-1835,8-73 1835,-7 74 0,7-72 0,-8 72 0,6-74 0,-4 73 0,2-80 0,-2 78 0,0-32 0,-1-2 0,-1 32 0,2-31 0,1 0 0,-3 31-97,2-30 0,1 0 97,-4 31 0,3-76 0,-3 77 0,2-73 0,-1 75 155,3-70-155,-3 71 381,4-67-381,-5 67 0,7-66 0,-6 66 533,9-62-533,-9 63 0,8-55 0,-8 56 728,6-52-728,-6 52 2485,1-47-2485,-2 48 0,3-39 0,-3 41 0,5-33 0,-5 33 0,5-36 0,-4 35 0,1-35 0,-2 36 0,0-36 0,0 35 3121,0-18-3121,0 23 3920,-2-9-3920,1 8 0,-6-20 0,6 18 0,-9-25 0,9 25 0,-11-22 0,8 22 4791,-11-17-4791,11 18 270,-13-17-270,12 18 0,-10-11 0,12 12 0,-14-6 0,12 8 0,-20-13 0,18 15 0,-25-15 0,23 15 0,-30-10 0,32 9 0,-29-7 0,29 6 0,-24-10 0,22 9 0,-6-5 0,13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0:0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24575,'0'6'0,"0"-1"0,-2 0 0,1 0 0,-1 1 0,2-1 0,0 0 0,-3 8 0,3-6 0,-5 19 0,4-17 0,-6 36 0,6-31 0,-13 62 0,12-54 0,-9 48 0,-7 32 0,5-20 0,5-24 0,-5 24 0,-4 21 0,7-33 0,8-51-6784,-15 78 6784,15-78-2269,-7 32 1,-1-1 2268,5-32-2348,-12 69 2348,10-75 0,0 24 0,-3-17 0,8-10 0,-5 8 0,7-15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24575,'5'0'0,"-2"0"0,0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2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24575,'5'0'0,"0"0"0,0 0 0,1 0 0,-1 0 0,0 0 0,-2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24575,'5'0'0,"0"0"0,1 0 0,-3 0 0,-1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24575,'6'0'0,"-1"0"0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09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24575,'0'5'0,"0"0"0,0 1 0,2-1 0,-1 0 0,1 0 0,-2 1 0,0-1 0,2-2 0,-1 2 0,1-3 0,-2 4 0,2-1 0,-1 0 0,1 3 0,1 0 0,-3 3 0,3-3 0,-1 4 0,-1-6 0,3 11 0,-3-10 0,1 10 0,-2-10 0,3 10 0,-3-10 0,2 14 0,-2-13 0,0 14 0,0-7 0,0 4 0,0-5 0,0 3 0,0-8 0,3 9 0,-3-9 0,3 5 0,-3-7 0,0 5 0,0-6 0,0 2 0,2 4 0,-1 4 0,1-1 0,-2 2 0,0-11 0,2 6 0,-1 1 0,4 6 0,-5-5 0,3 1 0,-3-9 0,0 1 0,0-2 0,2 1 0,-2 1 0,3 2 0,-3-1 0,0 2 0,0-4 0,0 1 0,0-2 0,0 3 0,2-2 0,-1 1 0,1 8 0,-2-5 0,0 5 0,0-7 0,0-3 0,0 3 0,0 0 0,0 0 0,0 0 0,0-3 0,0 3 0,0-3 0,0 5 0,0-1 0,0-1 0,0-1 0,0-1 0,0 1 0,0-1 0,0 2 0,0-3 0,0 5 0,0-4 0,0 4 0,0-5 0,0 1 0,0-1 0,0 0 0,0 1 0,0-1 0,0 0 0,2 3 0,-1-2 0,1 1 0,-2-2 0,0 1 0,0-1 0,0 0 0,0 0 0,0 1 0,0-1 0,0 0 0,0 1 0,0-1 0,0 0 0,0 0 0,0 1 0,0-1 0,0 0 0,0 0 0,0 1 0,0-1 0,0 0 0,0 0 0,0 1 0,0-1 0,3 3 0,-3-3 0,3 3 0,-3-3 0,0 1 0,0-1 0,0 0 0,0 0 0,0 1 0,0-1 0,0 0 0,0 0 0,2 1 0,-1-1 0,1 0 0,-2 0 0,0 1 0,0-1 0,0 0 0,0 1 0,0-1 0,0 0 0,0 0 0,0 1 0,0-1 0,2 0 0,-1 0 0,1 5 0,-2-3 0,0 3 0,0-5 0,0 0 0,0 0 0,0 1 0,0-1 0,2-2 0,-1 2 0,1-2 0,-2 2 0,0 2 0,0-1 0,0 2 0,0-3 0,0 0 0,0 3 0,0-2 0,0 1 0,0-1 0,0-1 0,0 0 0,0 1 0,0-1 0,0 0 0,0 0 0,0 1 0,0-1 0,0 2 0,0-1 0,0 2 0,0-3 0,0 0 0,0 1 0,0-1 0,0 3 0,0-3 0,0 3 0,0-3 0,0 1 0,0-1 0,0 0 0,0 0 0,0 1 0,0-1 0,0 0 0,0 0 0,3-2 0,0 0 0,2-3 0,0 0 0,0 0 0,1 0 0,-1 0 0,3 0 0,-3 0 0,5 2 0,-4-1 0,4 1 0,-4-2 0,2 0 0,2 0 0,3 0 0,-1 0 0,2 0 0,-5 0 0,1 0 0,-2 0 0,0 0 0,4 2 0,2-1 0,0 1 0,9-2 0,-15 0 0,10 0 0,-13 0 0,5 0 0,3 3 0,1-3 0,0 2 0,0-2 0,-7 0 0,3 0 0,-3 3 0,2-3 0,-1 3 0,-1-3 0,3 0 0,-1 0 0,2 0 0,1 2 0,-6-1 0,7 1 0,-8-2 0,3 0 0,-3 2 0,3-1 0,-2 1 0,4-2 0,-4 0 0,6 0 0,-6 0 0,4 0 0,-5 3 0,1-3 0,-1 3 0,3-3 0,-3 0 0,5 0 0,-4 0 0,2 0 0,-1 0 0,2 0 0,-1 0 0,-1 2 0,-1-2 0,-1 3 0,0-3 0,0 0 0,1 0 0,-1 0 0,0 0 0,1 0 0,-1 0 0,2 0 0,-1 0 0,2 0 0,-3 0 0,0 0 0,1 0 0,-1 0 0,0 0 0,0 0 0,3 0 0,-2 0 0,2 0 0,-3 0 0,-2 2 0,1-1 0,-1 1 0,3-2 0,-1 0 0,0 0 0,0 0 0,1 0 0,-1 0 0,0 0-6784,0 0 6784,1 0 0,-1 0 0,0 0 0,0 0 0,1 0 0,-1 0 0,0 0 6784,1 0-6784,-1 0 0,0 0 0,7 0 0,-5 0 0,6 0 0,-8 0 0,0 0 0,0 0 0,1 0 0,1 0 0,-1 0 0,2 0 0,-3 0 0,0 0 0,1 0 0,-1 0 0,0 0 0,0 0 0,1 0 0,-1 0 0,2 0 0,-1 0 0,2 0 0,-3 0 0,5 0 0,-3 0 0,3 0 0,-5 0 0,0 0 0,0 0 0,1 0 0,4 0 0,-4 0 0,6 0 0,-6 0 0,2 0 0,-3 0 0,0 0 0,1 0 0,1 0 0,-1 0 0,2 0 0,-3 0 0,0 0 0,0 0 0,1 0 0,-1 0 0,0 0 0,5 0 0,-3 0 0,2 0 0,-3 0 0,-1 0 0,0 0 0,1 0 0,-1 0 0,0 0 0,0 0 0,1 0 0,-1 0 0,0 0 0,0 0 0,1 0 0,-1 0 0,0 0 0,0 0 0,1 0 0,-1 0 0,0 0 0,1 0 0,-1 0 0,0 0 0,0 0 0,1 0 0,6-2 0,-5-1 0,7 0 0,-8 0 0,0 3 0,-4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1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24575,'5'0'0,"0"0"0,-2 0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3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2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12204 0 24575,'-5'12'0,"4"-5"0,-4 6 0,5-8 0,-2 5 0,1-1 0,-4 1 0,5-2 0,-3-3 0,-1 17 0,0-4 0,-4 9-3946,0 10 3946,4-24 0,-4 16-217,8-21 217,-5 8 0,-1 0 0,0 5-1910,1-4 1910,-1 3 0,3-8 0,-14 38 0,11-31 0,-13 35 0,15-41 0,-9 18 0,10-18 0,-15 33 0,12-23 0,-16 24-4773,3 1 4773,3-15 0,-1 8 901,9-19-901,3-10 0,-10 20 0,8-18 0,-12 23 0,7-8 0,-20 40-2147,12-26 2147,-10 23-1749,15-42 1749,4 4 0,0-11 1577,-3 16-1577,4-19 0,-12 28 0,13-27 0,-13 27-810,-3 2 810,4-1 0,-5-1 0,12-5 0,3-22 0,-3 21 1240,0-17-1240,1 14 0,0-15 0,2 9 0,-19 23 0,11-14 338,-12 21-338,19-35 0,4 0 289,-2-6-289,1 7 1930,-4-2-1930,2 2 0,-1 4-1238,-23 29 1238,17-16 114,-12 11-114,19-31 0,4-3 565,-3-1-565,0 1 0,-1 9 0,1-7-2619,-13 25 2619,9-17 0,-8 11 0,7-15 0,4-1 304,-4 1-304,6-7 2696,-1 0-2696,-2 5 0,2-8-1758,-24 40 1758,21-34 0,-15 30 0,21-38 952,-9 21-952,7-18 176,-10 16-176,10-18 0,-2 9 0,3-9-419,-1 4 419,3-6 0,-22 27 361,15-19-361,-13 19 0,19-27 2598,-1 1-2598,0 4 0,-5 2 0,1-1 0,-1 4 883,3-11-883,1 6 0,-16 15 0,13-9 0,-12 12 0,12-15 0,5-7 0,-3 2 761,-2 4-761,2-2 0,-5 3 689,6-7-689,-7 16 0,4-12-226,-3 11 226,2-12 0,7-5 664,-2 1-664,1 0 0,-4 3 0,2-3 0,-8 15 0,8-17 0,-4 10 0,5-10 0,3-3 249,-1 3-249,1 0 0,0-3 0,-1 3 0,1 0 3434,-3 0-3434,0 5 0,-8 0-1302,7 1 1302,-4-4 0,8-2 361,-3-1-361,2 2 0,-1-1 0,1-1 0,1-1 0,-1 1 0,-1 1 0,1 1 0,-7 3 0,7-3 0,-7 3 0,7-3 0,-4 1 0,4-2 0,-4 2 0,4-1 0,-4 3 0,4-6 0,-4 7 0,-1-1 0,0 2-1106,0 0 1106,3-4 0,3-3 1231,-3 2-1231,2-1 0,-1 2 0,1-4 0,-6 12 0,5-11 377,-5 9-377,4-6-497,2-4 497,-2 7 0,3-8 1069,-1 3-1069,1 0 310,0-2-310,-1 1 0,1 1 0,0-2 0,-8 11 0,4-4 0,-4 4 534,5-5-534,-2 1 0,1-1 0,-2 3-589,4-7 589,1 0 0,-4 4 0,4-3 0,-5 4 0,6-5 0,-3 2 0,2-4 0,-6 11 0,5-10 0,-5 8 0,3-7 0,1 0 0,0 2-291,1-2 291,1 0 0,-7 5 0,7-7 0,-4 4 0,4-5 0,-4 5 0,4-3 0,-7 5 0,7-4 0,-2 0 0,3 0 0,0-3 0,-1 1 0,-2 1 0,2-1 0,-1 2 0,1-3 0,1 0 0,-3 3 0,0 0 0,-3 2 141,3-1-141,0-2 0,3-2 293,-1 1-293,-1 1 0,1-1 0,-2 4 0,3-4 0,-1 2 0,-13 11 0,7-8 0,-8 9 0,10-10 0,4-4 0,-4 4 0,4-2 0,-2 0 0,3 0 0,-8 4 0,6-5 0,-8 8 0,9-10 0,-1 3 0,-1-3 0,0 3 0,-1 0 0,1 0 0,1 0 0,1-3 0,-4 3 0,4-2 0,-7 4 0,4-2-730,-4 0 730,5 0 0,0-1 0,1-1 539,1 2-539,-7-1 0,7-1-1130,-12 6 1130,10-5 0,-7 2 0,9-3 0,-11 4 0,9-4 0,-12 9 0,14-9 0,-7 4 0,5-5 0,-5 3 0,-4 2 0,0 1 0,1 0 0,0 1 0,3-3 0,-6 4 0,5-5 0,1-1 0,3-1 0,-3 1 0,-5 4 0,-3 0 0,4 2 0,-1-3 0,7-2 0,-2 0-402,-8 2 402,6 1 0,-6 0-2734,-9 8 2734,15-12 0,-10 7-1139,15-9 1139,2 3 871,-3-3-871,-2 5 0,2-4 335,-2 2-335,-7 4 0,4-2-783,-26 16 783,26-15 0,-16 7-348,23-13 348,-1 1 0,-1-1 0,-2 5 0,2-4-811,-2 4 811,2-2 0,-7 2 0,-16 17-269,8-11 269,-7 8 0,20-16 669,3-1-669,1-1 0,-1 2 0,-3 2 0,1-4 0,-5 6 0,5-3 0,-11 6 127,10-4-127,-13 4 2563,14-6-2563,-1 0 0,3-3-442,-3 7 442,1-7 0,-5 9 0,5-9 0,-1 4 0,-19 13 0,9-9 0,-12 13-2289,17-17 2289,8-2 0,-1-3 699,3 3-699,-7 0 0,6 0-213,-7 2 213,6-4 0,1 2 0,-18 5-1110,15-3 1110,-16 5 0,10-3 0,6-3 0,-6 1 2187,7-2-2187,-2-1 0,2-1 0,-7 6 0,6-5-3006,-25 14 3006,24-11 0,-19 7 1589,23-10-1589,-11 3 0,7-3 1460,-5 3-1460,8-5 0,2 3 0,-2-3 0,-1 3 0,0-3 0,-10 7 0,8-5-1223,-8 6 1223,10-8 0,3 0 3229,-11 5-3229,6-1 0,-13 4-2506,12-5 2506,-7 4 0,9-6 662,-2 4-662,4-4 0,-3-1 0,4 0 1340,-11 3-1340,3 0 0,-2 2-303,1-1 303,-3 3 942,8-6-942,-6 4 0,11-7 299,-2 2-299,4-3 0,-9 4 0,8-1 0,-8 0 0,2 3 0,-9 2-1390,4-3 1390,0 2 0,7-9 1733,6 5-1733,-6-4 0,6 3 0,-6-1 0,6 0 0,-6 2 0,6-4 0,-6 3 0,-10 3 0,8-4-1136,-8 5 1136,11-7-605,-1 4 605,0-2 1801,0 0-1801,3 1 0,-4-1 0,5 0 0,-8 2 0,9-5 0,-4 5 0,-9-1 0,4 2-1087,-5-2 1087,8 0 0,4-3 1037,-1 3-1037,-1-3 0,4 4 0,-4-5 0,4 5 0,-4-4 0,0 3 0,-7 0 668,2-1-668,-3 3 0,4-3-496,1 0 496,2 2 0,1-5 1061,4 5-1061,-4-4 0,-1 3 0,2-1 0,-13 3 0,13-4 113,-11 3-113,7-2 0,-2 2-1074,2-2 1074,0 2 0,7-5 645,-6 5-645,5-4 0,-15 7 0,13-7-562,-9 5 562,10-4 0,2-1-104,-6 4 104,1-2 0,-1-1 0,2 3 0,3-4 1073,1 3-1073,-4-3 0,-7 5 0,5-3 0,-7 3 0,8-3 0,3 2 0,-9-2 0,4 2 0,-3-2 0,2 2 0,-1-1-264,1 1 264,0-1 0,1 1 0,4-2 109,-6 2-109,1 0 0,1-2 0,-3 2 0,-5 1-1694,7-2 1694,-6 4 0,12-7 882,0 3-882,-3-3 0,1 4 0,-1-2 0,-2 0 0,4 1 0,-8 2 0,7-3-3043,-27 10 3043,21-12 0,-14 10-937,19-11 937,3 3 1272,-2-1-1272,2-2 0,-3 5 0,-2-2 0,2 0 0,-2 2 0,0-2 0,-20 2 382,17-2-382,-16 1 0,23-3 575,-4 4-575,2-5 0,-6 5 0,5-4 0,-1 1 0,3 0 0,1-1 0,-26 4 0,14-5-2407,-17 5 2407,22-5 0,3 3-144,4-3 144,-1 0 2396,2 2-2396,-5-1 0,2 1-741,-8 1 741,7-2-3443,-7 3 3443,8-4-457,-4 2 457,4-1-126,0 1 126,1-2 0,4 0 903,-4 2-903,2-1 0,-1 1 0,-11-2 0,11 0 5943,-11 0-5943,14 3 0,-6-3 0,3 2 0,-7-2 0,7 0 0,-3 0 0,4 0 0,-5 3 0,-4-3-163,2 3 163,1-3-467,0 0 467,7 0 0,-15 0 0,12 0 0,-8 0 0,7 0 0,1 2 0,1-1 0,-1 1 0,-15-2-1386,10 0 1386,-10 0 0,10 0 0,5 0 0,-5 0 414,4 0-414,-4 2 0,3-1 0,-14 1 0,-38 1 0,26-3-920,-25 3 920,37-3 0,8 0 0,-14 0 0,-4 5 0,6-4 0,1 5 0,9-6 0,3 0 0,-5 0 0,5 0-226,2 0 226,4 0 0,0 0 0,-4 0 0,-19 5 0,14-3 0,-18 3 0,27-5 0,-10 0 0,10 0 0,-7 0 0,7 0 0,-2 0 0,2 0-4456,-24 0 4456,18 0 0,-22 0-192,27 0 192,-6 0 0,7 0 0,-7 0 0,7 0 878,-5 0-878,6 0 628,-11 0-628,3 0 0,-9 0 4042,5-2-4042,6 1 0,-4-1 284,8 2-284,-8 0 0,8 0-2304,-25-3 2304,21 3 0,-26-3 0,29 3 0,-10-2 0,12 1 0,-7-1 0,7 2 0,-5 0 0,6 0-538,-23-6 538,17 5 0,-21-4-616,20 2 616,-9 3 0,11-3 0,-9 1 0,14 1 506,-22-1-506,17 2 0,-15-3-82,18 3 82,-5-3 0,5 3 0,-6 0 0,7-2 0,-7 1 0,9-1 63,-28 2-63,23-2 0,-16 1 637,20-1-637,-1 2 0,0 0 1789,-2 0-1789,3 0 0,-8-3 0,5 3 0,-7-3 0,3 0 0,-2 2 0,2-2 0,1 3 0,8 0 0,-7 0 0,6-3 0,-6 3 0,6-3 0,-10 3 0,-9-5-2923,-1 3 2923,0-3 0,9 5 1714,8 0-1714,-1-3 0,3 3 0,-3-3 0,1 3-107,-3-2 107,4 2 0,-33-3 1451,25 3-1451,-30-2 0,38 1 0,-10-1 809,10 2-809,-9-3 0,8 3 0,-8-3-1200,8 3 1200,-3 0 0,-23-5 0,16 4 0,-21-5 0,27 6 0,0-2 0,6 1 634,1-1-634,-1 2 0,-3 0 0,-4 0 0,-2-3 0,-1 3 0,4-3 1120,3 3-1120,0 0 0,5 0-102,-5-2 102,7 1 0,-9-1 0,0 2 0,-2-2 0,3 1 1320,4-1-1320,-3 2 0,1-3 0,-1 3 0,0-3 0,7 3 0,-6 0 0,3-2 0,-6 1 0,6-1 882,-6-1-882,1 0 0,-2 0 0,2 1 0,-1 0 0,9 1-850,-12-1 850,8 2 0,-6-3 0,5 3-284,-2-3 284,4 1-6370,-6 1 6370,6-1-445,-6 0 445,6 1 0,-20-1-958,18 2 958,-16-3 0,21 3 115,-6-3-115,3 3 0,-7-2 0,5 1 5732,1-1-5732,-5 0 0,3 1-535,-10-5 535,10 5 0,-3-2 0,4 3 0,0 0 1723,-5-3-1723,7 3 0,-3-3 0,6 3 0,-4-2 0,-3 1 0,-7-4 0,0 4 0,1-3 0,8 2 0,4 1 87,-1-1-87,2 2 0,-6-3 0,5 3 0,-3-3 1279,5 3-1279,-11-2 621,6 2-621,-9-3 0,11 3 0,-2-2 0,4 1 0,-5-1 0,3-1 0,0 3 0,0-3 0,0 3 0,-6-3 0,5 2 0,-9-2 0,6 0 0,1 3 0,1-3 0,5 1 0,-1 1 0,-2-1 0,0 2 0,0-3 0,-7 3 0,8-5 0,-10 5 0,10-3 0,-5 1 0,6 1 0,-2-1 0,3-1 0,-3 3 0,2-3 0,-9 1 0,8 1 0,-5-3 0,6 3 0,1-1 0,-5-1 0,1 0 0,-2 0 0,3 1 0,3 0 0,0 1 0,-3-1 0,2-1 0,-2 3 0,0-5 0,2 4 0,-1-4 0,1 5 0,-1-5 0,1 5 0,-5-5 0,6 4 0,-3-4 0,2 2 0,-1-2 0,1 2 0,-2 1 0,3-1 0,-3 0 0,2 0 0,-2-1 0,-4-2 0,2-2 0,-3 2 0,5-1 0,3 6 0,-1-4 0,1 2 0,-5-2 0,3 0 0,-3 2 0,-2-7 0,2 4 0,-3-3 0,5 2 0,3 4 0,-3-2 0,2-1 0,-1 3 0,1-1 0,-2-2 0,0 0 0,0-1 0,0 1 0,0 1 0,2-1 0,-1 3 0,4-1 0,-4 1 0,3-3 0,-4 1 0,3 0 0,-3-1 0,5 1 0,-5 2 0,-2-9 0,3 7 0,-5-5 0,9 5 0,-2 2 0,2 0 0,0-1 0,-4 1 0,6-3 0,-9 1 0,-3-10 0,3 7 0,-5-7 0,7 8 0,2 1 0,-1-2 0,1 5 0,3-2 0,-4 0 0,3-1 0,-3 0 0,-1-1 0,4 4 0,-3-5 0,2 3 0,-1-1 0,-4-4 0,2 1 0,-1 1 0,1 1 0,5 4 0,-1 0 0,-2-5 0,3 5 0,-4-5 0,1 0 0,0 2 0,-2-1 0,3 1 0,0 1 0,-1 0 0,1-1 0,-3-4 0,2 3 0,-1 0 0,1 2 0,3 2 0,-2 0 0,5-2 0,-5 2 0,2-2 0,0 0 0,-2 2 0,0-5 0,1 5 0,-3-5 0,4 3 0,-2-1 0,0 1 0,2 0 0,-2-1 0,2 1 0,-3-1 0,1 1 0,0 0 0,2-1 0,-2 3 0,2-1 0,-2 1 0,2-3 0,-2 3 0,2-1 0,0 1 0,-2 0 0,5-2 0,-5 4 0,2-4 0,-3 5 0,3-5 0,-1 4 0,3-3 0,-4 3 0,2-1 0,-2 2 0,0 0 0,2 2 0,-2-1 0,2 1 0,0 0 0,-2-1 0,5 4 0,-5-5 0,4 5 0,-4-5 0,5 5 0,-5-4 0,4 3 0,-3-3 0,1 4 0,-3-2 0,1 2 0,0 0 0,-1-2 0,3 2 0,-2-2 0,2 0 0,-2 4 0,0-6 0,2 6 0,-4-2 0,3-1 0,-1 3 0,0-4 0,2 2 0,-2 0 0,2 0 0,-2 1 0,2-4 0,0 3 0,-4 0 0,3 1 0,-4 2 0,3-3 0,2 0 0,-2-2 0,5 2 0,-5-2 0,4 2 0,-4-2 0,3 2 0,-4 2 0,1-2 0,2 4 0,-2-6 0,4 2 0,-3-2 0,3 2 0,-4-2 0,5 2 0,-5 0 0,4 0 0,-3-2 0,3 2 0,-1-2 0,-1 0 0,3 2 0,-3-7 0,8-1 0,-4-3 0,4-2 0,-3 3 0,1-1 0,0 1 0,2 0 0,-2-3 0,2 2 0,-2-2 0,1 3 0,-1-1 0,3 1 0,-3 0 0,1-1 0,-1 1 0,2-1 0,-2 1 0,2-3 0,-2 5 0,0-4 0,2 4 0,-3-3 0,4 1 0,-3 0 0,1 2 0,-3-2 0,4 2 0,-2 0 0,-1-2 0,3 2 0,-2-2 0,2 2 0,-2-2 0,2 2 0,-2-2 0,2-1 0,0 1 0,1 0 0,-1-1 0,0 1 0,0 2 0,1 0 0,-1 3 0,0 0 0,0 0 0,1 0 0,-1 0 0,0 0 0,1 0 0,-1 0 0,0 0 0,0 0 0,1 0 0,-1 0 0,0 0 0,0 0 0,1 0 0,-1 0 0,0 0 0,5 0 0,-3 0 0,3 0 0,-5 0 0,0 0 0,0 0 0,3 0 0,-2 0 0,1 0 0,-1 0 0,-1 0 0,0 0 0,0 0 0,3 0 0,-2 0 0,1 0 0,-1 0 0,-1 0 0,0 0 0,1 0 0,-1 0 0,0 0 0,0 0 0,1 0 0,-1 0 0,0 0 0,0 0 0,1 0 0,-1 0 0,0 0 0,0 0 0,1 0 0,-1 0 0,0 0 0,1 0 0,-1 0 0,0 0 0,0 0 0,1 0 0,-1 0 0,2 0 0,-1 0 0,2 0 0,-3 0 0,3 0 0,-2 0 0,4 0 0,-5 0 0,5 0 0,-4 0 0,2 0 0,-3 0 0,0 0 0,-2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0:0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24575,'0'6'0,"2"-3"0,-2 1 0,3-1 0,-3 2 0,2 12 0,-1-8 0,8 36 0,-5-31 0,13 58 0,-12-55 0,24 75 0,-22-71-3392,12 30 0,0 1 3392,-12-30-2269,13 29 1,1 1 2268,-13-30-742,14 23 0,1 0 742,-11-24 0,29 49 0,-32-53 0,13 14 0,-10-8 0,5-1 0,-3 5 3802,5 2-3802,-17-21 5685,7 9-5685,-6-14 0,0 4 0,-1-6 0,-2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0:0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24575,'3'-6'0,"-1"1"0,1-3 0,-3 2 0,5 1 0,-5 0 0,10-10 0,3-7 0,-3 1-6784,7-4 6784,-14 21 0,5-5 0,-5 6 0,8-10 0,-6 6 0,7-6 0,-6 10 6784,-1 1-6784,-2 4 0,1-1 0,-1 8 0,3-5 0,4 20 0,-6-15 0,10 24 0,-13-24 0,6 11 0,-2 4 0,-1-17 0,6 35 0,-7-34 0,4 25 0,-4-13 0,0-3 0,4 14 0,-6-22 0,9 22 0,-9-23 0,3 9 0,-4-14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0:0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24575,'5'0'0,"0"0"0,1-3 0,-1 3 0,0-3 0,7 1 0,-5 1 0,17-3 0,-15 3 0,17-4 0,-18 5 0,9-3 0,-12 1 0,3 1 0,-3-1 0,1-1 0,-1 3 0,0-2 0,0 2 0,1 0 0,-1 0 0,-2-3 0,1 3 0,-1-3 0,3 3 0,-1 0 0,0 0 0,0 0 0,1 0 0,-1 0 0,0-2 0,0 1 0,3-1 0,-4-1 0,3 3 0,-4-3 0,2 3 0,0 0 0,0 0 0,1 0 0,-1-2 0,0 1 0,0-1 0,1 2 0,-1 0 0,-2-2 0,2 1 0,-5-1 0,2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0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24575,'6'-3'0,"-1"0"0,0 3 0,0 0 0,3-2 0,-2 1 0,13-3 0,-11 3 0,19-1 0,-20 2 0,15-3 0,-15 3 0,10-3 0,-11 3 0,4 0 0,-7 3 0,2-3 0,-4 5 0,3-5 0,-1 10 0,0-6 0,2 10 0,-5-7 0,-2 12 0,-2-11 0,-11 23 0,8-22 0,-12 27 0,14-27 0,-19 24 0,20-24 0,-24 24 0,22-24 0,-16 17 0,18-19 0,-8 8 0,13-12 0,-3 2 0,7-5 0,0 0 0,1 0 0,22 0 0,-16 0 0,51 0 0,-49 0 0,48 0 0,-52 0 0,38 0 0,-38 0 0,33 0 0,-34 0 0,13 0 0,-17 0 0,0 0 0,1-2 0,-3 1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0:1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24575,'5'0'0,"0"0"0,1 0 0,-3-2 0,1 1 0,-1-1 0,2 2 0,12 0 0,-8 0 0,15 0 0,-17 0 0,5 0 0,-7 0 0,0 2 0,-2 1 0,4 4 0,-5-1 0,7 4 0,-8-4 0,4 9 0,-5-8 0,-7 14 0,5-13 0,-20 16 0,16-16 0,-25 23 0,22-24 0,-20 25 0,21-26 0,-12 16 0,14-18 0,-2 5 0,8-8 0,3 1 0,2-2 0,12 0 0,-9 0 0,28 3 0,-26-3 0,30 7 0,-30-6 0,11 4 0,-16-3 0,3 1 0,-2 0 0,2 2 0,-6-2 0,1 2 0,-3 0 0,0 1 0,0-1 0,0 0 0,-3 0 0,-4 10 0,0-10 0,-10 19 0,10-21 0,-15 25 0,14-22 0,-17 20 0,18-19 0,-8 3 0,9-7 0,3-3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0:4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 24575,'0'17'0,"0"-4"0,0 4 0,0-5 0,0 0 0,0 0 0,0 27 0,0-21 0,-6 63 0,5-59 0,-10 107 0,10-99 0,-5 157 0,1-145-3392,4 76 0,1 1 3392,-6-70-2269,5 74 1,2 0 2268,-1-78-1517,0 72 0,0-1 1517,0-72-1015,0 78 1,0 0 1014,0-80 0,-2 86 0,-1 2 0,2-82 0,-8 81 0,-1 0 0,7-81 0,-5 88 0,2-1 0,6-90 0,-2 82 0,-1-2 0,2-86 0,-5 184 0,6-179 0,9 71 0,1 2 0,-6-66 0,11 65 0,-1-3 0,-11-70 189,18 156-189,-18-166 1562,12 138-1562,-13-141 2349,3 109-2349,-5-114 3622,0 88-3622,0-89 0,0 88 0,0-87 0,-5 88 0,3-90 0,-3 95 0,5-91 0,0 85 0,0-89 0,16 105 0,-12-98 0,22 130 0,-23-129 0,7 118 0,-10-121 5075,0 84-5075,0-90 1619,0 42-1619,0-48 1236,0 12-1236,0-16 183,0-11 0,0 3 0,0-9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0:4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2 171 24575,'12'-7'0,"0"2"0,0 5 0,-6-6 0,5 5 0,6-4 0,-2 5 0,39-6 0,-34 5 0,76-10 0,-70 10 0,107-10 0,-104 10 0,52-5 0,16 1 0,-64 4 0,148-5 0,-148 6 0,159 0 0,-157 0 0,178 0 0,-174 0-3392,77 0 0,2 0 3392,-77 0 0,72 0 0,15 0 0,3 0 0,16 0 0,35 0 0,-151 0 0,66 0 0,-10 0 0,-51 0 0,113 0 0,-116 0 6784,102 0-6784,-45 0 0,-5 0 0,43-5 0,-96 3 0,39-3 0,-11 5 0,-38 0 0,86 0 0,-83 0 0,92 0 0,-91 0 0,102 0 0,-21-5 0,-12 3 0,60-9 0,-127 10 0,68-4 0,-78 5 0,68-6 0,-61 5 0,108-10 0,-104 10 0,110-5 0,-112 6 0,101-5 0,-101 4 0,96-5 0,-98 6 0,82-5 0,-85 4 0,70-5 0,-71 6 0,44-5 0,-50 3 0,13-3 0,-21 5 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0:4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24575,'12'0'0,"0"0"0,0 0 0,0 0 0,10 0 0,-7 0 0,92 5 0,-74-3 0,148 3 0,-148 0 0,163-4 0,-159 5-4252,77-2 1,2-1 4251,-74-1-1409,77 5 0,0-1 1409,-80-4-3034,187 8 3034,-188-8-1791,154 8 1791,-162-8 2147,83 8-2147,-90-9 0,33 5 0,-35-6 0,60 5 0,-56-4 0,98 10 0,-97-10 0,103 5 0,-103-6 0,103 5 0,-103-4 0,97 10 0,-98-10 0,103 10 0,-100-10 0,106 4 0,-108-5 0,108 6 0,-106-5 0,100 4 0,-103-5 0,93 0 0,-93 0 0,87 0 0,-88 0 0,83 5 0,-83-3 0,89 3 0,-88-5 0,87 0 0,-88 0 0,94 0 0,-92 0 0,92 0 0,-94 0 0,78 0 0,-80 0 0,75 0 0,-75 0 0,80 0 0,-78 0 0,78 0 0,-80 0 0,75 0 0,-75 0 0,80 0 0,-78 0 0,83 0 0,-83 0 0,88 0 0,-87 0 0,88 0 0,-89 0 0,72 0 0,-75 0 3210,55 0-3210,-58 0 0,52 0 0,-50 0 4800,24 0-4800,-32 0 0,37 0 0,-28 0 0,91 0 0,-84 0 0,100 0 0,-102 0 5989,65 0-5989,-73 0 0,15 0 0,-27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0:4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24575,'0'12'0,"0"0"0,0 0 0,0 0 0,0 0 0,0 26 0,0-19 0,0 56 0,0-54 0,5 81 0,-3-72 0,8 100 0,-8-97 0,3 58 0,-5-75 0,0 49 0,0-44 0,0 113 0,0-101 0,5 132 0,-3-136 0,13 131 0,-12-128 0,13 112 0,-15-118 0,10 75 0,-10-79 0,4 64 0,-5-65 0,6 70 0,-5-69 0,4 75 0,1-74 0,-5 63 0,4-67 0,-5 25 0,0-32 0,6 26 0,-5-19 0,15 61 0,-14-57 0,14 68 0,-14-70 0,3 55 0,-5-58 0,5 58 0,-3-55 0,8 60 0,-9-62 0,15 83 0,-13-75 0,18 101 0,-18-102 0,7 92 0,-4-94 0,-5 73 0,4-76 0,-5 70 0,0-68 0,6 84 0,-5-82 0,4 87 0,-5-88 0,0 88 0,0-86 0,5 75 0,-3-79 0,8 69 0,-8-69 0,8 80 0,-8-78 0,3 89 0,-5-88 0,5 82 0,-4-85 0,5 70 0,-6-71 0,-6 70 0,5-69 0,-4 80 0,5-78 0,0 78 0,0-80 0,0 86 0,0-83 0,0 87 0,0-88 0,5 67 0,-4-71 0,5 61 0,-6-55 0,5 67 0,-4-65 0,10 74 0,-10-79 0,10 74 0,-10-76 0,10 54 0,-10-56 0,4 40 0,0-47 0,-3 36 0,3-37 0,-5 27 0,0-23 0,5 7 0,-3-21 0,8-2 0,-8-11 0,8-22 0,-8 22 0,3-15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28:1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215 24575,'-8'-2'0,"2"1"0,-1-1 0,1 2 0,-4-3 0,3 3 0,-27-3 0,23 3 0,-51-2 0,48-1 0,-61-2 0,61 2 0,-60-4 0,60 5 0,-44-5 0,48 7 0,-24-3 0,26 3 0,-16 0 0,16 0 0,-16 0 0,16 0 0,-19 0 0,19 0 0,-24 0 0,23 0 0,-18 0 0,20 0 0,-12 0 0,11 0 0,-14 3 0,15-3 0,-15 5 0,14-5 0,-7 3 0,10-3 0,-1 2 0,1-1 0,2 3 0,-2-3 0,-5 6 0,3-6 0,-10 11 0,10-10 0,-13 12 0,13-13 0,-8 11 0,9-11 0,-4 9 0,4-7 0,-2 5 0,5-3 0,-1-2 0,3 2 0,-4-2 0,5 2 0,-3 0 0,1-2 0,1 2 0,-1 5 0,2-3 0,2 21 0,-1-18-6784,6 32 6784,-6-31-2691,11 41 2691,-11-40 0,14 40 0,-14-39 0,13 42 0,-12-41 0,12 45 0,-12-47 0,5 19 0,-2 5 0,-4-23-1114,6 55 1114,-4-52 0,2 55 0,-2-53 0,-1 58 0,-4-33 0,1 6 0,-6 8 0,6-45 0,-6 56 0,6-53 0,-1 58 0,2-60 0,0 61 0,0-59 4899,0 28-4899,-5-12 0,4-19 0,-9 42 0,9-43-2480,-6 46 2480,6-44-1864,-3 50 1864,3-50 0,-1 60 0,-1-58 0,3 60 0,-3-61 0,1 54 0,1-55 0,-4 51 0,2-19 0,0-4 0,1 40 0,2-66 5175,0 33-5175,0-1 0,0-29 0,0 61 0,0-64 0,-5 60 0,2-62-1925,-5 67 1925,5-69-3666,-2 65 3666,5-62-3322,-5 66 3322,4-62-2222,-6 69 2222,6-68 95,-16 68-95,14-72 757,-23 72-757,20-66 0,-21 70 0,19-68 2644,-14 66-2644,6-9 3953,1-19-3953,3 2 0,1-8 5542,4-35-5542,-12 76 3003,13-76-3003,-9 74 0,8-74 0,-3 77 0,7-79 0,1 67 0,2-68 0,0 26 0,2 0 0,-1-17 0,1 20 0,0-13 0,-1-24 0,4 39 0,-5-37 0,7 42 0,-6-43 0,9 40 0,-9-39 0,11 36 0,-11-37 0,14 31 0,-14-32 0,11 29 0,-11-29 0,8 32 0,-7-31 0,9 30 0,-9-31 0,7 29 0,-6-31 0,3 31 0,-3-31 0,4 26 0,-6-25 0,6 16 0,-7-17 0,3 6 0,-1-10 0,1 6 0,0-5 0,4 11 0,-6-9 0,11 11 0,-8-10 0,11 10 0,-9-13 0,18 15 0,-15-16 0,36 20 0,-31-20 0,50 21 0,-48-22 0,48 17 0,-53-17 0,41 10 0,-41-11 0,39 8 0,-39-8 0,43 6 0,-42-6 0,42 1 0,-40-2 0,38 0 0,-38 0 0,31 0 0,-36 0 0,27 0 0,-27 0 0,22-2 0,-23 1 0,18-6 0,-20 4 0,12-10 0,-14 6 0,11-15 0,-9 16 0,9-22 0,-11 22 0,12-26 0,-13 23 0,13-25 0,-14 25 0,10-29 0,-11 28 0,8-41 0,-8 39 0,9-48 0,-9 47 0,6-47 0,-6 48 0,3-41 0,-3 42 0,3-39 0,-3 38 0,1-41 0,-2 42 0,3-47 0,-3 46 0,3-65 0,-3 59-3392,1-37 0,0-2 3392,0 32-2269,3-37 1,2 0 2268,-4 38-1517,5-33 0,1 1 1517,-4 35-1015,4-34 1,-1-1 1014,-3 35 0,1-39 0,-1-1 0,-3 35 0,0-40 0,0-1 0,-1 41 0,-1-38 0,-1 2 0,1 40 0,0-29 0,1 1 0,0 35 366,7-65-366,-3 67 0,8-70 0,-8 67 0,4-35 0,-2-2 0,-4 32 0,3-35 0,-1 1 0,-3 34 0,3-33 0,0-1 0,-2 34 0,6-78 0,-8 81 360,5-66-360,-4 67 0,3-72 0,-3 70 0,1-36 2388,-2 46-2388,2-53 3571,-1 40-3571,0-33 0,0 0 5340,-1 32-5340,-1-30 0,0 2 4359,0 29-4359,-1-69 0,2 65 0,5-65 0,-4 66 0,6-70 0,-7 78 0,3-82 0,-3 80 0,-4-34 0,0-1 0,2 33 0,-11-75 0,11 81 0,-5-69 0,7 69 0,-3-67 0,3 68 0,0-63 0,0 63 0,0-56 0,0 57 0,0-54 0,0 53 0,0-51 0,0 51 0,0-18 0,0 24 0,0-19 0,0 17 0,0-41 0,0 40 0,0-42 0,0 41 0,0-40 0,0 40 0,-5-43 0,4 43 0,-6-41 0,4 42 0,0-35 0,1 36 0,-1-26 0,3 27 0,-3-20 0,3 21 0,-2-17 0,1 18 0,-3-8 0,3 9 0,-4-1 0,5 1 0,-5 3 0,2 1 0,-2 2 0,-1 0 0,1 0 0,-1 0 0,-13 0 0,10 0 0,-8 0 0,14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0:5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24575,'0'12'0,"0"0"0,5-6 0,-3 5 0,3 1 0,0-4 0,18 34 0,-13-29 0,38 52 0,-36-46 0,53 51 0,-51-51 0,66 62 0,-64-60 0,75 76 0,-69-79 0,80 94 0,-83-93 0,102 104 0,-103-96 0,119 106 0,-109-99 0,107 95 0,-109-98 0,107 92 0,-111-97 0,122 108 0,-115-107 0,100 96 0,-105-99 0,77 78 0,-78-85 0,68 73 0,-64-74 0,49 65 0,-52-67 0,46 60 0,-50-59 0,61 60 0,-60-55 0,28 24 0,-37-37 0,26 24 0,-25-19 0,61 48 0,-58-47 0,65 56 0,-61-60 0,55 65 0,-55-59 0,61 60 0,-65-55 0,31 24 0,-40-38 0,37 36 0,-25-27 0,41 45 0,-44-50 0,54 54 0,-48-54 0,70 70 0,-71-66 0,70 62 0,-63-57 0,64 51 0,-70-51 0,62 41 0,-73-43 0,63 32 0,-66-33 0,61 32 0,-60-30 0,70 46 0,-63-44 0,65 50 0,-67-51 0,76 56 0,-76-53 0,91 64 0,-86-65 0,104 75 0,-95-72 0,129 99 0,-125-101-6784,135 115 6784,-136-114-3782,113 95 3782,-118-96-909,98 80 909,-99-78 0,82 78 0,-85-85-458,70 73 458,-71-80 4233,49 59-4233,-58-57 4876,41 37-4876,-41-33 1781,31 22-1781,-34-23 0,34 23 0,-37-22 1043,42 28-1043,-43-28 0,43 33 0,-36-38 0,47 48 0,-45-46 0,44 46 0,-46-47 0,42 41 0,-42-41 0,46 53 0,-45-45 0,47 50 0,-48-52 0,19 21 0,-24-33 0,21 26 0,-12-20 0,43 48 0,-44-42 0,59 42 0,-65-43 0,55 32 0,-52-39 0,42 33 0,-42-33 0,46 34 0,-50-28 0,61 33 0,-55-37 0,46 30 0,-50-33 0,38 30 0,-36-29 0,42 32 0,-37-31 0,37 33 0,-36-28 0,25 17 0,-28-25 0,2 7 0,-12-13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1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3600 130 24575,'-5'0'0,"-1"0"0,1 0 0,0 0 0,-1 0 0,-9 0 0,1 0 0,-8 0 0,-1 2 0,1-1 0,5 1 0,-29-2 0,33 0 0,-70 0 0,66 0-6784,-81 0 6784,80 0 0,-80 2 0,82-1-4212,-75 4 4212,75-5-2693,-65 5 2693,67-5 0,-66 5 0,66-4 0,-70 1 0,68-2 0,-72 0 0,69 0-2250,-78 0 2250,75 0 0,-78 0 0,81 0 44,-69 0-44,73 0-303,-74-2 303,73 1 0,-80-4 0,80 5 0,-34-3 0,-1 1 0,31 1 0,-78-3 0,79 3 40,-67-4-40,71 5 1434,-59-5-1434,56 4 0,-44-4 0,44 5 0,-47-5 0,48 5 251,-58-3-251,62 3 0,-59-2 0,58 1 0,-27-1 737,35 2-737,-30-3 0,23 3 0,-54-5 0,53 4 2416,-27-1-2416,35 2 4374,-26 0-4374,21 0 0,-32-2 0,34 1 0,-28-1 0,28 2 0,-32 0 0,30 0 0,-56-3 0,51 3 0,-68-5 0,70 4 0,-44-3 0,48 3 0,-26-1 0,27 2 0,-28 0 0,28 0 0,-32 0 0,33-3 4846,-25 3-4846,27-3 0,-18 3 0,16 0 1855,-12 0-1855,14 0 245,-7 0-245,7 0 0,-1 0 0,1 0 0,-1 0 0,1 0 0,-9 0 0,8 0 0,-8 0 0,9 0 0,-4 0 0,4 0 0,-7 0 0,6 0 0,-7 0 0,7 3 0,-8-3 0,9 2 0,-5-2 0,6 0 0,0 0 0,2 3 0,-4-3 0,3 3 0,-9-1 0,7-1 0,-4 3 0,4-3 0,1 1 0,0-2 0,2 3 0,-2-3 0,-5 5 0,3-5 0,-6 5 0,8-4 0,2 3 0,0-1 0,3 3 0,0 1 0,0-1 0,0 2 0,0 11 0,0-10 0,3 31 0,0-29 0,2 43 0,-2-39 0,1 44 0,-3-45 0,4 65 0,-5-59-6784,10 79 6784,-9-80-4537,11 64 4537,-11-70-1359,6 65 1359,-6-60 0,6 60 0,-6-62-939,6 52 939,-6-55 0,3 53 0,-3-53 2685,4 51-2685,-5-52 0,7 47 0,-6-47 0,6 45 0,-6-45 0,4 44 0,-5-44 0,3 38 0,-3-40 0,0 21 0,0-24 4728,0 19-4728,0-17 0,-3 31 0,3-29 0,-3 31 0,3-32 0,0 28 0,0-29 0,-2 43 0,1-39 0,-6 37 0,6-41 0,-9 33 0,9-31 0,-11 41 0,11-40 0,-11 42 0,10-42 0,-7 44 0,8-44 0,-9 45 0,9-45 0,-9 47 0,9-47 0,-8 47 0,5-47 0,-4 54 0,5-52 0,-1 61 0,3-61 0,-4 59 0,5-59 0,-3 54 0,3-55 0,0 46 0,0-45 0,-2 41 0,1-41 0,-1 42 0,2-44 0,0 40 0,0-41 0,-3 41 0,3-40 0,-5 42 0,5-43 0,-5 43 0,4-42 0,-4 43 0,5-44 0,-3 38 0,3-38 0,0 36 0,0-36 0,0 36 0,0-36 0,0 36 0,0-36 0,0 38 0,0-38 0,0 44 0,0-41 0,0 41 0,0-42 0,0 39 0,0-40 0,3 40 0,-3-41 0,3 38 0,-3-38 0,0 34 0,0-35 0,0 30 0,0-30 0,0 25 0,0-26 2487,0 22-2487,0-23 2295,0 21-2295,0-21 1424,0 21-1424,0-21 0,4 28 0,-2-26 0,5 30 0,-7-31 0,5 22 0,-5-23 0,3 11 0,-3-12 0,0 3 0,0-5 0,0 0 0,0 0 0,0 1 0,0-1 0,2-2 0,-1 2 0,1-2 0,-2 2 0,0 0 0,0 0 0,0 1 0,0-1 0,0 0 0,0 0 0,0 1 0,2-1 0,-1 0 0,1 0 0,1-2 0,-3 2 0,5-4 0,-2 3 0,2-3 0,0 1 0,1-2 0,-3 3 0,6-3 0,-5 2 0,15-2 0,-11 0 0,28 0 0,-28 3 0,43-3 0,-41 3 0,60-1 0,-54-1 0,29 1 0,-17-2 0,-17 0-6784,44 0 6784,-44 0-873,44 0 873,-44 0 0,53 2 0,-48-1 0,70 6 0,-65-6-4248,70 11 4248,-71-10-2840,71 9 2840,-72-10 0,32 6 0,0-1 0,-33-4-820,39 5 1,1 1 819,-39-4 0,37 3 0,0-1 0,-36-3 440,32 3 0,1 0-440,-31-4 0,72 9 0,-77-9 0,63 5 0,-66-7 0,59 5 0,-60-5 0,58 5 0,-57-4 0,64 3 0,-63-3 0,67 4 0,-67-5 0,70 3 0,-62 0 0,62 0 0,-60 1-880,61-1 880,-68-3 0,75 2 0,-76-2 0,75 5 0,-76-4 1014,31 1 1,7 0-1015,14-1 0,2 1 0,-16-2 0,4 0 0,-40 0 0,80 0 0,-81 0-854,71 0 854,-65 0 0,71 0 0,-71 0 1323,73-2-1323,-75 1 0,64-1 0,-68 2 0,54-2 0,-59 1 3266,67-4-3266,-35 5 0,12-3 0,5 1 0,-46 1 0,47-4 0,-48 5 0,38-2 0,-42 2 0,31-3 0,-32 3 1597,22-3-1597,-23 3 5675,18 0-5675,-18 0 3348,18 0-3348,-18 0 0,16-2 0,-16 1 0,11-1 0,-13 2 0,4 0 0,-4 0 0,-3-3 0,1 3 0,6-3 0,-3 3 0,17 0 0,-16 0 0,21 0 0,-21 0 0,14 0 0,-16 0 0,4 0 0,-5 0 0,1 0 0,6 0 0,-5 0 0,26 0 0,-22 0 0,36 0 0,-36 0 0,18 0 0,-24 0 0,1-2 0,-4-3 0,-2-1 0,0-2 0,0-5 0,-2 9 0,-1-25 0,0 22 0,-2-34 0,4 31 0,-1-27 0,2 29 0,-3-26 0,3 24 0,-5-31 0,5 31 0,-3-43 0,3 41 0,0-46 0,0 46 0,0-48 0,-2 47 0,1-47 0,-1 49 0,2-38 0,0 39 0,2-36 0,-1 36 0,1-17 0,0 0 0,1-18 0,0 10 0,3-37 0,-3 51 0,6-49 0,-6 47 0,4-44 0,-6 52 0,4-42 0,-1 38 0,-1-10 0,0-10 0,-3 19 0,0-42 0,0 39 0,3-71 0,-3 39 0,3-19 0,-3 15 0,0 48 0,5-70 0,-4 62 0,5-72 0,-6 75 0,0-52 0,0 51 0,0-54 0,0 54 0,0-55 0,0 58 0,0-53 0,0 54 0,0-47 0,0 47 0,0-54 0,0 43 0,2-55 0,-1 26 0,1-45 0,-2 49 0,0-35 0,0 67 0,-2-47 0,1 47 0,-6-50 0,6 48 0,-9-54 0,9 55 0,-6-56 0,6 59 0,-1-59 0,2 60 0,-5-58 0,4 56 0,-6-56 0,6 56 0,-6-52 0,6 56 0,-9-55 0,7 48-6784,-11-60 6784,10 59 0,-5-24-539,0 3 539,6 24 0,-11-46 0,13 50 0,-9-37 0,4 12 0,1 2 0,-3-19 0,5 41 0,0-32 0,1 34 6518,2-10-6518,-2 0 0,1 12 805,-4-24-805,5 14 0,-3 0 0,3-7 0,0 19 0,0-12 0,0 14 0,0-7 0,0 7 0,0-1 0,0-1 0,0 2 0,0-2 0,0 0 0,0 2 0,0-11 0,0 9 0,0-11 0,0 12 0,0-3 0,0 5 0,0-1 0,0 1 0,0-3 0,0 2 0,0-1 0,-2 4 0,-1 0 0,0 5 0,-21 4 0,16 0 0,-28 1 0,28-4 0,-31 6 0,26-7 0,-31 8 0,32-7 0,-32 2 0,34-2 0,-46 4 0,44-6 0,-46 8 0,47-8 0,-38 4 0,39-3 0,-36-1 0,33 1 0,-36-2 0,36 0 0,-14 0 0,1 0 0,-7-2 0,1 1 0,-16-1 0,37 2 0,-37-2 0,37 1 0,-37-1 0,35 2 0,-31 0 0,32 0 0,-24-3 0,27 3 0,-18-3 0,20 3 0,-15 0 0,14-2 0,-12 1 0,14-1 0,-7 2 0,9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26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3892 24575,'-2'-7'0,"1"1"0,-1-7 0,2 7 0,0-4 0,-5-22 0,4 20 0,-6-41 0,6 42 0,-1-58 0,4 53-6784,2-81 6784,-1 80-2269,1-35 1,-2 0 2268,-1 34-1517,0-33 0,0-1 1517,-1 32-2029,0-70 2029,0 73 0,0-70 0,0 70 218,0-72-218,0 74 770,0-59-770,0 61 0,2-24 0,-1-9 0,1 31 1486,-2-74-1486,0 71 0,0-77 0,0 76 0,-4-68 0,2 70 3254,-5-60-3254,7 18 0,-3 4-496,3-39 496,0 74-437,0-77 437,0 80 700,-2-76-700,1 75-3177,-1-58 3177,2 61 1197,0-45-1197,0 46 0,-2-47 0,1 46 0,-1-52 0,2 53 1642,0-60-1642,0 60 0,-5-59 0,4 60 0,-7-52 0,8 53 207,-5-46-207,5 47 0,-3-21 0,3 0 0,0 18 0,-2-46 0,1 47 4686,-4-50-4686,0 27 0,1-4 0,-5-8 0,8 38 0,-6-36 0,6 35 0,-6-42 0,6 41 0,-7-41 0,8 43 0,-5-39 0,2 39 0,0-39 0,1 39 0,-1-43 0,3 41 0,-3-46 0,3 46 0,-2-41 0,1 42 3679,-1-16-3679,2 3 0,-2-5 0,1-1 0,-1-11 0,2 32 0,0-30 0,0 30 1694,0-28-1694,0 28 961,-3-22-961,3 22 0,-3-15 0,3 17 0,0-18 0,0 17 0,0-17 0,0 18 0,0-12 0,0 11 0,0-9 0,0 11 0,3-2 0,0 5 0,2 3 0,0 0 0,0 0 0,10 0 0,-7 3 0,20-3 0,-17 3 0,28-3 0,-27 0 0,40 2 0,-37-1 0,49 3 0,-49-3 0,56 4 0,-57-5 0,66 5 0,-64-5 0,68 5 0,-68-4 0,29 1 0,10 0 0,-37 1 0,29 0 0,8 0 0,12 2 0,2-2 0,-12-1 0,-19 0 0,-26-1 0,64 4 0,-50-5-6784,71 5 6784,-69-4-4537,66 3 4537,-79-3-3034,80 3 3034,-77-3-1809,74 1 1809,-75-2 1294,63 0-1294,-58 3 0,57-3 0,-60 3 0,58-1 0,-60-1 0,72 3 0,-70-3 2295,67 4-2295,-70-5 0,63 5 0,-60-5 0,64 5 0,-66-4 3313,71 3-3313,-28-3-2350,-2 1 2350,-6-2 2944,-15 3-2944,-20-3 722,52 3-722,-23-3 0,0 0 0,23 0 5708,-56 0-5708,53 0 0,-51 0 0,49 0 0,-49 0 0,49 0 0,-49 0 0,42 0 0,-44 0 2238,16 0-2238,2 0 0,-19 0 0,42 0 0,-15 2 0,-3-2 0,30 3 0,-52-3 0,45 2 0,-49-1 0,33 1 0,-34-2 0,27 0 0,-27 0 0,22 0 0,-23 0 0,23 0 0,-22 0 0,22 0 0,-23 0 0,16 0 0,-17 0 0,8 0 0,-10 0 0,3 0 0,-3 0 0,1 0 0,-1 0 0,7 0 0,-5 0 0,26 0 0,-20 0 0,33 0 0,-34 0 0,15 0 0,-24 2 0,2 4 0,-5 4 0,0-1 0,0 1 0,0 2 0,0-5 0,-3 17 0,3-16 0,-3 21 0,3-21 0,0 21 0,0-21 0,0 25 0,0-23 0,0 28 0,0-29 0,-2 34 0,1-33 0,-1 38 0,2-38 0,-2 38 0,1-38 0,-1 33 0,2-34 0,0 29 0,0-28 0,0 30 0,0-30 0,0 33 0,0-33 0,0 32 0,0-32 0,0 31 0,0-32 0,0 27 0,0-28 0,0 26 0,0-25 0,2 24 0,-1-24 0,3 24 0,-3-24 0,4 26 0,-5-25 0,5 33 0,-5-33 0,7 37 0,-5-36 0,7 39 0,-8-37 0,11 40 0,-10-40 0,9 37 0,-10-39 0,6 34 0,-6-35 0,6 37 0,-6-36 0,9 41 0,-9-41 0,8 51 0,-8-49 0,6 58 0,-6-58 0,4 53 0,-5-53 0,7 53 0,-6-53 0,6 60 0,-6-59 0,1 57 0,-2-58 0,3 51 0,-3-52 0,3 54 0,-3-52 0,2 56 0,-2-56 0,7 54 0,-5-55 0,2 51 0,-1-52 0,-3 43 0,3-45 0,-3 42 0,0-40 0,0 42 0,0-43 0,0 44 0,0-41 0,0 22 0,0-27 0,0 20 0,0-19 0,0 37 0,0-36 0,0 41 0,0-41 0,0 44 0,2-44 0,-2 46 0,3-45 0,-1 42 0,1-43 0,2 46 0,-2-45 0,2 43 0,-4-45 0,1 35 0,-2-35 0,2 33 0,-1-33 0,4 33 0,-5-33 0,7 37 0,-6-34 0,6 33 0,-6-34 0,4 26 0,-5-29 0,2 22 0,-2-23 0,0 16 0,0-17 0,0 17 0,0-16 0,0 20 0,0-19 0,3 25 0,-3-26 0,3 23 0,-3-22 0,0 12 0,0-14 0,0 7 0,0-7 0,0 7 0,0-7 0,0 3 0,0-5 0,0 0 0,0 1 0,2-1 0,-1 0 0,3 12 0,-3-9 0,4 26 0,-5-25 0,5 29 0,-5-29 0,5 18 0,-4-21 0,-1 2 0,-3-6 0,-3-2 0,1 0 0,0 0 0,-1 0 0,-13 0 0,10 0 0,-30-2 0,29 1 0,-46-6 0,43 6 0,-45-7 0,48 8 0,-53-5 0,49 5 0,-58-3 0,59 3 0,-24 0 0,6-2 0,16 1 0,-43-1 0,44 2 0,-42 0 0,23-3 0,-1 3 0,-17-3 0,40 3 0,-42-2 0,42 1 0,-45-1 0,44 2 0,-38 0 0,40 0 0,-39 2 0,38-1 0,-35 1 0,37-2 0,-35 3 0,33-3 0,-42 7 0,42-6 0,-45 6 0,42-6 0,-42 1 0,42-2 0,-41 0 0,43 0 0,-24 0 0,29 0 0,-27-2 0,23 1 0,-44-1 0,42 2 0,-52-2 0,50 1 0,-25-1 0,32 2 0,-21 0 0,18 0 0,-49-3 0,47 3 0,-55-3 0,56 3 0,-48 0 0,48 3 0,-53 0 0,51-1 0,-53 3 0,54-4 0,-51 1 0,50-2 0,-50 2 0,51-1 0,-47 4 0,48-5 0,-43 5 0,43-4 0,-41 3 0,42-3 0,-42 3 0,39-3 0,-35 1 0,35-2 0,-35 0 0,35 0 0,-39 3 0,42-3 0,-40 5 0,40-4 0,-35 1 0,36-2 0,-36 0 0,36 0 0,-43 0 0,41 0 0,-39 0 0,41 0 0,-31-2 0,31 1 0,-29-4 0,30 5 0,-30-5 0,30 4 0,-35-4 0,33 2 0,-39-2 0,38 2 0,-36-2 0,38 5 0,-34-5 0,34 4 0,-31-3 0,31 1 0,-31-3 0,34 1 0,-36 0 0,35 2 0,-28 0 0,27 3 0,-18-2 0,20 1 0,-18-1 0,17 2 0,-16 0 0,16 0 0,-19-3 0,19 3 0,-19-3 0,19 3 0,-16 0 0,16 0 0,-14 0 0,15 0 0,-15-2 0,14 1 0,-16-3 0,16 3 0,-14-1 0,15 2 0,-13-3 0,13 3 0,-6-3 0,8 3 0,-3 0 0,2 0 0,-1-2 0,1 1 0,1-1 0,2 0 0,-2 1 0,2-1 0,-2-1 0,-5-2 0,3 1 0,-13-12 0,15 13 0,-7-9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3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107 173 24575,'0'6'0,"0"-1"0,0 0 0,-3 0 0,3 1 0,-3 8 0,3-6 0,0 25 0,0-23 0,0 33 0,0-31 0,-2 36 0,1-34 0,-1 40 0,2-42 0,-2 42 0,1-43 0,-4 51 0,5-49 0,-3 49 0,1-51 0,1 55 0,-1-52 0,2 52 0,0-54 0,2 40 0,-1-41 0,6 45 0,-6-43 0,4 34 0,-3-38 0,-1 34 0,1-32 0,0 38 0,-1-38 0,6 39 0,-6-39 0,4 18 0,-1-1 0,-2-17 0,7 37 0,-6-17 0,3-2 0,-2 18 0,-3-36 0,6 39 0,-6-37 0,6 26 0,-4-29 0,0 4 0,2 8 0,-2-13 0,7 43 0,-2-15 0,1 4 0,-2 11 0,-7-38 0,5 17 0,-5-23 0,3 12 0,-1-12 0,1 42 0,0-37 0,4 60 0,-6-59 0,8 62 0,-7-62 0,2 61 0,-4-61 0,0 57 0,0-58 0,0 46 0,0-48 0,0 41 0,0-41 0,0 39 0,0-40 0,3 33 0,-3-34 0,3 32 0,-3-31 0,2 35 0,-1-35 0,3 35 0,-3-32 0,6 32 0,-6-32 0,4 30 0,-3-34 0,-1 29 0,1-28 0,0 25 0,-1-26 0,4 27 0,-5-27 0,2 27 0,-2-27 0,3 31 0,-3-30 0,5 33 0,-4-33 0,3 25 0,-3-26 0,1 24 0,-2-24 0,3 24 0,-3-24 0,3 32 0,-1-31 0,1 35 0,0-35 0,-1 14 0,-2-19 0,2 15 0,-1-12 0,4 28 0,-5-27 0,5 22 0,-5-23 0,5 23 0,-4-22 0,3 27 0,-1-27 0,3 22 0,-3-23 0,-1 16 0,-2-17 0,0 10 0,0-10 0,0 2 0,0-3 0,0 1 0,0-1 0,0 4 0,2-6 0,-1 5 0,1-6 0,-2 5 0,0-3 0,0 3 0,0-2 0,0 6 0,0-5 0,0 7 0,0-7 0,0 3 0,0-5 0,0 0 0,0 0 0,0 1 0,0-1 0,3 0 0,-3 0 0,2 1 0,-2 11 0,0-9 0,0 23 0,0-22 0,0 12 0,0-15 0,3-1 0,0-2 0,2-3 0,3 0 0,-3 0 0,24-3 0,-18 3 0,45-3 0,-35 3 0,62 0 0,-56 0-6784,71 0 6784,-78 0-1985,74 0 1985,-76 0-1251,63 0 1251,-63 0 0,51 0 0,-52 0-875,48-2 875,-51 1 0,43-1 0,-46 2 4061,46-2-4061,-45 1 0,50-4 0,-50 5 0,49-5 0,-48 4-2974,48-1 2974,-49 2 374,54 0-374,-52 0 338,45 0-338,-49 0 0,17 0 0,6 0 0,-21 0 0,50 0 0,-48 0 0,51 0 0,-50 0 0,56 2 0,-55-1 0,58 3 0,-58-3 0,52 4 0,-55-5 0,51 5 0,-52-4 0,52 3 0,-51-1 0,55 2 0,-55-2 0,58 4 0,-55-5 0,58 7 0,-58-8 0,50 6 0,-54-6 573,52 6-573,-16-4 1480,-1 2-1480,-7-2-260,-11-1 260,-18-1 0,41 3 0,-41-3 297,39 4-297,-39-5 0,36 3 0,-11-3 0,-3 0 0,21 2 0,-42-1 4456,16 1-4456,-4-2 0,-14 0 0,31 2 0,-30-1 0,28 1 0,-27-2 0,37 0 0,-36 0 0,43 2 0,-45-1 1848,39 1-1848,-23-2 0,3 0 702,1 0-702,-23 0 0,16 0 0,-16 0 0,27 0 0,-24 0 0,29 0 0,-31 0 0,29 3 0,-28-3 0,28 3 0,-29-3 0,24 0 0,-24 0 0,22 0 0,-23 0 0,23 0 0,-22 0 0,19 2 0,-20-1 0,16 1 0,-16-2 0,18 0 0,-18 0 0,11 0 0,-13 0 0,2 0 0,-3 0 0,3 0 0,-2 0 0,11 0 0,-10 0 0,10 2 0,-11-1 0,2 1 0,2-2 0,1 0 0,0 0 0,3 0 0,-7 0 0,3 0 0,-5 0 0,0 0 0,1 0 0,-1 0 0,7 0 0,-5 0 0,5 0 0,-6 0 0,1 0 0,-1 0 0,2 0 0,-3 0 0,-2-2 0,-1-1 0,-2-3 0,0 1 0,0 0 0,0-10 0,0 7 0,-2-16 0,1 16 0,-1-21 0,2 20 0,0-28 0,0 23 0,0-23 0,0 23 0,-2-25 0,1 29 0,-4-36 0,5 35 0,-5-34 0,4 34 0,-1-34 0,2 34 0,-3-30 0,3 32 0,-5-28 0,5 28 0,-5-37 0,4 35-6784,-4-35 6784,5 34-792,-3-42 792,1 39 0,1-41 0,-1 46 0,2-36 0,0 36 0,0-39 0,0 39 0,-2-46 0,1 41 0,-4-52 0,5 51 0,-2-35 0,1-1 0,1 31-4275,0-77 4275,0 85-661,0-47 661,0 48 3415,0-41-3415,0 43 0,3-36 0,-3 36 0,5-39 0,-5 38 699,3-18-699,-3-12 0,0 27 5985,0-44-5985,0 24 0,0 6 0,0-22 0,0 34 1498,0-12-1498,0 4 0,0-14 0,0 11 0,0-31 0,0 47 0,0-37 0,0 38 0,0-32 0,0 32 915,0-27-915,0 28 0,0-43 0,0 37 0,0-49 0,0 47 0,0-43 0,0 45 0,0-38 0,0 35 0,0-39 0,0 36 0,0-42 0,0 51 0,-5-43 0,4 44 0,-9-52 0,9 50 0,-6-31 0,6 35 0,-11-68 0,10 53 0,-7-33 0,1 2 0,6 40 0,-10-50 0,11 54 0,-6-33 0,6 35 0,-4-23 0,5 25-6784,-8-23 6784,7 21 0,-4-20 0,5 19-4537,-2-24 4537,1 21-1321,-6-26 1321,6 30 3739,-6-29-3739,6 27 0,-3-27 0,3 29 0,-4-25 0,5 25 0,-5-25 0,4 25 0,-1-23 0,2 24 5735,-3-19-5735,3 19 2918,-2-16-2918,2 16 250,0-12-250,0 14 0,-3-11 0,3 9 0,-3-14 0,3 15 0,0-13 0,0 13 0,0-7 0,0 7 0,0-10 0,0 10 0,0-11 0,0 12 0,0-12 0,0 11 0,0-10 0,0 10 0,0-3 0,0 5 0,0-3 0,0 2 0,0-2 0,0 3 0,0-3 0,0 2 0,2-4 0,-1 4 0,1-4 0,-2 4 0,0-2 0,0 3 0,-2 2 0,-1 1 0,-2 2 0,-1 0 0,1 0 0,-24 2 0,17-1 0,-55 3 0,52-3 0,-71 4 0,70-5 0,-70 2 0,69 1 0,-56-3 0,56 3 0,-46-1 0,48-1 0,-54 1 0,54 0 0,-61-1 0,61 1 0,-61 1 0,61-3 0,-67 5 0,66-5 0,-66 3 0,65-3 0,-60 2 0,60-1 0,-70 1 0,70-2 0,-75 0 0,77 0 0,-71 0 0,70 0 0,-70 0 0,71 0 0,-69 0 0,69 0 0,-69 0 0,69 0 0,-72-2 0,72 1-2516,-33-1 2516,42 2 0,-35 0 0,27-3 0,-67 3 0,62-3 0,-68 3 0,70 0 0,-67-2 0,66 1 0,-66-1 0,67 2 0,-65 0 0,67 0 0,-69-2 0,69 1-1649,-62-1 1649,64 2 0,-57-3 0,57 3 0,-59-3 0,58 3 0,-61 0 0,61 0 0,-58-2 0,59 1 0,-52-1 0,52 2 0,-47 0 0,48 0-929,-43 0 929,41 0 0,-37 0 0,38 0 0,-45 0 0,45 0 0,-49 0 0,50 0 0,-46 0 0,46 0 0,-43 0 0,43 0 0,-46 0 0,46 0 0,-48 0 0,48 0 0,-41 0 0,42 0-228,-30 0 228,32 0 0,-23 0 0,24 0 2123,-24 0-2123,23 0 0,-25 0 0,26 0 1747,-22 0-1747,23 0 1149,-11 0-1149,12 0 303,-1 0-303,1 0 0,1 0 0,-1 0 0,-4 0 0,4 0 0,-14 0 0,12 2 0,-9-1 0,11 3 0,-2-1 0,5 3 0,-1-3 0,3 1 0,-4 4 0,2-4 0,-2 10 0,2-10 0,-2 13 0,5-10 0,-5 8 0,4-9 0,-4 8 0,5-7 0,-5 10 0,2-13 0,0 8 0,1-9 0,-1 7 0,3-4 0,-3 2 0,3-3 0,0 0 0,0-2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37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 24575,'0'5'0,"-3"-2"0,3 2 0,-3-2 0,3 2 0,-2-2 0,2 1 0,-3 2 0,3 0 0,0 8 0,0-7 0,2 13 0,-1-13 0,6 14 0,-6-13 0,6 6 0,-6-8 0,4-3 0,0-3 0,1-1 0,-1-4 0,2 2 0,-4 0 0,12-4 0,-10 4 0,11-8 0,-12 5 0,6-4 0,-7 4 0,-1-4 0,-2 4 0,3-9 0,-3 8 0,3-12 0,-3 11 0,0-9 0,0 11 0,0-5 0,-3 8 0,0 1 0,-2 2 0,0 0 0,2 2 0,-2-1 0,2 1 0,-3-2 0,4 3 0,-3-3 0,2 3 0,0-1 0,-2-2 0,0 5 0,1-4 0,-1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38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24575,'0'5'0,"0"0"0,0 1 0,0-1 0,0 0 0,0 3 0,0 0 0,0 0 0,0 14 0,0-13 0,0 33 0,0-31 0,0 30 0,0-33 0,0 14 0,0-16 0,0 4 0,0-7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24575,'6'0'0,"-1"0"0,-2-3 0,4 3 0,-4-3 0,5 3 0,4 0 0,-5 0 0,17 0 0,-16 0 0,12 3 0,-14-3 0,4 7 0,-5-6 0,10 11 0,-10-8 0,11 8 0,-14-6 0,7 0 0,-8-2 0,1-1 0,-2 2 0,0 5 0,-2-3 0,-4 12 0,0-14 0,-6 19 0,5-19 0,0 10 0,2-12 0,-1 4 0,1-4 0,-10 12 0,10-8 0,-14 14 0,14-15 0,-12 17 0,13-18 0,-4 10 0,11-12 0,-3 2 0,5-5 0,-2 5 0,2-5 0,5 5 0,-3-4 0,14 3 0,-13-3 0,16 4 0,-17-5 0,8 3 0,-9-3 0,-1 2 0,-3-2 0,-2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39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24575,'-3'2'0,"1"1"0,0 2 0,1 1 0,-1-3 0,2-1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39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24575,'0'8'0,"-3"-2"0,3 1 0,-3-1-2126,3 1 0,0-3 0,0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3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24575,'0'6'0,"0"-1"0,0 0 0,0 0 0,0 1 0,0-1 0,0 0 0,0 3 0,0-2 0,0 6 0,0-8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28:2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1108 116 24575,'-5'0'0,"-1"0"0,1 0 0,-3 0 0,2 0 0,-2 0 0,1-2 0,-2 1 0,1-1 0,-24 0 0,21 1 0,-61-6 0,54 6 0,-67-9 0,61 9-6784,-67-11 6784,66 10-2269,-28-3 1,2-2 2268,33 4-1143,-73-5 1143,76 5 0,-42-2 0,47 5 3970,-21-3-3970,23 3 5937,-7 0-5937,10 0 2557,-1 0-2557,3 3 0,-4-3 0,3 3 0,-6-1 0,4-2 0,-1 5 0,1-4 0,-4 6 0,4-6 0,-7 8 0,7-5 0,-6 8 0,5-6 0,-10 14 0,10-15 0,-13 21 0,13-20 0,-11 20 0,12-18 0,-9 18 0,8-20 0,-10 29 0,10-28 0,-13 36 0,13-33 0,-13 35 0,13-34 0,-10 36 0,13-36 0,-10 41 0,12-41 0,-8 46 0,10-45 0,-3 49 0,3-48 0,-2 60 0,1-58 0,-1 63 0,2-64 0,0 68 0,0-66 0,0 78 0,0-77 0,5 69 0,-4-72 0,10 70 0,-9-68 0,15 74 0,-13-74 0,16 71 0,-16-72-2391,6 35 2391,-8-44-1605,1 23 1605,2-19 0,3 49 0,-5-45 0,9 59 0,-10-59 0,9 59 0,-9-59 0,8 67 0,-6-63 0,9 68 0,-9-68 0,8 62 0,-11-66-1063,6 52 1063,-6-54 0,1 42 0,-2-40 0,0 36 0,0-35 0,2 42 0,-1-41 0,4 45 0,-5-49 0,5 49 0,-5-48 0,3 46 0,-3-48 0,2 44 0,-1-44 0,1 53 0,-2-50 0,2 56 0,-1-56 0,6 59 0,-6-59 0,6 61 0,-6-61 0,6 64 0,-6-63 0,8 63 0,-7-64 0,9 74 0,-9-71 0,12 81 0,-12-81 0,9 73 0,-9-74 0,7 66 0,-8-67 0,6 65 0,-6-65 0,6 55 0,-6-55 0,6 42 0,-6-43-509,6 33 509,-6-37 1783,6 33-1783,-7-33 0,5 32 0,-4-32 0,1 35 0,0-34 0,1 32 0,0-34 0,2 34 0,-5-33 0,3 31 0,-3-33 1626,0 14-1626,0-16 1263,0 11-1263,0-10 668,0 24-668,0-21 228,0 25-228,0-26 0,0 27 0,0-27 0,0 32 0,0-31 0,0 32 0,-3-34 0,3 39 0,-5-41 0,2 46 0,0-44 0,1 35 0,2-34 0,0 24 0,0-24 0,0 17 0,0-19 0,0 13 0,0-13 0,0 10 0,0-11 0,0 9 0,0-9 0,0 6 0,2-6 0,1 4 0,0-4 0,4 4 0,-6-4 0,6 1 0,-4-4 0,2 2 0,-2-2 0,7 2 0,-6-2 0,17 6 0,-13-7 0,23 10 0,-22-11 0,32 6 0,-31-6 0,40 3 0,-39-3 0,41 1 0,-41-2 0,37 0 0,-39 0 0,18 0 0,-21 0 0,11 0 0,-10 0 0,24 0 0,-21 0 0,23 0 0,-25 0 0,18-2 0,-18 1 0,11-3 0,-12 3 0,5-4 0,-8 2 0,5-2 0,-6 2 0,5-2 0,-3 5 0,5-8 0,-3 7 0,7-11 0,-7 10 0,10-14 0,-13 11 0,15-12 0,-17 10 0,12-5 0,-10 8 0,6-6 0,-7 7 0,9-7 0,-8 4 0,9-4 0,-10 4 0,6-12 0,-7 11 0,7-23 0,-6 24 0,5-30 0,-3 31 0,1-30 0,-1 30 0,0-28 0,-2 26 0,2-36 0,-5 32 0,3-50 0,-3 48 0,-3-54 0,3 54 0,-5-50 0,4 51 0,-3-38 0,3 40 0,-4-31 0,5 31 0,-8-38 0,7 36 0,-8-51 0,7 50 0,-5-49 0,7 50 0,-5-39 0,4 41 0,-3-36 0,3 35 0,-4-39 0,5 38 0,-3-55 0,3 52 0,0-64 0,0 65-2272,0-32 2272,0 39 0,0-31 0,0 25-1082,0-49 1082,0 49 0,0-49 0,0 49 0,3-50 0,-3 51 0,7-55 0,-6 53 0,6-56 0,-6 57 0,4-52 0,-5 53 0,5-53 0,-5 52 0,5-52 0,-4 52 0,3-54 0,-3 53 0,4-60 0,-5 57 0,5-63 0,-4 63 0,3-57 0,-3 60 0,3-48 0,-3 50 0,1-51 0,-2 50 0,0-57 0,0 57 0,0-62 0,0 59 0,-2-52 0,1 53 0,-1-40 0,2 44 0,0-42 0,0 41 0,2-45 0,-1 44 0,1-61 0,-2 58-5673,0-76 5673,0 73-3114,3-64 3114,-3 68-1268,5-55 1268,-5 56-118,5-53 118,-4 55 0,1-25 0,-2 31 0,2-35 0,-1 28 0,1-64 0,-2 62 0,0-62 0,0 63 0,5-53 0,-4 55 0,6-49 0,-6 49 0,1-45 0,-2 45 0,0-53 0,0 51 0,0-60 0,0 59 0,0-61 0,-2 61 0,1-52 0,-1 55 3076,2-39-3076,0 41 0,0-31 0,-3 34 3539,3-34-3539,-3 34 0,-1-37 0,2 34 0,-7-31 0,8 31 4428,-9-26-4428,9 27 1463,-9-23-1463,9 24 712,-6-19-712,7 20 309,-8-23-309,7 21 0,-8-22 0,7 22 0,-7-22 0,8 22 0,-9-18 0,9 20 0,-9-10 0,9 10 0,-8-10 0,5 12 0,-6-14 0,6 14 0,-3-7 0,7 9 0,-3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4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95 24575,'3'-1'0,"-1"1"0,-2 6 0,0-1 0,3-2 0,-3 4 0,3-4 0,-3 17 0,0-12 0,2 21 0,-1-21 0,3 16 0,-3-17 0,4 5 0,-2-7 0,2-2 0,-2 2 0,4-2 0,-4 0 0,5 1 0,-3-3 0,5 1 0,-4-2 0,14 0 0,-13 0 0,31 0 0,-26 0 0,30-4 0,-33 2 0,17-12 0,-19 9 0,6-12 0,-10 11 0,4-19 0,-6 16 0,6-20 0,-7 21 0,0-16 0,0 16 0,-3-7 0,1 10 0,-1-8 0,-2 6 0,2-8 0,-2 12 0,4-5 0,-4 5 0,2-2 0,-2 2 0,2-2 0,-2 5 0,-5-7 0,5 3 0,-11-1 0,12 2 0,-7 3 0,6 0 0,-3 0 0,2 0 0,-16 3 0,13-3 0,-25 7 0,25-6 0,-15 9 0,17-9 0,-10 11 0,10-11 0,-10 11 0,13-8 0,-6 3 0,7-2 0,0 1 0,1-1 0,2 7 0,0-5 0,0 13 0,0-13 0,0 5 0,0-7 0,0-2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4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24575,'0'5'0,"0"0"0,0 1 0,0-1 0,0 3 0,0-3 0,-2 15 0,1-12 0,-1 18 0,0-21 0,1 16 0,-1-16 0,2 7 0,0-6 0,0-3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4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24575,'5'0'0,"0"0"0,1 0 0,-1 0 0,0 0 0,0 0 0,1 0 0,-1 0 0,-2 2 0,6-2 0,-5 5 0,13-2 0,-10 0 0,6-1 0,-11 1 0,3-3 0,-4 5 0,1-2 0,-2 2 0,0 0 0,0 1 0,-2 6 0,-1-5 0,-5 10 0,4-11 0,-5 14 0,5-15 0,-3 18 0,1-20 0,-2 21 0,5-19 0,-9 21 0,10-18 0,-5 12 0,7-14 0,2-1 0,1-3 0,0 1 0,4-3 0,-3 2 0,13 1 0,-10-3 0,24 5 0,-21-4 0,14 1 0,-19-2 0,3 0 0,-3 0 0,1 0 0,-3 0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4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4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24575,'3'0'0,"-1"0"0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1:4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06.7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205 0 16383,'-3'6'0,"3"1"0,-5-4 0,4 2 0,-32 37 0,-10 6 0,22-22 0,-21 22 0,7-6 0,32-37 0,-2-2 0,5 1 0,-3-1 0,1 0 0,1 2 0,-1-2 0,0 0 0,1-1 0,-1-2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07.0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403 0 16383,'-8'8'0,"-2"5"0,4-9 0,0 5 0,1-6 0,2 2 0,0 1 0,-1-4 0,3 3 0,-4-4 0,5 3 0,-3-1 0,1 0 0,1 2 0,-3-4 0,3 3 0,-4-1 0,5 2 0,-5-2 0,2 4 0,-2-6 0,2 7 0,-2-6 0,2 4 0,-5 1 0,4-1 0,-3 2 0,4-3 0,-2 0 0,0-2 0,2 2 0,-5 0 0,5 1 0,-5 2 0,3-3 0,-1 0 0,1 0 0,2 1 0,-2-3 0,2 1 0,-4 2 0,1-1 0,-2 3 0,3-3 0,-1 1 0,-2 1 0,3-1 0,-3-1 0,2 0 0,1-2 0,0 2 0,-1 0 0,1 1 0,2-1 0,-2 0 0,2 0 0,-4 3 0,1-4 0,-2 5 0,2-6 0,1 5 0,0-3 0,2 1 0,-2-4 0,2 3 0,-2-2 0,2 2 0,-2 1 0,2-1 0,-2 0 0,-3 3 0,2-2 0,0 1 0,2-2 0,1-2 0,0 2 0,-2-4 0,4 3 0,-3-1 0,1 3 0,0-1 0,-2-2 0,2 1 0,0-1 0,-2 0 0,5 2 0,-3-2 0,1 0 0,1 1 0,-1-1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07.3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564 1 16383,'-3'5'0,"3"2"0,-5-4 0,2 0 0,0 2 0,1-2 0,-1 0 0,0 1 0,0-1 0,-1 3 0,1-3 0,-3 4 0,1-4 0,0 5 0,2-3 0,-5 3 0,5-3 0,-5 3 0,3-3 0,-1 1 0,1-1 0,-3 0 0,2 0 0,-1 3 0,1-2 0,1 1 0,-24 22 0,18-18 0,-18 18 0,21-22 0,2-1 0,-1 2 0,-1 0 0,2-3 0,-2 5 0,1-4 0,1 2 0,-2-1 0,0-1 0,2 2 0,-11 7 0,10-4 0,-8 5 0,10-9 0,-3 1 0,2-2 0,-2 1 0,0-1 0,3 1 0,-3-1 0,2 2 0,1-3 0,-3 3 0,2-3 0,-4 5 0,4-4 0,-8 9 0,6-8 0,-4 5 0,7-7 0,-1 1 0,1-1 0,0 0 0,-1 1 0,1-1 0,-1 0 0,-1 0 0,1 1 0,-2-1 0,3 0 0,-3 3 0,2-2 0,1 1 0,0-4 0,2 2 0,0-2 0,-2 2 0,2 3 0,-2-3 0,-1 1 0,3-2 0,-1-1 0,3 3 0,-4-1 0,2-2 0,0 1 0,-1-3 0,8-8 0,-6 2 0,9-5 0,-6 5 0,4 2 0,-5-2 0,5-1 0,-4 1 0,3 2 0,-3 1 0,1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07.7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811 1 16383,'0'8'0,"-2"-1"0,1-1 0,-3-1 0,3 0 0,-1 0 0,2 1 0,-3-3 0,3 1 0,-5 2 0,4 2 0,-3-2 0,3 1 0,-1-4 0,-1 2 0,3 0 0,-3 0 0,1-2 0,1 2 0,-1-2 0,-1 5 0,0-3 0,0 3 0,-1 4 0,1-5 0,0 6 0,-2-8 0,4 0 0,-3 0 0,3 1 0,-4 1 0,2-1 0,0 2 0,-2-3 0,5 0 0,-5 3 0,5-2 0,-8 4 0,7-5 0,-6 3 0,4 0 0,-2-2 0,2 1 0,-2 1 0,0 0 0,-1 2 0,-2-1 0,3-2 0,-1 1 0,1-2 0,-1 1 0,3 1 0,-1-2 0,1 4 0,-3-4 0,1 3 0,-3-3 0,2 2 0,-6 5 0,6-3 0,-4 4 0,4-4 0,-1-5 0,1 5 0,-2-4 0,0 4 0,2-4 0,-1 4 0,-1-4 0,2 4 0,-2-4 0,1 3 0,-7 2 0,4 0 0,-3-1 0,-7 12 0,11-11 0,-12 9 0,15-12 0,-2-1 0,0-1 0,2 4 0,-1-4 0,-1 1 0,2 1 0,-12 7 0,10-5 0,-10 5 0,12-8 0,-2-1 0,3 4 0,-1-4 0,-1 1 0,1-1 0,-2 1 0,3-1 0,-1 2 0,-1-3 0,1 0 0,-7 8 0,7-5 0,-11 10 0,10-12 0,-6 6 0,8-6 0,0 2 0,-1-3 0,1 0 0,-1 1 0,1-1 0,0 0 0,-3 3 0,4-2 0,-3 1 0,4-2 0,-4 3 0,1-2 0,0 2 0,2-3 0,1 0 0,-3-2 0,3 2 0,-2-2 0,2 2 0,-2 2 0,0-1 0,-1 2 0,3-3 0,-1 0 0,1 1 0,0 1 0,-5 1 0,5 1 0,-2-2 0,0-1 0,2-1 0,0 0 0,-2 0 0,2 3 0,0-2 0,-2 1 0,2-1 0,0-1 0,-1 0 0,3 0 0,-4 1 0,2-1 0,0 0 0,1 1 0,-1-1 0,3-2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28:3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1186 78 24575,'-6'0'0,"-1"0"0,1 0 0,-2 0 0,3 0 0,-8 0 0,6 0 0,-13 0 0,11 0 0,-4 0 0,-5 0 0,11 0 0,-8 0 0,-7 0 0,12 0 0,-12 0 0,-5-2 0,-12-1 0,5 0 0,-10-2 0,37 4 0,-20-3 0,18 3 0,-13-1 0,16 2 0,-16 0 0,13 0 0,-20 0 0,21 0 0,-19 0 0,19 0 0,-19 0 0,19 0 0,-14 0 0,16 0 0,-7 0 0,7 0 0,-2 0 0,3 0 0,0 0 0,-1 0 0,1 0 0,-1 0 0,-6 2 0,5-1 0,-11 3 0,12-3 0,-16 6 0,14-6 0,-22 8 0,22-5 0,-21 4 0,20-6 0,-17 3 0,18-4 0,-9 3 0,11-3 0,-5 1 0,5-2 0,-1 0 0,1 0 0,3 3 0,-4-3 0,-4 3 0,2-3 0,-11 2 0,13-1 0,-8 1 0,9-2 0,-6 2 0,5-1 0,-8 1 0,9-2 0,-7 2 0,7-1 0,-4 4 0,4-5 0,-2 5 0,3-4 0,0 3 0,-1-3 0,1 4 0,2-3 0,-2 4 0,2-3 0,-5 4 0,5-4 0,-7 9 0,9-5 0,-6 5 0,4-4 0,-2 1 0,2-2 0,-5 10 0,7-9 0,-8 23 0,8-22 0,-4 27 0,5-27 0,-3 41 0,3-38 0,-5 45 0,4-46 0,-3 50 0,3-47 0,-4 50 0,5-53 0,-5 48 0,4-46 0,-3 46 0,3-48 0,-1 39 0,2-40 0,0 31 0,0-32 0,0 29 0,0-29 0,0 29 0,0-28 0,0 32 0,0-31-937,0 18 937,0-24 0,0 19 0,0-14 0,2 37 0,-1-35 0,3 40 0,-3-42 0,3 42 0,-3-40 0,4 43 0,-5-44 0,7 45 0,-5-43 0,5 48 0,-7-46 0,5 44 0,-5-45 0,7 43 0,-5-45 0,7 45 0,-8-46 0,8 44 0,-7-44 0,7 48 0,-8-46 0,9 58 0,-9-57 0,8 56 0,-8-57 0,6 51 0,-6-52-1478,1 24 1478,-2-30 0,3 20 0,-3-16 0,7 47 0,-6-44 0,6 53 0,-6-53 0,1 50 0,-2-50-1013,3 46 1013,-3-47 0,2 42 0,-2-42 0,3 44 0,-3-44 0,5 47 0,-4-47 0,1 43 0,-2-45 0,0 40 0,0-39 0,0 41 0,0-41-362,-2 37 362,1-38 0,-4 35 0,5-35 0,-5 40 0,4-39 0,-6 46 0,6-45 0,-6 50 0,4-50 0,-3 47 0,3-47 0,-4 44 0,6-44 0,-8 45 0,7-45 0,-7 54 0,5-52 0,-7 67 0,7-66 0,-9 66 0,11-67 0,-12 62 0,12-62 0,-12 57 0,12-59 0,-7 52 0,8-52 0,-6 50 0,6-50 0,-9 45 0,9-46 0,-6 39 0,6-40 0,-4 40 0,5-39 0,-5 41 0,5-41 0,-3 39 0,5-42 0,1 39 0,0-39 0,2 33 0,-4-33 801,6 26-801,-6-26 1431,8 23-1431,-8-22 1123,9 15-1123,-9-17 435,6 12-435,-4-14 0,2 13 0,0-15 0,3 15 0,-5-13 0,7 12 0,-9-10 0,6 5 0,-4-6 0,5 4 0,-5-5 0,9 10 0,-8-10 0,10 13 0,-9-13 0,13 17 0,-15-15 0,18 13 0,-16-14 0,7 4 0,-7-7 0,-2 2 0,2-5 0,3 10 0,-2-9 0,13 13 0,-11-12 0,16 10 0,-16-9 0,16 10 0,-17-9 0,17 10 0,-16-12 0,11 9 0,-12-10 0,12 6 0,-12-6 0,17 1 0,-16-2 0,16 0 0,-16 0 0,13 0 0,-14 0 0,8 0 0,-9 0 0,4 3 0,-4-3 0,8 3 0,-7-3 0,12 0 0,-11 0 0,6 0 0,-8 0 0,6 0 0,-5 0 0,14 0 0,-12 0 0,10 0 0,-13 0 0,6 0 0,-6 0 0,9 0 0,-9 0 0,7 0 0,-7 0 0,6 0 0,-6 0 0,7 0 0,-8 0 0,5 0 0,-4 0 0,4 0 0,-4 0 0,4 0 0,-4 0 0,4-3 0,-4 3 0,4-3 0,-7 1 0,6-1 0,-5 0 0,6-4 0,-7 3 0,9-6 0,-8 6 0,11-7 0,-9 9 0,7-10 0,-10 8 0,9-8 0,-8 8 0,10-18 0,-7 16 0,10-25 0,-12 22 0,11-23 0,-12 26 0,11-27 0,-11 25 0,7-35 0,-7 35 0,4-52 0,-3 49 0,0-64 0,-2 61 0,2-56 0,-5 58 0,3-39 0,-3 42 0,2-30 0,-1 29 0,1-33 0,-2 30-821,0-15 821,0 21 0,0-25 0,0 20 0,0-41 0,0 42 0,2-37 0,-1 37 0,1-37 0,-2 37 0,2-42 0,-1 41 0,1-50 0,-2 46 0,3-54 0,-3 54 0,5-49 0,-4 53 0,1-39 0,0 43-378,-1-34 378,1 34 0,1-36 0,-3 34 0,5-43 0,-5 38 0,5-57 0,-4 54 0,1-54 0,-2 60 0,2-48 0,-1 48 0,4-41 0,-5 42 0,3-16 0,-3 22 0,0-27 0,0 20 0,0-55 0,0 53 0,-3-65 0,3 62 0,-5-56 0,4 58 0,-1-43 0,2 47 0,0-40 0,0 40 0,0-37 0,0 37 0,0-37 0,0 38 0,0-48 0,0 45 0,0-50 0,0 51 0,2-46 0,-1 46 0,1-43 0,-2 44 0,2-42 0,-1 41 0,4-50 0,-5 48 0,3-66 0,-3 64 0,0-68 0,0 69 0,-3-60 0,3 62 0,-3-45 0,3 48 0,0-39 0,0 39 0,-2-43 0,1 41 0,-4-51 0,5 50 0,-5-54 0,2 54 0,-2-50 0,2 51 0,-2-31 0,4 34 0,-1-27 0,2 26 0,0-36 0,0 35 0,0-42 0,0 41 0,-2-41 0,1 42 0,-1-37 0,2 37 0,-3-30 0,3 32 0,-5-32 0,4 30 0,-1-30 0,2 32 0,-2-32 0,1 30 0,-4-32 0,5 33 0,-5-28 0,4 28 0,-6-29 0,6 30 0,-6-30 0,6 29 0,-4-28 0,5 28 0,-5-24 0,4 26 0,-6-26 0,6 24 804,-4-24-804,5 26 395,-2-21-395,1 20 0,-1-17 0,2 18 0,-2-17 0,1 18 0,-4-20 0,5 18 0,-3-17 0,3 18 0,-2-17 0,1 18 0,-4-15 0,5 14 0,-5-14 0,4 15 0,-3-13 0,3 13 0,-4-5 0,5 6 0,-5-4 0,2 6 0,-2-8 0,-1 10 0,1-9 0,0 9 0,-8-10 0,6 8 0,-8-6 0,9 5 0,-2-1 0,3 3 0,-1 1 0,3 2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08.2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876 0 16383,'-6'14'0,"-1"-1"0,7-6 0,-5-1 0,4 2 0,-1-3 0,-1 0 0,3 1 0,-3-1 0,1 0 0,1 0 0,-3 1 0,3 1 0,-4-1 0,2 2 0,0-3 0,-1 3 0,1 0 0,-3 2 0,3-2 0,-4 5 0,4-7 0,-3 6 0,1-6 0,2 4 0,-2-4 0,0 4 0,-1-4 0,1 4 0,0-2 0,-2 8 0,2-6 0,-2 5 0,2-9 0,-3 4 0,2-2 0,-4 5 0,4-2 0,-6 8 0,5-10 0,-3 7 0,3-8 0,-4 8 0,2-4 0,-1 4 0,5-7 0,-3 1 0,2-2 0,-1 0 0,-1 2 0,-17 19 0,13-13 0,-15 13 0,21-19 0,-15 10 0,12-7 0,-11 10 0,13-13 0,1-2 0,-2 2 0,0-1 0,2-1 0,-4 2 0,4-2 0,-20 24 0,13-16 0,-11 17 0,2-11 0,13-8 0,-13 6 0,16-11 0,-4 0 0,4-1 0,-1 2 0,-1-2 0,2 0 0,-2 2 0,-14 15 0,13-13 0,-15 14 0,18-20 0,-2 4 0,3-2 0,-3 0 0,2 0 0,-2 0 0,3-2 0,0 3 0,-1-3 0,1 4 0,-3-4 0,-2 10 0,-4-2 0,3 1 0,1-3 0,5-4 0,-1-2 0,1 1 0,2-1 0,-2-1 0,2 2 0,-2-1 0,-1 2 0,1-1 0,0-1 0,-1 4 0,-1-2 0,3 1 0,-3-2 0,6-1 0,-4-4 0,5 3 0,-5-4 0,5 3 0,-5-3 0,4 4 0,-4-5 0,5 5 0,-5-5 0,4 3 0,-1-3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08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835 1 16383,'-66'67'0,"-1"0"0,1 0 0,0 0 0,0 0 0,0 0 0,-1 0 0,6-4 0,-1-1 0,0 1 0,0-1 0,0 1 0,1-1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08.9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676 1 16383,'-6'8'0,"-4"0"0,7-1 0,-5-1 0,3 2 0,-1-1 0,1-3 0,0 3 0,-1-2 0,1 1 0,0 1 0,-1-1 0,1-1 0,-1 0 0,-13 15 0,3-5 0,-5 9 0,6-11 0,9-6 0,-2 1 0,3-2 0,-3 1 0,2 1 0,-1-2 0,1 1 0,-13 13 0,10-12 0,-13 14 0,16-16 0,-6 6 0,5-5 0,-5 5 0,4-4 0,-3 0 0,3 2 0,0-4 0,0 2 0,2-1 0,-9 4 0,7 0 0,-5-1 0,5-2 0,-7 6 0,5-4 0,-7 6 0,11-9 0,-2-2 0,2 1 0,1-1 0,-14 14 0,10-10 0,-11 10 0,15-13 0,0-1 0,-3 0 0,2 3 0,-6 2 0,5-1 0,-3 1 0,5-5 0,-1 1 0,-2 1 0,2-1 0,-1 2 0,-15 16 0,12-14 0,-12 11 0,17-14 0,-1-3 0,3 3 0,-1-4 0,3 2 0,-4-2 0,2 2 0,-2-2 0,2 2 0,-2-2 0,2 0 0,3-1 0,2-14 0,4 7 0,2-10 0,-5 9 0,-1 3 0,-2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09.2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447 0 16383,'-58'72'0,"-1"0"0,1 0 0,-1 0 0,-15 20 0,2-3 0,30-38 0,36-45 0,3-1 0,-1 0 0,1 3 0,-3-3 0,3-2 0,8-10 0,-1-1 0,4-4 0,-1 4 0,-6 2 0,6 1 0,-7 2 0,3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09.5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349 1 16383,'-49'75'0,"1"0"0,-1 0 0,1 0 0,-17 24 0,3-3 0,35-52 0,32-50 0,0 1 0,1 0 0,-4-1 0,3 3 0,-4-2 0,1 5 0,-2-3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09.7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271 1 16383,'-37'69'0,"-1"0"0,1 0 0,-1 0 0,-2 4 0,0 1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1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24575,'7'7'0,"-3"-3"0,3 4 0,-4-4 0,2 2 0,7 6 0,-5-2 0,6 2 0,-8-9 0,0 2 0,5 0 0,-3-2 0,3 5 0,-5-6 0,2 4 0,-1-3 0,18 6 0,-14-5 0,14 4 0,-19-4 0,8-3 0,-7 4 0,25 0 0,-20 1 0,17-1 0,-22-3 0,7 1 0,-7-3 0,16 7 0,-14-6 0,9 4 0,-12-5 0,3 2 0,-3-1 0,15 6 0,-12-3 0,9 1 0,-12-3 0,0-2 0,-2 3 0,2-3 0,-4 5 0,1-2 0,-2 2 0,0 0 0,-2-2 0,1 2 0,-1-2 0,-1 2 0,-5 12 0,4-9 0,-5 9 0,8-12 0,-4 1 0,2-1 0,-4 7 0,3-5 0,-3 6 0,6-8 0,-3 0 0,3 0 0,-6 5 0,6-3 0,-7 3 0,8-5 0,-3 0 0,1 0 0,2 1 0,-5-1 0,4 0 0,-1 1 0,-1-1 0,3 0 0,-3 0 0,1-2 0,1 2 0,-1-4 0,2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1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1301 1 24575,'-5'2'0,"0"-1"0,-1 4 0,1-5 0,2 5 0,-2-5 0,2 5 0,-2-4 0,0 1 0,-22 10 0,18-7 0,-19 10 0,24-13 0,-4 3 0,1-4 0,-4 6 0,2-6 0,-3 6 0,8-4 0,-3 0 0,4-1 0,-24 10 0,19-7-516,-18 7 516,23-9 0,-3-1 0,1-1 0,-17 10 0,12-6 0,-12 5 0,17-5 0,-1-5 0,1 5 0,0-4 0,-1 3 0,1-3 516,-8 6-516,6-4 0,-8 5 0,9-5 0,-1 2 0,-1-3 0,2 1 0,-23 9 0,18-7-1050,-16 5 1050,22-6 0,0-3 0,-1 4 0,-27 7 0,20-7-2370,-29 10 2370,35-11 0,-6 0 0,7 0 0,-31 10 0,24-9-885,-24 10 885,29-14 0,2 1 0,-2 0 0,-26 11 0,22-8 1240,-22 7-1240,28-10 0,1-1 0,0 1 0,-20 7 0,15-6 1366,-14 6-1366,18-9 0,3 2 0,-1-1 0,-21 11 0,15-10 1088,-17 7-1088,19-6 0,2-3 0,1 5 0,0-4 611,2 1-611,-2-2 0,-1 2 0,1-1 0,0 3 0,-8-1 0,4 3 0,-4-3 0,5-1 0,5 0 0,-4-1 0,3 1 0,-4 1 0,-11 4 0,10-3 0,-11 3 0,15-4 0,-1-3 0,1 3 0,2-1 0,-2-2 0,2 3 0,-4-1 0,1-1 0,0 3 0,1-3 0,2 1 0,-2 1 0,0-3 0,-1 5 0,1-4 0,2 3 0,-2-3 0,5 3 0,-5-3 0,4 4 0,-3-2 0,1 0 0,0 1 0,-2-3 0,4 4 0,-4-5 0,-2 7 0,0-6 0,-3 6 0,5-6 0,2 4 0,-7-2 0,6-1 0,-6 3 0,4-4 0,-1 1 0,1-2 0,-2 0 0,3 0-1696,-1 0 0,3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1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24575,'-3'6'0,"-2"-4"0,4 3 0,-1-2 0,2 2 0,0 1 0,-3-1 0,3 0 0,-2 0 0,2 1 0,-3-1 0,3 0 0,-5 3 0,4-2 0,-1 1 0,-1-2 0,-13 39 0,10-29-2860,-14 33 2860,19-41 0,-6 5 0,1 1 0,-2 1 0,2-1 0,-1 0 0,4-7 0,0 1 0,-2-2 0,0 10 0,-1-5 0,0 5 0,2-10 0,3 0 2860,-1-2-2860,-3 12 0,1-8 0,-1 8 0,5-12 0,3-1 0,0-2 0,-1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1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 24575,'0'5'0,"-2"-2"0,1 2 0,-1-2 0,-1 0 0,3 1 0,-3-1 0,1 5 0,1-2 0,-4 1 0,5-1 0,-2-1 0,2 0 0,-3 3 0,3-2 0,-3 1 0,3-1 0,0-1 0,0 0 0,0 0 0,0 1 0,0-1 0,2-2 0,-1 1 0,4-3 0,-2 1 0,0 1 0,1-3 0,-1 3 0,2-3 0,1 0 0,-1 0 0,3 0 0,-3-3 0,3 3 0,-3-5 0,1 4 0,-3-3 0,1 3 0,-1-4 0,2 2 0,1-2 0,-3-1 0,1 3 0,-3-1 0,4-4 0,-5 1 0,2-3 0,-2 5 0,0 0 0,0-1 0,0 1 0,0-1 0,0 1 0,0 0 0,-2 2 0,1-2 0,-3 2 0,1-2 0,-3 2 0,3-2 0,-1 4 0,1-1 0,-3-1 0,-2 0 0,3 1 0,-3-1 0,2 3 0,1 0 0,0 0 0,-1 0 0,-4 0 0,4 0 0,-5 0 0,4 0 0,1 0 0,-2 0 0,3 0 0,-1 2 0,1-1 0,2 4 0,-2-2 0,5 0 0,-3-1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29:4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24575,'0'-5'0,"0"0"0,0-1 0,2 3 0,-1-2 0,3-7 0,-1 4 0,3-11 0,-3 12 0,-1-3 0,0 4 0,1-6 0,0 5 0,2-11 0,-5 12 0,5-7 0,-4 7 0,3 1 0,-3 0 0,1 2 0,1 0 0,-3-1 0,2 1 0,1 0 0,-3-2 0,5 4 0,-2-1 0,2 2 0,-2-3 0,2 3 0,-2-3 0,2 3 0,0 0 0,3-2 0,-2 2 0,13-3 0,-11 3 0,12 0 0,-15 0 0,15-2 0,-12 1 0,18-1 0,-18 2 0,21 0 0,-21 0 0,23 0 0,-23 0 0,23 0 0,-22 0 0,27 0 0,-27 0 0,34 0 0,-32 0 0,34 0 0,-35 0 0,28-3 0,-30 3 0,26-3 0,-26 3 0,21 0 0,-21 0 0,16-2 0,-17 1 0,15-1 0,-15 2 0,12-2 0,-12 1 0,6-1 0,-8 2 0,0 0 0,0 0 0,1 0 0,4 0 0,-4 0 0,13 0 0,-11 0 0,16-3 0,-17 3 0,22-3 0,-20 3 0,24 0 0,-24 0 0,27 0 0,-27 0 0,34 0 0,-33 0 0,38 0 0,-38 0 0,38 0 0,-38 0 0,35 3 0,-35-3 0,38 3 0,-37-3 0,34 0 0,-36 0 0,29 0 0,-29 0 0,25 0 0,-26 0 0,21 0 0,-21 0 0,18 2 0,-18-2 0,18 3 0,-18-3 0,16 0 0,-17 0 0,15 0 0,-15 0 0,22-3 0,-20 3 0,15-3 0,-18 3 0,9 0 0,-9 0 0,7 0 0,-7 0 0,1 0 0,-2 0 0,1 0 0,-1 0 0,0 0 0,0 0 0,5-2 0,-3 1 0,5-1 0,-6 2 0,4 0 0,-4 0 0,4 0 0,-4 0 0,6 0 0,-6 0 0,11 0 0,-10 0 0,10-2 0,-10 1 0,10-1 0,-10 2 0,14 0 0,-13 0 0,16-3 0,-17 3 0,17-3 0,-16 3 0,11 0 0,-12 0 0,10 0 0,-10 0 0,14 0 0,-13 0 0,16 0 0,-16 0 0,16 0 0,-17 0 0,10 0 0,-11 0 0,2 0 0,-3 0 0,0 0 0,0 0 0,-2 3 0,2-3 0,0 3 0,1-3 0,6 0 0,-5 0 0,5 0 0,-8 2 0,3-1 0,-4 1 0,0 0 0,1-1 0,-3 3 0,3-1 0,-3 3 0,1-1 0,1 0 0,-3 3 0,3-2 0,1 8 0,-2-7 0,5 8 0,-5-12 0,1 4 0,0-4 0,-3 3 0,0-1 0,0 0 0,0 0 0,2 1 0,-1-1 0,1 3 0,-2-5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1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24575,'-5'0'0,"-1"0"0,1 2 0,0-1 0,-1 1 0,3 0 0,-2-1 0,2 4 0,-2-5 0,2 5 0,-2-4 0,2 1 0,0 0 0,-1-1 0,3 4 0,-4-5 0,2 5 0,-2-5 0,2 5 0,-2-4 0,4 3 0,-3-3 0,1 4 0,0-2 0,-2-1 0,4 3 0,-3-2 0,3 2 0,-1 1 0,-1-3 0,5-1 0,-1-2 0,6 2 0,-1-1 0,2 3 0,-3-3 0,0 4 0,0-5 0,1 3 0,11 4 0,-7-3 0,8 6 0,-11-7 0,-1-1 0,-3 0 0,11 6 0,-9-2 0,9 2 0,-11-3 0,2-5 0,-4 5 0,3-5 0,-1 5 0,0-2 0,-1 2 0,1 1 0,-3-1 0,3 0 0,-3 0 0,0 1 0,0-1 0,0 0 0,0 0 0,0 1 0,-3-3 0,3 1 0,-3-1 0,1 3 0,-1-1 0,0 0 0,-2 0 0,2 1 0,-2-3 0,2 1 0,-2-3 0,2 1 0,0 0 0,-2-1 0,2 1 0,-2-2 0,0 0 0,-1 0 0,1 3 0,0-3 0,-1 3 0,-1-3 0,1 0 0,-2 0 0,2 0 0,1-3 0,0 3 0,-1-3 0,1 3 0,-3-2 0,2 1 0,-1-1 0,1 0 0,1 1 0,-1-1 0,1 2 0,-5-3 0,3 0 0,-3 0 0,5-2 0,2 5 0,0-3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1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38 418 24575,'0'-5'0,"0"0"0,0-1 0,0 1 0,0 0 0,0-1 0,0-4 0,-2 6 0,1-6 0,-1 7 0,2-4 0,0 1 0,0-2 0,-3-16 0,3 11 0,-5-14-922,4 18 922,-1 2 0,2 1 0,-2-20 0,1 15 0,-1-18 0,2 23 0,0-4 0,0 4 0,-3-16 0,3 13 0,-3-11 0,3 15 922,-2 2-922,1-2 0,-1-13 0,0 10 0,1-12 0,-1 15 0,2-1 0,0 1 0,0-1 0,0 1 0,0 0 0,0-1 0,0 1 0,0 0 0,0 2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32:1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24575,'5'0'0,"0"0"0,0 0 0,1 0 0,-1 0 0,-2 2 0,2-1 0,-2 1 0,2-2 0,0 0 0,10 0 0,-8 0 0,8 0 0,-10 0 0,3 0 0,-2 0 0,15 0 0,-12 0 0,10 0 0,-13 0 0,-1 0 0,0 0 0,0 0 0,3 0 0,-2 0 0,1 0 0,-1 0 0,1 0 0,-1 0 0,2 0 0,-3 0 0,0 0 0,1 0 0,-1-2 0,24-1 0,-18-3-851,17 3 851,-22 1 0,-1 2 0,0 0 0,17-3 0,-13 3 0,13-2 0,-17 2 0,0 0 0,1 0 0,-1 0 0,0 0 851,0 0-851,1 0 0,-3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0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 24575,'0'17'0,"0"-4"0,0 4 0,0-5 0,0 0 0,0 0 0,0 27 0,0-21 0,-6 63 0,5-59 0,-10 107 0,10-99 0,-5 157 0,1-145-3392,4 76 0,1 1 3392,-6-70-2269,5 74 1,2 0 2268,-1-78-1517,0 72 0,0-1 1517,0-72-1015,0 78 1,0 0 1014,0-80 0,-2 86 0,-1 2 0,2-82 0,-8 81 0,-1 0 0,7-81 0,-5 88 0,2-1 0,6-90 0,-2 82 0,-1-2 0,2-86 0,-5 184 0,6-179 0,9 71 0,1 2 0,-6-66 0,11 65 0,-1-3 0,-11-70 189,18 156-189,-18-166 1562,12 138-1562,-13-141 2349,3 109-2349,-5-114 3622,0 88-3622,0-89 0,0 88 0,0-87 0,-5 88 0,3-90 0,-3 95 0,5-91 0,0 85 0,0-89 0,16 105 0,-12-98 0,22 130 0,-23-129 0,7 118 0,-10-121 5075,0 84-5075,0-90 1619,0 42-1619,0-48 1236,0 12-1236,0-16 183,0-11 0,0 3 0,0-9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2 171 24575,'12'-7'0,"0"2"0,0 5 0,-6-6 0,5 5 0,6-4 0,-2 5 0,39-6 0,-34 5 0,76-10 0,-70 10 0,107-10 0,-104 10 0,52-5 0,16 1 0,-64 4 0,148-5 0,-148 6 0,159 0 0,-157 0 0,178 0 0,-174 0-3392,77 0 0,2 0 3392,-77 0 0,72 0 0,15 0 0,3 0 0,16 0 0,35 0 0,-151 0 0,66 0 0,-10 0 0,-51 0 0,113 0 0,-116 0 6784,102 0-6784,-45 0 0,-5 0 0,43-5 0,-96 3 0,39-3 0,-11 5 0,-38 0 0,86 0 0,-83 0 0,92 0 0,-91 0 0,102 0 0,-21-5 0,-12 3 0,60-9 0,-127 10 0,68-4 0,-78 5 0,68-6 0,-61 5 0,108-10 0,-104 10 0,110-5 0,-112 6 0,101-5 0,-101 4 0,96-5 0,-98 6 0,82-5 0,-85 4 0,70-5 0,-71 6 0,44-5 0,-50 3 0,13-3 0,-21 5 0,-2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0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24575,'12'0'0,"0"0"0,0 0 0,0 0 0,10 0 0,-7 0 0,92 5 0,-74-3 0,148 3 0,-148 0 0,163-4 0,-159 5-4252,77-2 1,2-1 4251,-74-1-1409,77 5 0,0-1 1409,-80-4-3034,187 8 3034,-188-8-1791,154 8 1791,-162-8 2147,83 8-2147,-90-9 0,33 5 0,-35-6 0,60 5 0,-56-4 0,98 10 0,-97-10 0,103 5 0,-103-6 0,103 5 0,-103-4 0,97 10 0,-98-10 0,103 10 0,-100-10 0,106 4 0,-108-5 0,108 6 0,-106-5 0,100 4 0,-103-5 0,93 0 0,-93 0 0,87 0 0,-88 0 0,83 5 0,-83-3 0,89 3 0,-88-5 0,87 0 0,-88 0 0,94 0 0,-92 0 0,92 0 0,-94 0 0,78 0 0,-80 0 0,75 0 0,-75 0 0,80 0 0,-78 0 0,78 0 0,-80 0 0,75 0 0,-75 0 0,80 0 0,-78 0 0,83 0 0,-83 0 0,88 0 0,-87 0 0,88 0 0,-89 0 0,72 0 0,-75 0 3210,55 0-3210,-58 0 0,52 0 0,-50 0 4800,24 0-4800,-32 0 0,37 0 0,-28 0 0,91 0 0,-84 0 0,100 0 0,-102 0 5989,65 0-5989,-73 0 0,15 0 0,-27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0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24575,'0'12'0,"0"0"0,0 0 0,0 0 0,0 0 0,0 26 0,0-19 0,0 56 0,0-54 0,5 81 0,-3-72 0,8 100 0,-8-97 0,3 58 0,-5-75 0,0 49 0,0-44 0,0 113 0,0-101 0,5 132 0,-3-136 0,13 131 0,-12-128 0,13 112 0,-15-118 0,10 75 0,-10-79 0,4 64 0,-5-65 0,6 70 0,-5-69 0,4 75 0,1-74 0,-5 63 0,4-67 0,-5 25 0,0-32 0,6 26 0,-5-19 0,15 61 0,-14-57 0,14 68 0,-14-70 0,3 55 0,-5-58 0,5 58 0,-3-55 0,8 60 0,-9-62 0,15 83 0,-13-75 0,18 101 0,-18-102 0,7 92 0,-4-94 0,-5 73 0,4-76 0,-5 70 0,0-68 0,6 84 0,-5-82 0,4 87 0,-5-88 0,0 88 0,0-86 0,5 75 0,-3-79 0,8 69 0,-8-69 0,8 80 0,-8-78 0,3 89 0,-5-88 0,5 82 0,-4-85 0,5 70 0,-6-71 0,-6 70 0,5-69 0,-4 80 0,5-78 0,0 78 0,0-80 0,0 86 0,0-83 0,0 87 0,0-88 0,5 67 0,-4-71 0,5 61 0,-6-55 0,5 67 0,-4-65 0,10 74 0,-10-79 0,10 74 0,-10-76 0,10 54 0,-10-56 0,4 40 0,0-47 0,-3 36 0,3-37 0,-5 27 0,0-23 0,5 7 0,-3-21 0,8-2 0,-8-11 0,8-22 0,-8 22 0,3-15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0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24575,'0'12'0,"0"0"0,5-6 0,-3 5 0,3 1 0,0-4 0,18 34 0,-13-29 0,38 52 0,-36-46 0,53 51 0,-51-51 0,66 62 0,-64-60 0,75 76 0,-69-79 0,80 94 0,-83-93 0,102 104 0,-103-96 0,119 106 0,-109-99 0,107 95 0,-109-98 0,107 92 0,-111-97 0,122 108 0,-115-107 0,100 96 0,-105-99 0,77 78 0,-78-85 0,68 73 0,-64-74 0,49 65 0,-52-67 0,46 60 0,-50-59 0,61 60 0,-60-55 0,28 24 0,-37-37 0,26 24 0,-25-19 0,61 48 0,-58-47 0,65 56 0,-61-60 0,55 65 0,-55-59 0,61 60 0,-65-55 0,31 24 0,-40-38 0,37 36 0,-25-27 0,41 45 0,-44-50 0,54 54 0,-48-54 0,70 70 0,-71-66 0,70 62 0,-63-57 0,64 51 0,-70-51 0,62 41 0,-73-43 0,63 32 0,-66-33 0,61 32 0,-60-30 0,70 46 0,-63-44 0,65 50 0,-67-51 0,76 56 0,-76-53 0,91 64 0,-86-65 0,104 75 0,-95-72 0,129 99 0,-125-101-6784,135 115 6784,-136-114-3782,113 95 3782,-118-96-909,98 80 909,-99-78 0,82 78 0,-85-85-458,70 73 458,-71-80 4233,49 59-4233,-58-57 4876,41 37-4876,-41-33 1781,31 22-1781,-34-23 0,34 23 0,-37-22 1043,42 28-1043,-43-28 0,43 33 0,-36-38 0,47 48 0,-45-46 0,44 46 0,-46-47 0,42 41 0,-42-41 0,46 53 0,-45-45 0,47 50 0,-48-52 0,19 21 0,-24-33 0,21 26 0,-12-20 0,43 48 0,-44-42 0,59 42 0,-65-43 0,55 32 0,-52-39 0,42 33 0,-42-33 0,46 34 0,-50-28 0,61 33 0,-55-37 0,46 30 0,-50-33 0,38 30 0,-36-29 0,42 32 0,-37-31 0,37 33 0,-36-28 0,25 17 0,-28-25 0,2 7 0,-12-13 0,-5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4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 24575,'0'17'0,"0"-4"0,0 4 0,0-5 0,0 0 0,0 0 0,0 27 0,0-21 0,-6 63 0,5-59 0,-10 107 0,10-99 0,-5 157 0,1-145-3392,4 76 0,1 1 3392,-6-70-2269,5 74 1,2 0 2268,-1-78-1517,0 72 0,0-1 1517,0-72-1015,0 78 1,0 0 1014,0-80 0,-2 86 0,-1 2 0,2-82 0,-8 81 0,-1 0 0,7-81 0,-5 88 0,2-1 0,6-90 0,-2 82 0,-1-2 0,2-86 0,-5 184 0,6-179 0,9 71 0,1 2 0,-6-66 0,11 65 0,-1-3 0,-11-70 189,18 156-189,-18-166 1562,12 138-1562,-13-141 2349,3 109-2349,-5-114 3622,0 88-3622,0-89 0,0 88 0,0-87 0,-5 88 0,3-90 0,-3 95 0,5-91 0,0 85 0,0-89 0,16 105 0,-12-98 0,22 130 0,-23-129 0,7 118 0,-10-121 5075,0 84-5075,0-90 1619,0 42-1619,0-48 1236,0 12-1236,0-16 183,0-11 0,0 3 0,0-9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4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2 171 24575,'12'-7'0,"0"2"0,0 5 0,-6-6 0,5 5 0,6-4 0,-2 5 0,39-6 0,-34 5 0,76-10 0,-70 10 0,107-10 0,-104 10 0,52-5 0,16 1 0,-64 4 0,148-5 0,-148 6 0,159 0 0,-157 0 0,178 0 0,-174 0-3392,77 0 0,2 0 3392,-77 0 0,72 0 0,15 0 0,3 0 0,16 0 0,35 0 0,-151 0 0,66 0 0,-10 0 0,-51 0 0,113 0 0,-116 0 6784,102 0-6784,-45 0 0,-5 0 0,43-5 0,-96 3 0,39-3 0,-11 5 0,-38 0 0,86 0 0,-83 0 0,92 0 0,-91 0 0,102 0 0,-21-5 0,-12 3 0,60-9 0,-127 10 0,68-4 0,-78 5 0,68-6 0,-61 5 0,108-10 0,-104 10 0,110-5 0,-112 6 0,101-5 0,-101 4 0,96-5 0,-98 6 0,82-5 0,-85 4 0,70-5 0,-71 6 0,44-5 0,-50 3 0,13-3 0,-21 5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29:5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2285 46 24575,'0'6'0,"0"-1"0,0 0 0,-2-2 0,1 2 0,-1-2 0,2 2 0,-2 0 0,1 0 0,-4 5 0,2-6 0,-2 13 0,2-12 0,-2 9 0,5-8 0,-5 2 0,2-5 0,0 1 0,-2-3 0,0 1 0,-1-2 0,-9 0 0,10 2 0,-21-1 0,19 1 0,-27-2 0,25 3 0,-22-3 0,22 3 0,-22-3 0,22 0 0,-18 0 0,20 0 0,-13 0 0,13 0 0,-10 0 0,10 0 0,-12 0 0,11 0 0,-14 0 0,15 0 0,-20 0 0,18 0 0,-30 0 0,29 0 0,-34 0 0,34 0 0,-26 0 0,28 0 0,-24 0 0,23 0 0,-25-3 0,25 3 0,-27-3 0,26 3 0,-29-2 0,30 1 0,-32-1 0,28 2 0,-31-2 0,32 1 0,-32-1 0,34 2 0,-34 0 0,34 0 0,-33-3 0,30 3 0,-36-3 0,36 3 0,-36 0 0,39 0 0,-45-2 0,42 1 0,-54-1 0,53 2 0,-50-3 0,51 3 0,-49-5 0,49 4 0,-38-1 0,42 2 0,-28 0 0,28 0 0,-27-2 0,27 1 0,-25-1 0,25 2 0,-20 0 0,21 0 0,-24 0 0,23 0 0,-20 0 0,21 0 0,-16 0 0,16 0 0,-16 0 0,16 0 0,-17 0 0,18 0 0,-23 0 0,21 0 0,-22 0 0,22 0 0,-15 0 0,17 0 0,-10-3 0,10 3 0,-6-3 0,8 3 0,-6 0 0,5 0 0,-4 0 0,4 0 0,-9 0 0,8 0 0,-8 0 0,9 0 0,-1 0 0,1 0 0,1 0 0,0 0 0,-1 0 0,1 0 0,-1 0 0,1 0 0,-3 0 0,2 0 0,-9 0 0,8 0 0,-8 0 0,9 0 0,-1 0 0,1 0 0,1 0 0,0 0 0,-6 0 0,5 0 0,-9 0 0,8 0 0,-5 0 0,6 0 0,1-2 0,2-1 0,1 0 0,1-2 0,-1 2 0,2-2 0,-3 2 0,3-7 0,-5 9 0,5-14 0,-3 11 0,1-4 0,1 4 0,-1 1 0,2-3 0,-3 3 0,3-2 0,-3 3 0,3-4 0,0 1 0,-2 2 0,1-2 0,-1 2 0,2-2 0,0-1 0,0 3 0,0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4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24575,'12'0'0,"0"0"0,0 0 0,0 0 0,10 0 0,-7 0 0,92 5 0,-74-3 0,148 3 0,-148 0 0,163-4 0,-159 5-4252,77-2 1,2-1 4251,-74-1-1409,77 5 0,0-1 1409,-80-4-3034,187 8 3034,-188-8-1791,154 8 1791,-162-8 2147,83 8-2147,-90-9 0,33 5 0,-35-6 0,60 5 0,-56-4 0,98 10 0,-97-10 0,103 5 0,-103-6 0,103 5 0,-103-4 0,97 10 0,-98-10 0,103 10 0,-100-10 0,106 4 0,-108-5 0,108 6 0,-106-5 0,100 4 0,-103-5 0,93 0 0,-93 0 0,87 0 0,-88 0 0,83 5 0,-83-3 0,89 3 0,-88-5 0,87 0 0,-88 0 0,94 0 0,-92 0 0,92 0 0,-94 0 0,78 0 0,-80 0 0,75 0 0,-75 0 0,80 0 0,-78 0 0,78 0 0,-80 0 0,75 0 0,-75 0 0,80 0 0,-78 0 0,83 0 0,-83 0 0,88 0 0,-87 0 0,88 0 0,-89 0 0,72 0 0,-75 0 3210,55 0-3210,-58 0 0,52 0 0,-50 0 4800,24 0-4800,-32 0 0,37 0 0,-28 0 0,91 0 0,-84 0 0,100 0 0,-102 0 5989,65 0-5989,-73 0 0,15 0 0,-27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4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24575,'0'12'0,"0"0"0,0 0 0,0 0 0,0 0 0,0 26 0,0-19 0,0 56 0,0-54 0,5 81 0,-3-72 0,8 100 0,-8-97 0,3 58 0,-5-75 0,0 49 0,0-44 0,0 113 0,0-101 0,5 132 0,-3-136 0,13 131 0,-12-128 0,13 112 0,-15-118 0,10 75 0,-10-79 0,4 64 0,-5-65 0,6 70 0,-5-69 0,4 75 0,1-74 0,-5 63 0,4-67 0,-5 25 0,0-32 0,6 26 0,-5-19 0,15 61 0,-14-57 0,14 68 0,-14-70 0,3 55 0,-5-58 0,5 58 0,-3-55 0,8 60 0,-9-62 0,15 83 0,-13-75 0,18 101 0,-18-102 0,7 92 0,-4-94 0,-5 73 0,4-76 0,-5 70 0,0-68 0,6 84 0,-5-82 0,4 87 0,-5-88 0,0 88 0,0-86 0,5 75 0,-3-79 0,8 69 0,-8-69 0,8 80 0,-8-78 0,3 89 0,-5-88 0,5 82 0,-4-85 0,5 70 0,-6-71 0,-6 70 0,5-69 0,-4 80 0,5-78 0,0 78 0,0-80 0,0 86 0,0-83 0,0 87 0,0-88 0,5 67 0,-4-71 0,5 61 0,-6-55 0,5 67 0,-4-65 0,10 74 0,-10-79 0,10 74 0,-10-76 0,10 54 0,-10-56 0,4 40 0,0-47 0,-3 36 0,3-37 0,-5 27 0,0-23 0,5 7 0,-3-21 0,8-2 0,-8-11 0,8-22 0,-8 22 0,3-15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4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24575,'0'12'0,"0"0"0,5-6 0,-3 5 0,3 1 0,0-4 0,18 34 0,-13-29 0,38 52 0,-36-46 0,53 51 0,-51-51 0,66 62 0,-64-60 0,75 76 0,-69-79 0,80 94 0,-83-93 0,102 104 0,-103-96 0,119 106 0,-109-99 0,107 95 0,-109-98 0,107 92 0,-111-97 0,122 108 0,-115-107 0,100 96 0,-105-99 0,77 78 0,-78-85 0,68 73 0,-64-74 0,49 65 0,-52-67 0,46 60 0,-50-59 0,61 60 0,-60-55 0,28 24 0,-37-37 0,26 24 0,-25-19 0,61 48 0,-58-47 0,65 56 0,-61-60 0,55 65 0,-55-59 0,61 60 0,-65-55 0,31 24 0,-40-38 0,37 36 0,-25-27 0,41 45 0,-44-50 0,54 54 0,-48-54 0,70 70 0,-71-66 0,70 62 0,-63-57 0,64 51 0,-70-51 0,62 41 0,-73-43 0,63 32 0,-66-33 0,61 32 0,-60-30 0,70 46 0,-63-44 0,65 50 0,-67-51 0,76 56 0,-76-53 0,91 64 0,-86-65 0,104 75 0,-95-72 0,129 99 0,-125-101-6784,135 115 6784,-136-114-3782,113 95 3782,-118-96-909,98 80 909,-99-78 0,82 78 0,-85-85-458,70 73 458,-71-80 4233,49 59-4233,-58-57 4876,41 37-4876,-41-33 1781,31 22-1781,-34-23 0,34 23 0,-37-22 1043,42 28-1043,-43-28 0,43 33 0,-36-38 0,47 48 0,-45-46 0,44 46 0,-46-47 0,42 41 0,-42-41 0,46 53 0,-45-45 0,47 50 0,-48-52 0,19 21 0,-24-33 0,21 26 0,-12-20 0,43 48 0,-44-42 0,59 42 0,-65-43 0,55 32 0,-52-39 0,42 33 0,-42-33 0,46 34 0,-50-28 0,61 33 0,-55-37 0,46 30 0,-50-33 0,38 30 0,-36-29 0,42 32 0,-37-31 0,37 33 0,-36-28 0,25 17 0,-28-25 0,2 7 0,-12-13 0,-5 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24575,'10'0'0,"-4"-3"0,4 3 0,-5-3 0,1 3 0,4 0 0,-4-2 0,4 1 0,-5-1 0,15 2 0,-12-3 0,14 3 0,-16-3 0,6 3 0,-1 0 0,5 0 0,-5 0 0,4 0 0,-9 0 0,18 0 0,-15 0 0,17 0 0,-19 0 0,10 0 0,-3 0 0,9 0 0,-8 0 0,5 0 0,-12 0 0,2 0 0,-1 0 0,10 3 0,-11-3 0,11 3 0,-13-3 0,4 0 0,-4 0 0,13 2 0,-11-1 0,9 1 0,-11-2 0,-1 0 0,0 0 0,15 2 0,-12-1 0,14 1 0,-16-2 0,1 0 0,1 0 0,0 0 0,0 0 0,0 0 0,-3 3 0,1-3 0,-1 2 0,5-2 0,-4 0 0,4 0 0,-5 0 0,1 0 0,-1 0 0,0 0 0,0 0 0,1 0 0,-1 0 0,0 0 0,0 0 0,1 0 0,-1 0 0,0 0 0,1 0 0,-1 0 0,0 0 0,0 0 0,1 0 0,-1 0 0,0 0 0,0 0 0,1 0 0,-1 0 0,0 0 0,0 0 0,1 0 0,-1 0 0,0 0 0,1 0 0,-1 0 0,0 0 0,0 0 0,-2 3 0,2-3 0,-2 3 0,7-3 0,-4 0 0,4 0 0,-5 0 0,1 0 0,-1 0 0,5 2 0,-4-1 0,4 1 0,-4-2 0,-1 0 0,-2 2 0,1-1 0,-1 1 0,3-2 0,-1 0 0,0 0 0,0 0 0,1 0 0,-1 0 0,0 0 0,0 0 0,1 0 0,-1 0 0,0 0 0,1 0 0,-1 0 0,2 3 0,-1-3 0,2 3 0,-3-3 0,0 0 0,5 0 0,-3 0 0,3 0 0,-5 0 0,0 0 0,0 0 0,1 0 0,-1 0 0,0 0 0,1 0 0,-1 0 0,0 0 0,0 0 0,3 0 0,-2 0 0,1 0 0,1 0 0,-2 0 0,1 0 0,-1 0 0,4 0 0,-4 0 0,4 0 0,-5 0 0,1 0 0,1 0 0,-1 0 0,2 0 0,-3 0 0,0 0 0,0 0 0,1 0 0,-1 0 0,0 0 0,3 0 0,-2 0 0,-1 2 0,0-2 0,-2 3 0,2-3 0,0 0 0,0 0 0,1 0 0,-1 0 0,0 0 0,0 0 0,1 0 0,-1 0 0,0 0 0,0 0 0,5 0 0,-3 0 0,3 0 0,-5 0 0,0 0 0,1 0 0,-1 0 0,0 0 0,0 0 0,1 0 0,-1 0 0,3 0 0,-3 0 0,1 2 0,-4 1 0,0 0 0,-1 2 0,4-5 0,-5 5 0,2-2 0,1 2 0,-3 0 0,5-2 0,-4 2 0,3-2 0,-3 2 0,4 5 0,-2-3 0,-1 2 0,1-3 0,-1 4 0,-1-4 0,3 4 0,-3-5 0,4 5 0,-5-3 0,3 3 0,-3-3 0,0-1 0,2 4 0,-1-4 0,1 2 0,-2-3 0,2 2 0,-1-1 0,1 2 0,-2-3 0,0 0 0,0 1 0,2-1 0,-1 0 0,1 0 0,-2 1 0,0-1 0,0 0 0,0 0 0,0 1 0,0-1 0,0 0 0,0 1 0,0-1 0,0 0 0,3-2 0,-3 2 0,3-2 0,-3 2 0,0 0 0,0 0 0,0 1 0,0-1 0,0 0 0,0 0 0,0 1 0,0-1 0,0 0 0,0 1 0,0-1 0,0 0 0,0 0 0,0 1 0,0-1 0,0 0 0,0 0 0,0 1 0,0-1 0,0 0 0,0 0 0,0 3 0,2-2 0,-1 1 0,1-1 0,-2-1 0,0 0 0,0 1 0,0-1 0,0 0 0,0 0 0,0 1 0,0-1 0,0 0 0,0 0 0,0 3 0,0-2 0,0 1 0,0-1 0,0-1 0,0 0 0,0 1 0,0-1 0,0 0 0,0 0 0,0 1 0,0-1 0,0 0 0,0 0 0,0 1 0,0-1 0,0 0 0,0 0 0,0 1 0,0-1 0,0 3 0,0-3 0,0 3 0,0-3 0,0 1 0,0-1 0,0 0 0,0 0 0,0 1 0,0-1 0,0 0 0,0 0 0,0 1 0,0-1 0,0 0 0,0 3 0,0-2 0,0 1 0,0-1 0,0-1 0,0 0 0,0 0 0,0 1 0,0-1 0,2 0 0,-1 3 0,1-2 0,-2 1 0,0-2 0,0 1 0,0-1 0,0 0 0,0 0 0,0 1 0,0-1 0,0 0 0,0 1 0,0-1 0,0 0 0,0 0 0,0 1 0,0-1 0,-2-2 0,1 1 0,-1-1 0,2 3 0,0-1 0,0 0 0,0 0 0,0 1 0,0-1 0,0 0 0,0 1 0,0-1 0,0 0 0,0 0 0,-3-2 0,3 2 0,-3-2 0,3 2 0,0 0 0,0 1 0,0-1 0,-2-2 0,1 2 0,-1 0 0,2 1 0,-2-1 0,1 0 0,-1-3 0,2 4 0,0-1 0,0 0 0,0 1 0,0-1 0,-3-2 0,3 8 0,-3-6 0,3 7 0,0-6 0,0-1 0,0 3 0,0-3 0,0 3 0,0-3 0,-2 1 0,1-1 0,-1 0 0,2 0 0,0 1 0,0-1 0,0 0 0,-2-2 0,1 2 0,-1-2 0,2 4 0,0-1 0,0 2 0,0-3 0,0 0 0,0 0 0,0 1 0,0-1 0,0 3 0,0-3 0,0 5 0,0-4 0,0 2 0,0-3 0,0 0 0,0 1 0,0-1 0,0 0 0,0 0 0,0 1 0,0-1 0,0 0 0,0 1 0,0-1 0,0 0 0,0 0 0,0 1 0,0-1 0,0 0 0,0 0 0,0 1 0,0-1 0,0 0 0,0 0 0,0 1 0,0-1 0,2-2 0,-1 2 0,1-3 0,-2 4 0,0-1 0,0 0 0,0 1 0,0-1 0,0 0 0,0 0 0,0 1 0,0-1 0,0 0 0,0 0 0,0 1 0,0-1 0,0 0 0,0 0 0,0 1 0,0-1 0,0 0 0,0 1 0,0-1 0,0 0 0,0 0 0,0 1 0,0-1 0,0 0 0,0 0 0,0 1 0,0-1 0,0 0 0,0 0 0,0 1 0,0-1 0,0 0 0,0 0 0,2-2 0,-1 2 0,1-2 0,-2 2 0,0 1 0,0-1 0,0 0 0,0 0 0,0 1 0,0-1 0,0 0 0,0 0 0,0 1 0,0-1 0,0 0 0,0 0 0,0 1 0,0-1 0,0 0 0,3-2 0,-3 2 0,2-2 0,-2 2 0,0 3 0,0-3 0,0 3 0,0-3 0,0 3 0,0-2 0,0 1 0,0-1 0,0-6 0,3 2 0,-3-7 0,3 2 0,-1 0 0,-1 1 0,1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24575,'3'5'0,"-3"0"0,2 1 0,1-4 0,-3 3 0,3-2 0,-1 2 0,1 5 0,0-1 0,2 2 0,-5-1 0,5-5 0,-5 5 0,5-4 0,-4 2 0,1-3 0,5 17 0,-5-13 0,7 17 0,-8-19 0,1 3 0,0-3 0,1 4 0,0 6 0,2-8 0,-4 6 0,1-11 0,0 3 0,1 13 0,0-9 0,2 11 0,-5-14 0,3 0 0,-3-3 0,2 14 0,-1-10 0,1 10 0,-2-13 0,3 7 0,-2-6 0,3 16 0,-4-16 0,2 8 0,-1-10 0,1 3 0,-2-2 0,2 11 0,-1-7 0,1 7 0,-2-9 0,0 0 0,0-3 0,2 14 0,-1-10 0,1 11 0,-2-15 0,0 0 0,3 3 0,-3 9 0,3-6 0,-1 6 0,-1-10 0,1-1 0,-2 2 0,2 6 0,-1-6 0,1 9 0,-2-11 0,0 1 0,0-1 0,0 6 0,0-5 0,0 5 0,0-6 0,0 1 0,0-1 0,3 18 0,-3-15 0,2 15 0,-2-18 0,0 2 0,0-3 0,3 14 0,-3-10 0,3 10 0,-3-13 0,0-1 0,0 0 0,2 19 0,-1-12 0,1 13 0,-2-17 0,0-3 0,0 0 0,0 10 0,0-8 0,0 8 0,0-10 0,2 1 0,-1-1 0,1 12 0,-2-9 0,0 9 0,0-12 0,0 0 0,0 1 0,0 11 0,0-9 0,0 9 0,0-12 0,0 0 0,3 1 0,-3 8 0,3-6 0,-3 7 0,0-10 0,2 0 0,-2 3 0,3 2 0,-3-1 0,2 1 0,-1-5 0,1 0 0,-2 1 0,2 11 0,-1-9 0,1 9 0,-2-12 0,4 11 0,-3-9 0,2 14 0,-3-15 0,0 6 0,0-6 0,0 4 0,0-4 0,2 9 0,-1-8 0,1 5 0,-2-7 0,0 1 0,0-1 0,0 12 0,0-9 0,0 9 0,3-14 0,-3 2 0,3-3 0,-3 4 0,0-1 0,0 0 0,0 1 0,0-1 0,0 0 0,0 0 0,2-2 0,-2 2 0,3 0 0,-3 1 0,0 2 0,0-3 0,0 0 0,0 3 0,0-2 0,2-1 0,-1 0 0,1-2 0,-2 2 0,0 0 0,0 0 0,0 1 0,0-1 0,2-2 0,-1 1 0,1-1 0,-2 3 0,0-1 0,0 0 0,3-2 0,-3 2 0,3-2 0,-3 2 0,0 0 0,2 3 0,-1-2 0,1 1 0,-2-1 0,0-1 0,2-2 0,-1 1 0,1-1 0,-2 3 0,2-3 0,-1 1 0,1-6 0,-2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24575,'0'5'0,"0"1"0,0-3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24575,'0'3'0,"0"0"0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7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24575,'2'3'0,"-1"1"0,1-1 0,-2 3 0,0-4 0,0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24575,'3'3'0,"-3"2"0,3-2 0,-3 2 0,2-2 0,-2 1 0,3-1 0,-1 3 0,-1-1 0,1 0 0,0-2 0,-1 2 0,1-5 0,-2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24575,'0'5'0,"0"0"0,0-2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29:5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161 879 24575,'0'-8'0,"0"2"0,0-2 0,0 1 0,-2-2 0,1-1 0,-1-1 0,-1 0 0,-2-26 0,1 22 0,-9-57 0,11 57 0,-16-73 0,16 72 0,-17-75 0,14 73-3399,-7-35 3399,9 41 0,-10-44 0,10 34-2829,-8-27 0,-1 0 2829,9 30-1184,-13-61 1184,15 68-311,-7-39 311,8 41 1976,-3-16-1976,3 19 0,0-1 0,0 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8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24575,'0'5'0,"0"1"0,0-3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8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8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9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24575,'6'0'0,"-3"0"0,-1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9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24575,'3'0'0,"0"0"0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9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8:0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24575,'3'3'0,"1"0"0,-1 2 0,0 0 0,2-2 0,-2 2 0,0-2 0,1 2 0,-3 0 0,4-2 0,-5 2 0,3-5 0,-3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8:2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24575,'0'6'0,"0"-1"0,2 0 0,-1 0 0,1 1 0,0-1 0,10 20 0,-5-15 0,7 19 0,-9-22 0,3 5 0,-5-6 0,4 1 0,-1 1 0,2 0 0,0 0 0,0 0 0,-3-3 0,2 5 0,2-1 0,6 9 0,-8-9 0,9 8 0,-12-11 0,6 2 0,-7-3 0,2-2 0,0 4 0,11 8 0,-8-5 0,10 5 0,-17-10 0,30 38 0,-21-30 0,19 29 0,-3-5 0,-18-24 0,16 26 0,-23-34 0,1 0 0,-2 1 0,0-1 0,0 0 0,0 1 0,0-1 0,0 0 0,0 0 0,0 1 0,0-1 0,0 0 0,-2-2 0,1 2 0,-3-2 0,3 2 0,-4-2 0,5 2 0,-5-3 0,2 4 0,-2-3 0,2 1 0,-2-1 0,2 0 0,-3 2 0,1-2 0,0 0 0,2 1 0,-4-1 0,3 0 0,-1 2 0,0-5 0,2 3 0,0-1 0,-2-1 0,4 3 0,-3-3 0,3 4 0,-4-5 0,5 5 0,-5-4 0,2 3 0,-2-3 0,2 3 0,-2-3 0,2 4 0,-5-2 0,2 2 0,-4 0 0,4-2 0,1 2 0,0-5 0,2 5 0,-5-2 0,5 2 0,-7 1 0,9-4 0,-4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8:2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3381 717 24575,'-3'-3'0,"0"1"0,0-1 0,-1 3 0,-7-8 0,2 5 0,-17-8 0,15 7 0,-9-4 0,11 5 0,-16-9 0,5 4 0,-8-1 0,12 3 0,-2 1 0,-18-6 0,6 0 0,-4 0-483,-28-9 0,-1-2 483,22 7 0,-21-5 0,2 1 0,27 5-2155,-24-4 1,-18-2-1,10 1 2155,-14-9 0,11 7 0,-10-3 0,22 8-1728,32 11 1728,-53-19 0,49 19 0,-43-16 0,62 18 0,-7 0 0,6-1 0,-18 3-1457,-39-18 1457,18 12 0,-13-10 0,42 11 4887,11 5-4887,-2-1-3381,-49-10 3381,-36 0-3315,16-2 3315,-5 2 0,76 12 0,-1-3 1647,2 3-1647,-3 0 0,3-2 0,-5 1 4806,4-1-4806,-6 2 0,4-2 0,0 1 0,1-1 5971,-4 2-5971,4-3 0,-13 3 0,15-3 0,-10 3 0,12-2 0,-4 1 0,4-1 0,-2 2 0,0-3 0,-3 3 0,0-2 0,-4-1 0,6 3 0,-6-3 0,6 1 0,-4 1 0,2-1 0,1 2 0,1-3 0,-1 3 0,4-3 0,-9 3 0,3-2 0,-11 1 0,6-3 0,-2 3 0,3-4 0,3 5 0,-3-3 0,-1 0 0,1 2 0,-1-2-489,6 3 489,1-3 0,2 3 0,-1-3 0,-6 0 0,-2 2 0,-23-8-4711,17 7 4711,-15-6 0,28 7-146,-6-3 146,10 4 0,-4 0 369,4-2-369,-4 1 0,4-1 0,-20-1 0,16 3 4780,-17-5-4780,19 4 0,-55-9 197,34 8-197,-44-9-4625,57 11 4625,-4-2 0,14-1 0,-2 3 0,3-3 0,0 3 0,-3 0 0,2 0 0,-4-2 4625,2 1-4625,-1-1 0,-1 2 0,0 0 0,1 0 0,-1 0 0,4 0 0,-6-3 0,5 3 0,-8-3 0,9 3 0,-2 0 0,-2 0 0,1-2 0,-4 1 0,2-1 0,1 2 0,1 0 0,2 0 0,1 0 0,1 0 0,-5 0 0,3 0 0,-17 0 0,15-2 0,-11 1 0,13-1 0,-2 2 0,-1 0 0,1 0 0,2 0 0,1 0 0,-2 0 0,0 0 0,-3 0 0,-2 0 0,4 0 0,-1 0 0,5 0 0,-1 0 0,4-3 0,-1 3 0,3-3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29:5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24575,'0'5'0,"2"-2"0,-1 2 0,1-2 0,-2 2 0,3-2 0,-3 2 0,5 0 0,-4 1 0,3 4 0,-3-4 0,6 6 0,-6-6 0,8 9 0,-8-9 0,11 11 0,-8-10 0,9 10 0,-10-10 0,6 5 0,-5-6 0,4 2 0,-6-3 0,5 2 0,-5-1 0,5 2 0,-7-3 0,5-2 0,-4 2 0,1-2 0,0 0 0,-1 1 0,3 2 0,-3-1 0,4 8 0,-5-7 0,5 4 0,-2-5 0,0 1 0,2-1 0,-5 0 0,7 0 0,-6 1 0,6-1 0,-4-2 0,5-1 0,-2-2 0,1 0 0,3 0 0,-3 0 0,14 3 0,-12-3 0,22 2 0,-23-2 0,30 3 0,-28-3 0,33 3 0,-35-1 0,36-1 0,-36 1 0,37 0 0,-35-1 0,14 1 0,3 1 0,2 0 0,2-1 0,4 3 0,-26-4 0,22 1 0,-23-2 0,26 2 0,-25-1 0,22 1 0,-23-2 0,23 3 0,-22-3 0,26 3 0,-25-3 0,28 2 0,-29-2 0,31 5 0,-30-4 0,28 1 0,-29-2 0,22 2 0,-23-1 0,21 1 0,-21-2 0,23 0 0,-22 0 0,24 0 0,-24 0 0,24 0 0,-24 0 0,22 0 0,-20 0 0,18 3 0,-19-3 0,17 3 0,-20-3 0,17-3 0,-16 3 0,14-3 0,-15 3 0,12 0 0,-12-2 0,17 1 0,-16-1 0,18 0 0,-18 1 0,23-4 0,-22 5 0,32-5 0,-31 4 0,25-4 0,-26 5 0,17-3 0,-19 1 0,13 1 0,-14-1 0,14 2 0,-13-2 0,17 1 0,-16-1 0,16-1 0,-17 3 0,15-3 0,-15 3 0,10 0 0,-11 0 0,11-2 0,-10 1 0,10-1 0,-10 2 0,3 0 0,-5 0 0,0 0 0,0 0 0,5 0 0,-3 0 0,7 0 0,-7 0 0,3 0 0,-5 0 0,3 0 0,-2 0 0,1 0 0,-2 0 0,1 0 0,-1 0 0,0 0 0,1 0 0,-1 0 0,0 0 0,0 0 0,1 0 0,-1 0 0,0 0 0,0 0 0,1 0 0,-1 0 0,0 0 0,0 0 0,1 0 0,-1 0 0,0 0 0,0 0 0,1 0 0,-1 0 0,0 0 0,-2-2 0,2 1 0,-5-4 0,5 0 0,-4-1 0,3-4 0,-1 4 0,0-4 0,2 4 0,-4-2 0,1 3 0,-2-1 0,0 1 0,2 2 0,-1-2 0,3 0 0,-3-1 0,1-2 0,1 5 0,-3-2 0,3 2 0,-3 0 0,0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8:2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24575,'-3'3'0,"-1"-3"0,3 5 0,-4-5 0,5 5 0,-3-2 0,3 2 0,0 1 0,-2-4 0,1 5 0,-1-3 0,2 4 0,-3-1 0,3-1 0,-3 2 0,1 4 0,2 0 0,-3 1 0,1 4 0,1-10 0,-1 8 0,-1-2 0,0 5 0,0-3 0,-2 10 0,1-17 0,0 10 0,-1-6 0,2 7 0,1-4 0,-4 10 0,5-17 0,-3 9 0,2-8 0,1 1 0,-3 3 0,3 5 0,-1-5 0,-1 6 0,3-13 0,-3 7 0,3-8 0,0 3 0,-2 4 0,1 2 0,-1 0 0,2-1 0,0-8 0,0 0 0,0 0 0,0-2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8:2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24575,'-3'2'0,"-2"-1"0,5 3 0,-5-3 0,2 6 0,-2-3 0,2 3 0,-2-2 0,4 1 0,-4-3 0,5 1 0,-3-1 0,3 2 0,0 1 0,0-1 0,0 0 0,3-2 0,-3 2 0,5-5 0,-2 3 0,2-3 0,1 0 0,-1 0 0,-2-3 0,1 3 0,-3-5 0,1 2 0,1 0 0,-3-2 0,3 2 0,-1 0 0,-2-1 0,3 1 0,-3-3 0,2 3 0,-1-2 0,1 3 0,-2-4 0,0 1 0,0-1 0,0 1 0,0 0 0,0-1 0,0 1 0,-2 0 0,1 2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8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24575,'-5'0'0,"0"0"0,2 2 0,-2-1 0,2 1 0,-7 0 0,3-1 0,-3 4 0,2-2 0,0 2 0,0-2 0,0 1 0,2-3 0,-4 6 0,6-3 0,-5 1 0,6-3 0,0 0 0,-2-1 0,4 4 0,-3-5 0,3 5 0,-1-2 0,2 2 0,2 0 0,-2 1 0,5-3 0,-4 1 0,3-3 0,-3 4 0,4-5 0,-5 5 0,5-5 0,-4 5 0,3-2 0,1 2 0,-1 1 0,3-1 0,-4 0 0,0 0 0,4 1 0,-4 1 0,3-1 0,-2 2 0,-3-3 0,4 0 0,-5 0 0,3 1 0,-1-3 0,-2 1 0,3-1 0,-3 3 0,0-1 0,0 0 0,0 0 0,-3-2 0,3 2 0,-5-4 0,4 3 0,-3-3 0,3 3 0,-4-3 0,5 4 0,-5-5 0,2 5 0,-2-4 0,2 3 0,-2-3 0,2 4 0,-3-3 0,1 1 0,2 2 0,-2-4 0,2 1 0,-2-2 0,2 2 0,-2-1 0,0-1 0,-1-1 0,1-3 0,0 3 0,4-4 0,-1 5 0,2-3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8:2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0 558 24575,'3'3'0,"-3"2"0,5-4 0,-5-2 0,3-1 0,-3-4 0,0 1 0,0-3 0,0 2 0,0-4 0,0 4 0,0-2 0,0 3 0,0-1 0,0 1 0,0 0 0,0-3 0,0 2 0,0-2 0,0-2 0,2-1 0,-1-10 0,1 9 0,-2-3 0,2 9 0,-1-1 0,1-6 0,1-2 0,-3 2 0,3-2 0,-3 8 0,0-3 0,0 2 0,2-7 0,-2 5 0,3-8 0,-3 12 0,0-1 0,0 1 0,0 1 0,0-3 0,0-5 0,0 4 0,0-4 0,0 8 0,0-3 0,0 2 0,0-2 0,0 0 0,0 0 0,0 0 0,0 0 0,0 3 0,0-3 0,0 2 0,0-2 0,0 3 0,0-3 0,0 2 0,0-2 0,0 3 0,0 0 0,0-1 0,0 1 0,0 0 0,0-1 0,0 1 0,0 0 0,0-1 0,0 1 0,0-1 0,0 1 0,0 0 0,0-1 0,0 1 0,0 2 0,0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8:2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24575,'5'0'0,"0"0"0,1 0 0,-1 3 0,2-3 0,2 3 0,1-3 0,-2 0 0,0 0 0,0 2 0,0-2 0,0 3 0,0-3 0,-3 0 0,0 0 0,0 0 0,1 0 0,-1 0 0,0 0 0,0 0 0,1 0 0,-1 0 0,0 0 0,-4 0 0,-4 0 0,-3 0 0,-2 0 0,3 0 0,-1-3 0,1 3 0,0-3 0,-3 3 0,2 0 0,-2 0 0,0 0 0,2 0 0,-1 0 0,1 0 0,1 0 0,0 0 0,-1 0 0,1 0 0,-1 0 0,1 0 0,-3 0 0,2 0 0,-1 0 0,1 0 0,1 0 0,-1 0 0,1 0 0,0 0 0,-1 0 0,1 0 0,-3 0 0,2 0 0,-1 0 0,1 0 0,1 0 0,-1 0 0,1 0 0,0 0 0,-1 0 0,1 0 0,0 0 0,-1 0 0,1 0 0,0 0 0,-1 0 0,6 0 0,2 0 0,2 0 0,1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5:10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92 150 24575,'0'4'0,"0"1"0,0-1 0,-2 1 0,1-1 0,-1 9 0,2-7 0,0 23 0,0-20 0,0 28 0,0-27 0,-2 32 0,2-31 0,-2 36 0,2-37 0,-2 37 0,1-37 0,-3 43 0,4-42 0,-2 42 0,-1-43 0,3 47 0,-2-44 0,2 44 0,0-48 0,2 36 0,-2-35 0,7 39 0,-6-39 0,3 31 0,-2-33 0,-2 29 0,2-28 0,0 34 0,-1-34 0,5 34 0,-5-33 0,3 15 0,0-1 0,-3-14 0,7 31 0,-5-14 0,1-2 0,0 16 0,-3-32 0,5 34 0,-5-32 0,5 23 0,-3-26 0,-1 5 0,2 5 0,-1-9 0,5 35 0,0-12 0,-1 4 0,-1 9 0,-6-34 0,5 16 0,-5-20 0,2 10 0,0-10 0,1 36 0,-1-31 0,4 51 0,-5-51 0,7 53 0,-7-53 0,3 53 0,-4-53 0,0 49 0,0-49 0,0 39 0,0-42 0,0 36 0,0-35 0,0 33 0,0-34 0,2 27 0,-1-27 0,1 25 0,-2-25 0,2 30 0,-2-30 0,4 30 0,-3-29 0,5 30 0,-5-29 0,3 26 0,-2-29 0,-1 25 0,1-25 0,0 22 0,-2-22 0,4 23 0,-3-23 0,1 23 0,-2-24 0,2 28 0,-2-26 0,4 28 0,-3-29 0,3 23 0,-4-24 0,2 22 0,-2-21 0,2 21 0,-1-22 0,1 28 0,0-26 0,0 30 0,1-30 0,-1 11 0,-2-15 0,2 11 0,-2-8 0,4 23 0,-3-23 0,3 19 0,-3-21 0,3 21 0,-4-19 0,4 23 0,-1-24 0,1 20 0,-1-20 0,-1 14 0,-2-15 0,0 9 0,0-10 0,0 4 0,0-5 0,0 3 0,0-2 0,0 3 0,2-5 0,-2 6 0,2-6 0,-2 3 0,0-1 0,0 1 0,0-1 0,0 6 0,0-6 0,0 8 0,0-7 0,0 2 0,0-3 0,0-1 0,0 1 0,0-1 0,0 1 0,2-1 0,-1 1 0,1 0 0,-2 9 0,0-7 0,0 20 0,0-19 0,0 10 0,0-13 0,2 0 0,0-3 0,3-2 0,1 0 0,-1 0 0,20-2 0,-16 1 0,40-1 0,-31 2 0,54 0 0,-49 0-6784,62 0 6784,-69 0-1985,66 0 1985,-67 0-1251,55 0 1251,-54 0 0,43 0 0,-44 0-875,41-2 875,-43 2 0,35-2 0,-38 2 4061,39-2-4061,-38 1 0,42-3 0,-43 3 0,43-3 0,-42 4-2974,42-2 2974,-43 2 374,47 0-374,-45 0 338,39 0-338,-42 0 0,14 0 0,6 0 0,-19 0 0,43 0 0,-40 0 0,42 0 0,-41 0 0,47 2 0,-47-2 0,49 4 0,-49-3 0,45 3 0,-48-4 0,44 4 0,-44-3 0,44 3 0,-44-2 0,48 3 0,-47-2 0,49 3 0,-48-5 0,51 7 0,-50-7 0,43 5 0,-47-6 573,45 6-573,-13-3 1480,-2 2-1480,-5-3-260,-10 0 260,-15-2 0,34 4 0,-34-3 297,33 3-297,-34-4 0,32 2 0,-10-2 0,-2 0 0,17 3 0,-36-3 4456,15 2-4456,-5-2 0,-11 0 0,26 2 0,-25-1 0,23 1 0,-23-2 0,33 0 0,-32 0 0,38 2 0,-40-2 1848,34 2-1848,-19-2 0,2 0 702,1 0-702,-21 0 0,15 0 0,-15 0 0,25 0 0,-22 0 0,26 0 0,-27 0 0,25 2 0,-25-1 0,25 1 0,-26-2 0,22 0 0,-21 0 0,19 0 0,-20 0 0,19 0 0,-18 0 0,17 2 0,-19-2 0,15 2 0,-14-2 0,15 0 0,-15 0 0,10 0 0,-12 0 0,2 0 0,-3 0 0,3 0 0,-2 0 0,9 0 0,-7 0 0,8 2 0,-10-1 0,1 1 0,3-2 0,0 0 0,1 0 0,3 0 0,-8 0 0,4 0 0,-5 0 0,1 0 0,-1 0 0,1 0 0,5 0 0,-3 0 0,3 0 0,-5 0 0,1 0 0,-1 0 0,2 0 0,-3 0 0,-1-2 0,-1-1 0,-2-2 0,0 1 0,0-1 0,0-8 0,0 7 0,-2-15 0,1 14 0,-1-18 0,2 17 0,0-23 0,0 18 0,0-19 0,0 20 0,-2-21 0,2 24 0,-4-31 0,3 31 0,-3-31 0,3 32 0,-1-32 0,2 31 0,-2-27 0,2 29 0,-4-25 0,3 24 0,-3-32 0,4 31-6784,-5-31 6784,5 30-792,-2-36 792,0 32 0,1-34 0,-1 40 0,2-32 0,0 31 0,0-33 0,0 33 0,-2-39 0,2 35 0,-4-45 0,3 44 0,0-30 0,0-1 0,1 27-4275,0-66 4275,0 73-661,0-41 661,0 42 3415,0-36-3415,0 37 0,2-31 0,-2 31 0,5-32 0,-5 31 699,2-15-699,-2-11 0,0 24 5985,0-38-5985,0 21 0,0 5 0,0-20 0,0 31 1498,0-11-1498,0 3 0,0-12 0,0 10 0,0-27 0,0 41 0,0-33 0,0 33 0,0-27 0,0 28 915,0-25-915,0 26 0,0-38 0,0 32 0,0-42 0,0 40 0,0-37 0,0 39 0,0-32 0,0 29 0,0-33 0,0 30 0,0-34 0,0 42 0,-4-36 0,3 37 0,-7-44 0,7 42 0,-6-25 0,7 29 0,-11-59 0,9 46 0,-5-28 0,0 2 0,5 34 0,-8-43 0,9 46 0,-6-27 0,7 29 0,-4-20 0,3 22-6784,-5-19 6784,5 17 0,-3-17 0,4 16-4537,-2-21 4537,1 19-1321,-5-22 1321,5 25 3739,-5-25-3739,6 24 0,-5-24 0,5 25 0,-4-22 0,3 23 0,-3-23 0,4 23 0,-2-21 0,2 21 5735,-2-16-5735,1 16 2918,-1-14-2918,2 15 250,0-11-250,0 11 0,-2-9 0,1 9 0,-1-13 0,2 12 0,0-10 0,0 12 0,0-8 0,0 7 0,0-9 0,0 9 0,0-9 0,0 9 0,0-9 0,0 9 0,0-9 0,0 10 0,0-4 0,0 4 0,0-1 0,0 0 0,0 0 0,0 1 0,0-2 0,0 2 0,2-3 0,-1 2 0,1-2 0,-2 3 0,0-2 0,0 2 0,-2 3 0,-1 0 0,-1 2 0,-1 0 0,0 0 0,-20 2 0,15-2 0,-48 4 0,46-3 0,-63 3 0,61-4 0,-60 2 0,59 0 0,-47-1 0,47 1 0,-40 0 0,43-2 0,-49 2 0,49 0 0,-54-1 0,54 1 0,-55 0 0,55-2 0,-59 4 0,58-3 0,-59 1 0,58-2 0,-53 2 0,53-2 0,-61 2 0,60-2 0,-64 0 0,66 0 0,-62 0 0,62 0 0,-61 0 0,60 0 0,-58 0 0,59 0 0,-59 0 0,58 0 0,-60-2 0,60 2-2516,-27-2 2516,36 2 0,-31 0 0,25-2 0,-60 1 0,55-1 0,-59 2 0,61 0 0,-59-2 0,58 2 0,-58-2 0,58 2 0,-55 0 0,57 0 0,-60-3 0,60 3-1649,-53-2 1649,55 2 0,-50-2 0,50 1 0,-52-1 0,52 2 0,-54 0 0,53 0 0,-50-2 0,50 2 0,-44-2 0,46 2 0,-42 0 0,41 0-929,-36 0 929,35 0 0,-32 0 0,32 0 0,-37 0 0,37 0 0,-42 0 0,44 0 0,-40 0 0,40 0 0,-38 0 0,38 0 0,-40 0 0,40 0 0,-42 0 0,41 0 0,-34 0 0,35 0-228,-25 0 228,27 0 0,-19 0 0,20 0 2123,-21 0-2123,21 0 0,-23 0 0,23 0 1747,-19 0-1747,20 0 1149,-9 0-1149,10 0 303,-2 0-303,2 0 0,1 0 0,-1 0 0,-4 0 0,4 0 0,-12 0 0,10 2 0,-8-2 0,10 4 0,-2-1 0,5 1 0,-3-1 0,5 1 0,-4 2 0,1-2 0,-1 8 0,1-8 0,-1 10 0,3-8 0,-3 7 0,4-8 0,-4 8 0,3-7 0,-3 8 0,2-10 0,-1 6 0,1-7 0,0 6 0,1-4 0,-1 1 0,2-1 0,0-1 0,0-1 0,0-1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5:2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92 150 24575,'0'4'0,"0"1"0,0-1 0,-2 1 0,1-1 0,-1 9 0,2-7 0,0 23 0,0-20 0,0 28 0,0-27 0,-2 32 0,2-31 0,-2 36 0,2-37 0,-2 37 0,1-37 0,-3 43 0,4-42 0,-2 42 0,-1-43 0,3 47 0,-2-44 0,2 44 0,0-48 0,2 36 0,-2-35 0,7 39 0,-6-39 0,3 31 0,-2-33 0,-2 29 0,2-28 0,0 34 0,-1-34 0,5 34 0,-5-33 0,3 15 0,0-1 0,-3-14 0,7 31 0,-5-14 0,1-2 0,0 16 0,-3-32 0,5 34 0,-5-32 0,5 23 0,-3-26 0,-1 5 0,2 5 0,-1-9 0,5 35 0,0-12 0,-1 4 0,-1 9 0,-6-34 0,5 16 0,-5-20 0,2 10 0,0-10 0,1 36 0,-1-31 0,4 51 0,-5-51 0,7 53 0,-7-53 0,3 53 0,-4-53 0,0 49 0,0-49 0,0 39 0,0-42 0,0 36 0,0-35 0,0 33 0,0-34 0,2 27 0,-1-27 0,1 25 0,-2-25 0,2 30 0,-2-30 0,4 30 0,-3-29 0,5 30 0,-5-29 0,3 26 0,-2-29 0,-1 25 0,1-25 0,0 22 0,-2-22 0,4 23 0,-3-23 0,1 23 0,-2-24 0,2 28 0,-2-26 0,4 28 0,-3-29 0,3 23 0,-4-24 0,2 22 0,-2-21 0,2 21 0,-1-22 0,1 28 0,0-26 0,0 30 0,1-30 0,-1 11 0,-2-15 0,2 11 0,-2-8 0,4 23 0,-3-23 0,3 19 0,-3-21 0,3 21 0,-4-19 0,4 23 0,-1-24 0,1 20 0,-1-20 0,-1 14 0,-2-15 0,0 9 0,0-10 0,0 4 0,0-5 0,0 3 0,0-2 0,0 3 0,2-5 0,-2 6 0,2-6 0,-2 3 0,0-1 0,0 1 0,0-1 0,0 6 0,0-6 0,0 8 0,0-7 0,0 2 0,0-3 0,0-1 0,0 1 0,0-1 0,0 1 0,2-1 0,-1 1 0,1 0 0,-2 9 0,0-7 0,0 20 0,0-19 0,0 10 0,0-13 0,2 0 0,0-3 0,3-2 0,1 0 0,-1 0 0,20-2 0,-16 1 0,40-1 0,-31 2 0,54 0 0,-49 0-6784,62 0 6784,-69 0-1985,66 0 1985,-67 0-1251,55 0 1251,-54 0 0,43 0 0,-44 0-875,41-2 875,-43 2 0,35-2 0,-38 2 4061,39-2-4061,-38 1 0,42-3 0,-43 3 0,43-3 0,-42 4-2974,42-2 2974,-43 2 374,47 0-374,-45 0 338,39 0-338,-42 0 0,14 0 0,6 0 0,-19 0 0,43 0 0,-40 0 0,42 0 0,-41 0 0,47 2 0,-47-2 0,49 4 0,-49-3 0,45 3 0,-48-4 0,44 4 0,-44-3 0,44 3 0,-44-2 0,48 3 0,-47-2 0,49 3 0,-48-5 0,51 7 0,-50-7 0,43 5 0,-47-6 573,45 6-573,-13-3 1480,-2 2-1480,-5-3-260,-10 0 260,-15-2 0,34 4 0,-34-3 297,33 3-297,-34-4 0,32 2 0,-10-2 0,-2 0 0,17 3 0,-36-3 4456,15 2-4456,-5-2 0,-11 0 0,26 2 0,-25-1 0,23 1 0,-23-2 0,33 0 0,-32 0 0,38 2 0,-40-2 1848,34 2-1848,-19-2 0,2 0 702,1 0-702,-21 0 0,15 0 0,-15 0 0,25 0 0,-22 0 0,26 0 0,-27 0 0,25 2 0,-25-1 0,25 1 0,-26-2 0,22 0 0,-21 0 0,19 0 0,-20 0 0,19 0 0,-18 0 0,17 2 0,-19-2 0,15 2 0,-14-2 0,15 0 0,-15 0 0,10 0 0,-12 0 0,2 0 0,-3 0 0,3 0 0,-2 0 0,9 0 0,-7 0 0,8 2 0,-10-1 0,1 1 0,3-2 0,0 0 0,1 0 0,3 0 0,-8 0 0,4 0 0,-5 0 0,1 0 0,-1 0 0,1 0 0,5 0 0,-3 0 0,3 0 0,-5 0 0,1 0 0,-1 0 0,2 0 0,-3 0 0,-1-2 0,-1-1 0,-2-2 0,0 1 0,0-1 0,0-8 0,0 7 0,-2-15 0,1 14 0,-1-18 0,2 17 0,0-23 0,0 18 0,0-19 0,0 20 0,-2-21 0,2 24 0,-4-31 0,3 31 0,-3-31 0,3 32 0,-1-32 0,2 31 0,-2-27 0,2 29 0,-4-25 0,3 24 0,-3-32 0,4 31-6784,-5-31 6784,5 30-792,-2-36 792,0 32 0,1-34 0,-1 40 0,2-32 0,0 31 0,0-33 0,0 33 0,-2-39 0,2 35 0,-4-45 0,3 44 0,0-30 0,0-1 0,1 27-4275,0-66 4275,0 73-661,0-41 661,0 42 3415,0-36-3415,0 37 0,2-31 0,-2 31 0,5-32 0,-5 31 699,2-15-699,-2-11 0,0 24 5985,0-38-5985,0 21 0,0 5 0,0-20 0,0 31 1498,0-11-1498,0 3 0,0-12 0,0 10 0,0-27 0,0 41 0,0-33 0,0 33 0,0-27 0,0 28 915,0-25-915,0 26 0,0-38 0,0 32 0,0-42 0,0 40 0,0-37 0,0 39 0,0-32 0,0 29 0,0-33 0,0 30 0,0-34 0,0 42 0,-4-36 0,3 37 0,-7-44 0,7 42 0,-6-25 0,7 29 0,-11-59 0,9 46 0,-5-28 0,0 2 0,5 34 0,-8-43 0,9 46 0,-6-27 0,7 29 0,-4-20 0,3 22-6784,-5-19 6784,5 17 0,-3-17 0,4 16-4537,-2-21 4537,1 19-1321,-5-22 1321,5 25 3739,-5-25-3739,6 24 0,-5-24 0,5 25 0,-4-22 0,3 23 0,-3-23 0,4 23 0,-2-21 0,2 21 5735,-2-16-5735,1 16 2918,-1-14-2918,2 15 250,0-11-250,0 11 0,-2-9 0,1 9 0,-1-13 0,2 12 0,0-10 0,0 12 0,0-8 0,0 7 0,0-9 0,0 9 0,0-9 0,0 9 0,0-9 0,0 9 0,0-9 0,0 10 0,0-4 0,0 4 0,0-1 0,0 0 0,0 0 0,0 1 0,0-2 0,0 2 0,2-3 0,-1 2 0,1-2 0,-2 3 0,0-2 0,0 2 0,-2 3 0,-1 0 0,-1 2 0,-1 0 0,0 0 0,-20 2 0,15-2 0,-48 4 0,46-3 0,-63 3 0,61-4 0,-60 2 0,59 0 0,-47-1 0,47 1 0,-40 0 0,43-2 0,-49 2 0,49 0 0,-54-1 0,54 1 0,-55 0 0,55-2 0,-59 4 0,58-3 0,-59 1 0,58-2 0,-53 2 0,53-2 0,-61 2 0,60-2 0,-64 0 0,66 0 0,-62 0 0,62 0 0,-61 0 0,60 0 0,-58 0 0,59 0 0,-59 0 0,58 0 0,-60-2 0,60 2-2516,-27-2 2516,36 2 0,-31 0 0,25-2 0,-60 1 0,55-1 0,-59 2 0,61 0 0,-59-2 0,58 2 0,-58-2 0,58 2 0,-55 0 0,57 0 0,-60-3 0,60 3-1649,-53-2 1649,55 2 0,-50-2 0,50 1 0,-52-1 0,52 2 0,-54 0 0,53 0 0,-50-2 0,50 2 0,-44-2 0,46 2 0,-42 0 0,41 0-929,-36 0 929,35 0 0,-32 0 0,32 0 0,-37 0 0,37 0 0,-42 0 0,44 0 0,-40 0 0,40 0 0,-38 0 0,38 0 0,-40 0 0,40 0 0,-42 0 0,41 0 0,-34 0 0,35 0-228,-25 0 228,27 0 0,-19 0 0,20 0 2123,-21 0-2123,21 0 0,-23 0 0,23 0 1747,-19 0-1747,20 0 1149,-9 0-1149,10 0 303,-2 0-303,2 0 0,1 0 0,-1 0 0,-4 0 0,4 0 0,-12 0 0,10 2 0,-8-2 0,10 4 0,-2-1 0,5 1 0,-3-1 0,5 1 0,-4 2 0,1-2 0,-1 8 0,1-8 0,-1 10 0,3-8 0,-3 7 0,4-8 0,-4 8 0,3-7 0,-3 8 0,2-10 0,-1 6 0,1-7 0,0 6 0,1-4 0,-1 1 0,2-1 0,0-1 0,0-1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5:2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92 150 24575,'0'4'0,"0"1"0,0-1 0,-2 1 0,1-1 0,-1 9 0,2-7 0,0 23 0,0-20 0,0 28 0,0-27 0,-2 32 0,2-31 0,-2 36 0,2-37 0,-2 37 0,1-37 0,-3 43 0,4-42 0,-2 42 0,-1-43 0,3 47 0,-2-44 0,2 44 0,0-48 0,2 36 0,-2-35 0,7 39 0,-6-39 0,3 31 0,-2-33 0,-2 29 0,2-28 0,0 34 0,-1-34 0,5 34 0,-5-33 0,3 15 0,0-1 0,-3-14 0,7 31 0,-5-14 0,1-2 0,0 16 0,-3-32 0,5 34 0,-5-32 0,5 23 0,-3-26 0,-1 5 0,2 5 0,-1-9 0,5 35 0,0-12 0,-1 4 0,-1 9 0,-6-34 0,5 16 0,-5-20 0,2 10 0,0-10 0,1 36 0,-1-31 0,4 51 0,-5-51 0,7 53 0,-7-53 0,3 53 0,-4-53 0,0 49 0,0-49 0,0 39 0,0-42 0,0 36 0,0-35 0,0 33 0,0-34 0,2 27 0,-1-27 0,1 25 0,-2-25 0,2 30 0,-2-30 0,4 30 0,-3-29 0,5 30 0,-5-29 0,3 26 0,-2-29 0,-1 25 0,1-25 0,0 22 0,-2-22 0,4 23 0,-3-23 0,1 23 0,-2-24 0,2 28 0,-2-26 0,4 28 0,-3-29 0,3 23 0,-4-24 0,2 22 0,-2-21 0,2 21 0,-1-22 0,1 28 0,0-26 0,0 30 0,1-30 0,-1 11 0,-2-15 0,2 11 0,-2-8 0,4 23 0,-3-23 0,3 19 0,-3-21 0,3 21 0,-4-19 0,4 23 0,-1-24 0,1 20 0,-1-20 0,-1 14 0,-2-15 0,0 9 0,0-10 0,0 4 0,0-5 0,0 3 0,0-2 0,0 3 0,2-5 0,-2 6 0,2-6 0,-2 3 0,0-1 0,0 1 0,0-1 0,0 6 0,0-6 0,0 8 0,0-7 0,0 2 0,0-3 0,0-1 0,0 1 0,0-1 0,0 1 0,2-1 0,-1 1 0,1 0 0,-2 9 0,0-7 0,0 20 0,0-19 0,0 10 0,0-13 0,2 0 0,0-3 0,3-2 0,1 0 0,-1 0 0,20-2 0,-16 1 0,40-1 0,-31 2 0,54 0 0,-49 0-6784,62 0 6784,-69 0-1985,66 0 1985,-67 0-1251,55 0 1251,-54 0 0,43 0 0,-44 0-875,41-2 875,-43 2 0,35-2 0,-38 2 4061,39-2-4061,-38 1 0,42-3 0,-43 3 0,43-3 0,-42 4-2974,42-2 2974,-43 2 374,47 0-374,-45 0 338,39 0-338,-42 0 0,14 0 0,6 0 0,-19 0 0,43 0 0,-40 0 0,42 0 0,-41 0 0,47 2 0,-47-2 0,49 4 0,-49-3 0,45 3 0,-48-4 0,44 4 0,-44-3 0,44 3 0,-44-2 0,48 3 0,-47-2 0,49 3 0,-48-5 0,51 7 0,-50-7 0,43 5 0,-47-6 573,45 6-573,-13-3 1480,-2 2-1480,-5-3-260,-10 0 260,-15-2 0,34 4 0,-34-3 297,33 3-297,-34-4 0,32 2 0,-10-2 0,-2 0 0,17 3 0,-36-3 4456,15 2-4456,-5-2 0,-11 0 0,26 2 0,-25-1 0,23 1 0,-23-2 0,33 0 0,-32 0 0,38 2 0,-40-2 1848,34 2-1848,-19-2 0,2 0 702,1 0-702,-21 0 0,15 0 0,-15 0 0,25 0 0,-22 0 0,26 0 0,-27 0 0,25 2 0,-25-1 0,25 1 0,-26-2 0,22 0 0,-21 0 0,19 0 0,-20 0 0,19 0 0,-18 0 0,17 2 0,-19-2 0,15 2 0,-14-2 0,15 0 0,-15 0 0,10 0 0,-12 0 0,2 0 0,-3 0 0,3 0 0,-2 0 0,9 0 0,-7 0 0,8 2 0,-10-1 0,1 1 0,3-2 0,0 0 0,1 0 0,3 0 0,-8 0 0,4 0 0,-5 0 0,1 0 0,-1 0 0,1 0 0,5 0 0,-3 0 0,3 0 0,-5 0 0,1 0 0,-1 0 0,2 0 0,-3 0 0,-1-2 0,-1-1 0,-2-2 0,0 1 0,0-1 0,0-8 0,0 7 0,-2-15 0,1 14 0,-1-18 0,2 17 0,0-23 0,0 18 0,0-19 0,0 20 0,-2-21 0,2 24 0,-4-31 0,3 31 0,-3-31 0,3 32 0,-1-32 0,2 31 0,-2-27 0,2 29 0,-4-25 0,3 24 0,-3-32 0,4 31-6784,-5-31 6784,5 30-792,-2-36 792,0 32 0,1-34 0,-1 40 0,2-32 0,0 31 0,0-33 0,0 33 0,-2-39 0,2 35 0,-4-45 0,3 44 0,0-30 0,0-1 0,1 27-4275,0-66 4275,0 73-661,0-41 661,0 42 3415,0-36-3415,0 37 0,2-31 0,-2 31 0,5-32 0,-5 31 699,2-15-699,-2-11 0,0 24 5985,0-38-5985,0 21 0,0 5 0,0-20 0,0 31 1498,0-11-1498,0 3 0,0-12 0,0 10 0,0-27 0,0 41 0,0-33 0,0 33 0,0-27 0,0 28 915,0-25-915,0 26 0,0-38 0,0 32 0,0-42 0,0 40 0,0-37 0,0 39 0,0-32 0,0 29 0,0-33 0,0 30 0,0-34 0,0 42 0,-4-36 0,3 37 0,-7-44 0,7 42 0,-6-25 0,7 29 0,-11-59 0,9 46 0,-5-28 0,0 2 0,5 34 0,-8-43 0,9 46 0,-6-27 0,7 29 0,-4-20 0,3 22-6784,-5-19 6784,5 17 0,-3-17 0,4 16-4537,-2-21 4537,1 19-1321,-5-22 1321,5 25 3739,-5-25-3739,6 24 0,-5-24 0,5 25 0,-4-22 0,3 23 0,-3-23 0,4 23 0,-2-21 0,2 21 5735,-2-16-5735,1 16 2918,-1-14-2918,2 15 250,0-11-250,0 11 0,-2-9 0,1 9 0,-1-13 0,2 12 0,0-10 0,0 12 0,0-8 0,0 7 0,0-9 0,0 9 0,0-9 0,0 9 0,0-9 0,0 9 0,0-9 0,0 10 0,0-4 0,0 4 0,0-1 0,0 0 0,0 0 0,0 1 0,0-2 0,0 2 0,2-3 0,-1 2 0,1-2 0,-2 3 0,0-2 0,0 2 0,-2 3 0,-1 0 0,-1 2 0,-1 0 0,0 0 0,-20 2 0,15-2 0,-48 4 0,46-3 0,-63 3 0,61-4 0,-60 2 0,59 0 0,-47-1 0,47 1 0,-40 0 0,43-2 0,-49 2 0,49 0 0,-54-1 0,54 1 0,-55 0 0,55-2 0,-59 4 0,58-3 0,-59 1 0,58-2 0,-53 2 0,53-2 0,-61 2 0,60-2 0,-64 0 0,66 0 0,-62 0 0,62 0 0,-61 0 0,60 0 0,-58 0 0,59 0 0,-59 0 0,58 0 0,-60-2 0,60 2-2516,-27-2 2516,36 2 0,-31 0 0,25-2 0,-60 1 0,55-1 0,-59 2 0,61 0 0,-59-2 0,58 2 0,-58-2 0,58 2 0,-55 0 0,57 0 0,-60-3 0,60 3-1649,-53-2 1649,55 2 0,-50-2 0,50 1 0,-52-1 0,52 2 0,-54 0 0,53 0 0,-50-2 0,50 2 0,-44-2 0,46 2 0,-42 0 0,41 0-929,-36 0 929,35 0 0,-32 0 0,32 0 0,-37 0 0,37 0 0,-42 0 0,44 0 0,-40 0 0,40 0 0,-38 0 0,38 0 0,-40 0 0,40 0 0,-42 0 0,41 0 0,-34 0 0,35 0-228,-25 0 228,27 0 0,-19 0 0,20 0 2123,-21 0-2123,21 0 0,-23 0 0,23 0 1747,-19 0-1747,20 0 1149,-9 0-1149,10 0 303,-2 0-303,2 0 0,1 0 0,-1 0 0,-4 0 0,4 0 0,-12 0 0,10 2 0,-8-2 0,10 4 0,-2-1 0,5 1 0,-3-1 0,5 1 0,-4 2 0,1-2 0,-1 8 0,1-8 0,-1 10 0,3-8 0,-3 7 0,4-8 0,-4 8 0,3-7 0,-3 8 0,2-10 0,-1 6 0,1-7 0,0 6 0,1-4 0,-1 1 0,2-1 0,0-1 0,0-1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5:30.7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164 1 16383,'-2'6'0,"1"1"0,-4-4 0,0 9 0,-1-5 0,1 5 0,2-7 0,1 1 0,1-1 0,-3 0 0,3 0 0,-4-2 0,5 2 0,-3-2 0,1 2 0,1 1 0,-1-1 0,-1 0 0,3 3 0,-5-3 0,4 3 0,-3 0 0,3-2 0,-6 8 0,6-7 0,-4 5 0,3-6 0,1 1 0,-4-1 0,5 2 0,-5-1 0,4-1 0,-1 2 0,-1-3 0,-1 8 0,1-5 0,-3 5 0,3-1 0,0-5 0,1 8 0,0-9 0,1 1 0,-1-2 0,-1 1 0,3-1 0,-10 19 0,6-12 0,-4 13 0,3-18 0,5-1 0,-3-1 0,3 0 0,-2-2 0,1 4 0,-1-3 0,2 3 0,-2-4 0,1 2 0,-1-2 0,2 2 0,0 0 0,2-2 0,1 0 0,0-6 0,2 3 0,-3-3 0,4 1 0,-1-1 0,0 0 0,-2-2 0,2 5 0,-2-5 0,2 2 0,5-5 0,-4 2 0,4 1 0,-4 0 0,-1 2 0,0-2 0,3-1 0,-2 1 0,1 0 0,-1-1 0,-1 1 0,0 0 0,3-1 0,-3-2 0,3 2 0,8-8 0,-9 7 0,9-6 0,-8 8 0,-2 0 0,1-1 0,1 1 0,-2-3 0,1 2 0,1-1 0,-2 1 0,1 1 0,-1 0 0,1-1 0,1-2 0,3 3 0,-1-6 0,-1 5 0,-2-1 0,1 1 0,-2 1 0,1 0 0,-2-1 0,3 1 0,-2 0 0,2 2 0,-3-2 0,2-1 0,2 0 0,-1-1 0,-1 1 0,-1 3 0,-1-1 0,0 1 0,0-3 0,1 3 0,-1-1 0,0 1 0,1-3 0,-1 3 0,0-2 0,0 5 0,1-5 0,-1 2 0,0 0 0,-2-2 0,2 5 0,-2-3 0,2 1 0,0-1 0,0 0 0,-2-2 0,0 7 0,-6 3 0,3 2 0,-5 0 0,4-2 0,-3-2 0,3 2 0,-1 0 0,-1 1 0,3-1 0,-5-2 0,4 2 0,-4-3 0,5 4 0,-5 1 0,2 2 0,0-1 0,-2-1 0,5-1 0,-5-1 0,4 0 0,-3 0 0,1 1 0,0-1 0,-2 0 0,4 3 0,-3-2 0,-2 6 0,3-6 0,-4 4 0,6-4 0,-4-1 0,2 0 0,0 3 0,-2-2 0,5 1 0,-5-2 0,2 1 0,0-1 0,-2 0 0,2 0 0,0 1 0,-6 7 0,7-6 0,-7 6 0,6-7 0,-2-1 0,2 0 0,-2 1 0,2-1 0,-2 0 0,-1 0 0,3 3 0,-2-2 0,2 1 0,-2-1 0,0 1 0,-1-1 0,1 2 0,-3-1 0,2-1 0,1 2 0,0-1 0,2-1 0,-2 2 0,-1-3 0,1 0 0,2 1 0,-2-1 0,2 0 0,-2 3 0,0-2 0,-1 1 0,1-2 0,0 1 0,-1 1 0,1-1 0,2 2 0,-2-5 0,4 1 0,-3-1 0,1 3 0,-3-1 0,3 0 0,-1-2 0,3 2 0,-1-2 0,-1 0 0,3 1 0,4-13 0,0 7 0,6-11 0,-4 8 0,-1 0 0,0-1 0,3-1 0,-2 1 0,1-2 0,1 0 0,-2 2 0,1-1 0,-2 1 0,3 1 0,-2-1 0,4 1 0,-4-3 0,4 2 0,-4-1 0,3 1 0,-3 1 0,26-18 0,-18 13 0,16-13 0,-20 15 0,-2 2 0,3-1 0,-1-1 0,1 2 0,-1-2 0,1 3 0,-1 0 0,1-1 0,0 1 0,-1-3 0,18-6 0,-13 4 0,12-4 0,-16 9 0,4-3 0,-3 2 0,3-2 0,-5 0 0,1 5 0,-1-4 0,1 4 0,-1-3 0,1 1 0,0 0 0,16-9 0,-12 6 0,13-6 0,-11 7 0,10-7 0,-6 7 0,1-5 0,-12 9 0,-2 0 0,0-1 0,19-8 0,-17 7 0,18-8 0,-23 10 0,5 0 0,-4-2 0,2 4 0,-1-3 0,-1 3 0,2-4 0,-1 5 0,-1-5 0,2 4 0,-3-4 0,3 2 0,-2 0 0,1 1 0,1 0 0,-2 1 0,1-1 0,-4-1 0,2 3 0,-5 0 0,-2 5 0,-2 1 0,-6 4 0,7-4 0,-4 1 0,4-4 0,0 2 0,-2-2 0,2 2 0,-2 0 0,-1 1 0,1-1 0,-1 0 0,4 0 0,-3 1 0,2 1 0,-3-1 0,-1 4 0,-11 10 0,2-2 0,-2 3 0,8-9 0,4-4 0,1-2 0,0 1 0,-5 7 0,1-7 0,-2 8 0,4-9 0,-6 11 0,6-9 0,-10 14 0,10-15 0,-3 5 0,5-7 0,-3 3 0,2-2 0,-2 1 0,3-2 0,2 1 0,-4 1 0,3-1 0,-6 2 0,7-3 0,-4 0 0,4 3 0,-3-2 0,1 1 0,-1-1 0,-1 1 0,1-3 0,-2 3 0,0-4 0,2 2 0,-1 0 0,1 0 0,-1 3 0,1-2 0,-2 2 0,3-3 0,-1 0 0,1-2 0,-3 4 0,2-3 0,-2 3 0,3-2 0,0-2 0,2 2 0,-2-2 0,2 2 0,-2 0 0,-1-2 0,-4 7 0,4-9 0,-2 9 0,1-7 0,3 2 0,-1 0 0,0-2 0,2 2 0,0-2 0,-2 0 0,2 1 0,-2-1 0,-5 5 0,6-2 0,-6 1 0,7-4 0,0 2 0,-2-4 0,5 3 0,2-13 0,2 9 0,1-12 0,0 9 0,0-4 0,-2 1 0,4-2 0,-4 5 0,0-2 0,2 2 0,5-9 0,-3 5 0,5-6 0,-7 8 0,1-1 0,-1 1 0,3-3 0,-3 2 0,5-1 0,-4 1 0,2 1 0,-3 0 0,0-1 0,10-6 0,-5 2 0,5-3 0,-7 5 0,-1 3 0,1-3 0,3 2 0,-3-1 0,0 1 0,-1 1 0,-1-1 0,4 1 0,-4 0 0,4-1 0,-4 1 0,1 0 0,1-1 0,-2 1 0,4 0 0,-2-3 0,3 2 0,-3 1 0,2 0 0,-4 2 0,1-3 0,1 1 0,-2 2 0,4-2 0,-5 2 0,3 0 0,-3-1 0,18-3 0,-14 1 0,14 0 0,-18 1 0,1 4 0,-1-1 0,0-1 0,0 3 0,1-3 0,-1 1 0,0 1 0,0-1 0,3 2 0,-2 0 0,-1-2 0,-3 3 0,-2 2 0,-2 1 0,2 3 0,-8 0 0,7 0 0,-6 3 0,4-5 0,0 0 0,-2 1 0,2-1 0,-2 2 0,0-1 0,-1 2 0,1-3 0,2 0 0,-4 1 0,-2 8 0,0-6 0,-1 7 0,3-8 0,1-1 0,-2 2 0,0-1 0,2-1 0,-1 4 0,1-4 0,1 1 0,-3-1 0,2-1 0,-1 0 0,1 1 0,1-1 0,-1 0 0,1 0 0,0 1 0,-1-1 0,1 0 0,-8 5 0,5-4 0,-5 4 0,8-5 0,-1 1 0,1-1 0,0 0 0,-1 0 0,-2 1 0,-5 6 0,4-5 0,-6 8 0,7-7 0,-1 0 0,2 0 0,1-3 0,1 0 0,-3 0 0,2 1 0,-1-1 0,1 0 0,-1 0 0,1 1 0,-7 4 0,-1 1 0,1 0 0,0-1 0,8-5 0,-3 0 0,2 0 0,-2 1 0,3-1 0,0 0 0,-1-2 0,1 2 0,0-2 0,-8 7 0,8-4 0,-7 4 0,9-7 0,-2 2 0,0-2 0,-1 2 0,1-2 0,2 1 0,-2-3 0,5 4 0,-5-2 0,7-1 0,3-2 0,8-5 0,-1-1 0,0 1 0,-6 0 0,-1 4 0,2-3 0,-1 3 0,10-8 0,-7 7 0,5-7 0,-4 8 0,-4-4 0,4 2 0,-2 0 0,5-4 0,-2 4 0,2-3 0,-2 1 0,-1 2 0,1 1 0,16-12 0,-12 9 0,13-6 0,-18 6 0,1 2 0,-1-3 0,1 3 0,-1-1 0,1 1 0,-1 0 0,1-2 0,0 2 0,-1 0 0,1-2 0,-1 2 0,18-5 0,-13 4 0,10-4 0,-15 5 0,-2 0 0,3-2 0,-1 5 0,1-5 0,-3 4 0,2-3 0,-2 3 0,5-4 0,-2 2 0,2 0 0,3-3 0,-6 6 0,5-6 0,-9 5 0,4-1 0,-4-1 0,1 3 0,1-3 0,-2 1 0,1 1 0,-1-1 0,-1 0 0,3 1 0,2-1 0,-3-1 0,2 3 0,-6-3 0,2 3 0,0 0 0,1 0 0,-1 0 0,-2 3 0,-3 0 0,-3 0 0,0 1 0,-2-1 0,2 2 0,-2 1 0,2-1 0,-2-2 0,2 2 0,-2 0 0,-1 1 0,1 1 0,0-4 0,2 2 0,-2-2 0,2 2 0,-3 0 0,-1 1 0,1-1 0,-2 0 0,3 0 0,-1 1 0,1-1 0,-8 5 0,6-4 0,-5 4 0,6-5 0,1-2 0,-3 4 0,2-3 0,-1 4 0,-1-3 0,2 0 0,1 0 0,0 1 0,-3 1 0,2-1 0,-5-1 0,6 0 0,-3 0 0,2-1 0,-1 3 0,1-7 0,1 5 0,2-2 0,-2 0 0,2 2 0,-2-3 0,0 1 0,-6 7 0,5-8 0,-4 7 0,4-6 0,1 0 0,2 1 0,-2-3 0,5 4 0,7-9 0,-3 5 0,9-9 0,-8 8 0,0-5 0,0 5 0,1-3 0,-1 1 0,3 1 0,-3-4 0,3 5 0,-3-3 0,0 1 0,1 1 0,-1-1 0,0 0 0,1 1 0,-1-4 0,8 5 0,-6-5 0,7 4 0,-9-1 0,0 0 0,0 1 0,1-1 0,-1-1 0,0 3 0,0-3 0,1 1 0,-1 1 0,3-1 0,-3-1 0,5 3 0,-4-5 0,2 5 0,-3-5 0,0 4 0,1-1 0,-1-1 0,0 3 0,5-5 0,-4 4 0,4-1 0,-4 0 0,-1 1 0,0-1 0,-2 2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5:33.3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422 147 16383,'-5'8'0,"-1"-1"0,3-1 0,-1-3 0,3 1 0,-4-1 0,5 3 0,-5-1 0,4 0 0,-4-2 0,5 2 0,-5-2 0,5 2 0,-5-2 0,2 6 0,-3-5 0,1 6 0,2-5 0,-2 1 0,2 1 0,0-1 0,-1 4 0,1-4 0,0 2 0,-2-3 0,4 0 0,-4 0 0,2 3 0,-2-2 0,2 1 0,-2-1 0,5-1 0,-5 3 0,2-3 0,0 3 0,-2-3 0,5 1 0,-5-1 0,4 0 0,-3 0 0,3 1 0,-4-1 0,2 5 0,0-4 0,1 4 0,-1-5 0,0 1 0,0-1 0,1 0 0,2 1 0,-2-4 0,1 3 0,-1-2 0,2 2 0,-3-2 0,3 2 0,-3-2 0,3 4 0,-2-1 0,1 2 0,-1-3 0,2-4 0,7-4 0,-5-3 0,7-2 0,-6 5 0,0-2 0,2 2 0,-2-4 0,2 1 0,0-2 0,0 2 0,1 1 0,-3 0 0,1-1 0,2-1 0,-1 1 0,3-2 0,-3 3 0,0-3 0,1 2 0,1-2 0,4-5 0,-3 6 0,2-7 0,-2 9 0,-2-3 0,1 2 0,-1-2 0,1 1 0,6-4 0,-4 0 0,4 0 0,-8 3 0,3 3 0,2-8 0,1 5 0,-1-5 0,-2 5 0,0 2 0,-2-1 0,3 1 0,-3 1 0,2 0 0,0-3 0,4-3 0,-2 2 0,10-5 0,-13 5 0,7-2 0,-7 3 0,-1 3 0,2 0 0,-1-1 0,-1 1 0,2 0 0,-3-1 0,0 3 0,0-1 0,5-4 0,-1 1 0,2-3 0,-4 5 0,-1 2 0,-1-2 0,0 4 0,-2-3 0,2 1 0,-2 0 0,0-2 0,1 4 0,-3-3 0,3 3 0,4-9 0,-2 9 0,2-9 0,-3 9 0,-5 1 0,0 6 0,-3-3 0,0 4 0,1-4 0,0 2 0,1 1 0,-4-1 0,2 0 0,0 0 0,1 1 0,-1-1 0,-1 8 0,-1-3 0,-2 4 0,4-7 0,-1 1 0,3-2 0,-9 8 0,9-7 0,-9 6 0,7-6 0,-2-1 0,-2 10 0,2-9 0,-2 8 0,2-9 0,0 4 0,-1-4 0,1 4 0,-1-4 0,3 4 0,-1-4 0,-4 11 0,1-10 0,-3 10 0,0-3 0,4-2 0,-4 2 0,5-4 0,-1-4 0,1 4 0,-3-2 0,2 0 0,-2-1 0,3 1 0,0-2 0,-1 4 0,-8 11 0,6-10 0,-7 12 0,10-17 0,0 1 0,-1-2 0,1 3 0,-3-2 0,2 1 0,-2-1 0,3 1 0,0-1 0,-1 2 0,1-3 0,-5 7 0,3-5 0,-3 6 0,5-8 0,0 0 0,-1 0 0,3 1 0,-2-3 0,2 1 0,0-1 0,-1 0 0,3 2 0,-4-5 0,2 5 0,0-2 0,-1 0 0,3 2 0,-4-5 0,7-7 0,-1 5 0,1-10 0,3 9 0,-2-3 0,2 1 0,1 0 0,-3-1 0,1 3 0,-1-2 0,2 3 0,3-6 0,-2 2 0,4-2 0,-4 3 0,1-1 0,-2 1 0,1 0 0,1-1 0,-1 1 0,2 0 0,6-8 0,-6 6 0,15-10 0,-14 10 0,5-5 0,-4 6 0,-2-1 0,0 1 0,2-2 0,-2 3 0,3-3 0,-3 2 0,2-1 0,-2 1 0,3-2 0,24-17 0,-19 14 0,19-17 0,-24 23 0,-3-3 0,2 0 0,-2 2 0,3-2 0,-3 1 0,2 1 0,-2-2 0,2 0 0,-1 2 0,1-1 0,-2 1 0,14-13 0,-11 10 0,11-10 0,-14 11 0,0 2 0,2-2 0,-4 3 0,4 0 0,-4-1 0,4 1 0,-4-1 0,1 1 0,1 0 0,-2-1 0,9 0 0,-8 0 0,7 0 0,-4 1 0,-4-1 0,4 1 0,-5 2 0,1-2 0,-1 4 0,0-3 0,0 1 0,1 0 0,-1 0 0,0 1 0,0 1 0,1-1 0,-3 0 0,1 1 0,-1-1 0,0 4 0,-1 1 0,-2 2 0,-2 0 0,1 1 0,-3-1 0,3 0 0,-4 0 0,5 1 0,-5-1 0,2 0 0,-2 0 0,2 1 0,-2-1 0,4 0 0,-4 1 0,2 1 0,-2-1 0,-10 13 0,7-11 0,-6 9 0,8-11 0,1-1 0,-3 3 0,2-3 0,-2 3 0,3-3 0,0 3 0,-1-2 0,1 1 0,-24 24 0,18-19 0,-20 21 0,25-27 0,-4 4 0,4-4 0,-4 4 0,1-4 0,1 4 0,-2-2 0,2 0 0,-3 2 0,0-2 0,1 1 0,-23 22 0,15-15 0,-21 20 0,24-23 0,-1 0 0,6-3 0,-1-1 0,0 1 0,1-2 0,-7 5 0,5-2 0,-4-1 0,5 0 0,-32 23 0,24-16 0,-24 19 0,17-16 0,12-7 0,-12 6 0,10-6 0,4-4 0,-27 25 0,23-23 0,-16 21 0,21-24 0,-11 15 0,8-12 0,-8 10 0,11-12 0,3-1 0,-21 16 0,18-12 0,-15 10 0,20-15 0,-13 13 0,10-12 0,-10 12 0,13-15 0,1 0 0,-1 1 0,1-1 0,0 0 0,-3 5 0,2-4 0,-2 4 0,5-4 0,-1-3 0,5-1 0,4-7 0,2 4 0,1-6 0,-4 4 0,-1 0 0,2-2 0,1 2 0,-1-2 0,0-1 0,0 1 0,16-10 0,-12 8 0,13-8 0,-16 7 0,4 2 0,-4-1 0,4-1 0,-4 2 0,4-2 0,-2 3 0,0-3 0,2 2 0,-2-2 0,14-11 0,1 3 0,2-5 0,-5 6 0,-4 5 0,-4 1 0,4-4 0,-6 8 0,1-3 0,0 0 0,-1 2 0,6-6 0,-4 3 0,4-1 0,-5 2 0,9-5 0,-7 6 0,6-5 0,-10 4 0,1 2 0,-2-2 0,2 3 0,1 0 0,-1-3 0,18-7 0,-15 6 0,14-5 0,-19 8 0,2-1 0,13-6 0,-10 3 0,9-2 0,-11 4 0,-1 2 0,1-2 0,-3 3 0,19-9 0,-17 6 0,17-6 0,-18 9 0,-1 0 0,2-1 0,-2 1 0,29-16 0,-22 12 0,21-12 0,-28 13 0,3 2 0,-3 1 0,0 0 0,-1 2 0,1-3 0,1 1 0,-2 2 0,-1-2 0,1 2 0,-1 0 0,2-1 0,-1 1 0,-1-3 0,2 3 0,-3-1 0,0 3 0,-2-4 0,2 5 0,-5 0 0,3 2 0,-3 4 0,-3-3 0,3 1 0,-3-1 0,1 3 0,1-1 0,-3 0 0,3 0 0,-1 1 0,-1-1 0,-5 9 0,4-6 0,-5 7 0,8-10 0,-4 0 0,2 3 0,-4 0 0,1 0 0,0 0 0,2-1 0,1-1 0,-3 2 0,1-3 0,-3 5 0,2-3 0,-4 5 0,4-6 0,-2 1 0,-2 6 0,2-3 0,-7 12 0,3-13 0,2 7 0,2-10 0,1 4 0,1-2 0,-12 10 0,11-8 0,-10 6 0,-3 4 0,8-6 0,-9 8 0,15-11 0,-4-3 0,-1 6 0,2-7 0,-3 8 0,6-7 0,-2 0 0,0 2 0,-5 6 0,-1 1 0,-2 0 0,6-1 0,2-11 0,3 3 0,-1 0 0,1-2 0,0 1 0,-3-2 0,4 3 0,-3-2 0,4 1 0,-2-1 0,-1-1 0,-1 5 0,1-6 0,0 5 0,2-8 0,3 4 0,-1-2 0,-1 0 0,10-8 0,-8 1 0,10-7 0,-6 6 0,3-3 0,-1 2 0,0-1 0,0-1 0,1 2 0,-1-4 0,5-5 0,-1 2 0,1-5 0,-2 10 0,-3-2 0,0 2 0,18-25 0,-13 17 0,15-17 0,-18 17 0,1 4 0,-2-4 0,2 5 0,-2 1 0,1-1 0,1 0 0,1-10 0,2 8 0,-2-8 0,-1 11 0,15-30 0,-13 22 0,15-21 0,-19 28 0,4 1 0,-5-1 0,3 1 0,0-1 0,-2 0 0,3 1 0,-3-1 0,11-7 0,9-16 0,-7 11 0,6-10 0,-17 22 0,0 1 0,5-3 0,-5 1 0,3 2 0,-1 0 0,-2 1 0,0 1 0,2-2 0,17-17 0,-12 14 0,15-16 0,-22 23 0,2-1 0,-2 1 0,0 1 0,2-3 0,-4 2 0,4-2 0,-4 3 0,4 0 0,-5-1 0,5 3 0,9-11 0,-6 9 0,5-7 0,-10 7 0,-3 2 0,1 0 0,-1-2 0,2 2 0,-1-2 0,2 2 0,-3-2 0,0 4 0,1-3 0,-1 3 0,3-4 0,-3 5 0,1-5 0,-2 4 0,-3 1 0,-3 8 0,-2-2 0,-4 4 0,3-2 0,-1-2 0,3 1 0,-1-1 0,1-1 0,-3 0 0,1 0 0,0 1 0,-1-1 0,-4 7 0,6-5 0,-8 8 0,4-1 0,-1-5 0,-1 5 0,5-7 0,0 1 0,-3 0 0,2 2 0,-2-1 0,1 1 0,1-2 0,-4 2 0,-4 8 0,3-5 0,-20 29 0,19-26 0,-14 16 0,18-21 0,-1 5 0,-6 0 0,2 7 0,-1-6 0,2-1 0,2 0 0,-43 49 0,30-36 0,-32 40 0,42-52 0,-6 3 0,2 2 0,-2-2 0,6-2 0,-2 3 0,1-3 0,-5 2 0,3 2 0,-3-2 0,6-3 0,-12 11 0,-25 33 0,6-15 0,-8 21 0,29-43 0,8-3 0,4-9 0,-26 34 0,19-22 0,-17 18 0,7-4 0,14-22 0,-19 26 0,22-29 0,-6 7 0,11-10 0,-1-1 0,-1 1 0,2-5 0,-2 5 0,3-2 0,0 1 0,-5 6 0,3-7 0,0 5 0,2-8 0,0 5 0,1-4 0,-3 4 0,6-4 0,1-3 0,5-6 0,1 2 0,0-6 0,-2 6 0,-1-4 0,2 5 0,3-7 0,0 3 0,0-4 0,0 3 0,-3 0 0,3-1 0,-2-1 0,4 1 0,-5-2 0,5 3 0,-4-3 0,43-28 0,-32 19 0,32-19 0,-38 26 0,-1 4 0,6-8 0,-5 7 0,4-8 0,-4 9 0,0-4 0,-1 1 0,1 1 0,36-29 0,-27 22 0,33-25 0,-41 31 0,4-3 0,-5 4 0,5-5 0,-4 2 0,4-2 0,-6 5 0,1-2 0,5-1 0,-4 0 0,4-2 0,-5 3 0,41-36 0,-25 28 0,27-27 0,-38 36 0,-5-2 0,-1 1 0,1-1 0,5-2 0,1-1 0,0 1 0,-2 0 0,7-9 0,-8 8 0,13-11 0,-16 14 0,5 1 0,-8 2 0,2 0 0,-2 2 0,0-4 0,4 2 0,-3-1 0,2-1 0,-1 4 0,-2-4 0,2 4 0,-1-4 0,5 0 0,-7 1 0,6 1 0,-8 3 0,0 2 0,0-2 0,1 0 0,-1 2 0,0-2 0,0 2 0,1-3 0,-1 3 0,-2-1 0,2 3 0,-5-4 0,7 2 0,-6-2 0,6 2 0,-6-2 0,4 5 0,-5-5 0,-5 11 0,1-4 0,-6 8 0,7-5 0,-2 0 0,2 1 0,-7 4 0,6-4 0,-6 4 0,7-5 0,-2 1 0,-3 4 0,-7 8 0,5-5 0,-5 6 0,10-13 0,-1 4 0,1-5 0,-1 3 0,1 0 0,-3-2 0,2 3 0,-1-3 0,-1 4 0,2-4 0,-16 16 0,9-4 0,-10 6 0,12-9 0,1-5 0,4-4 0,-4 4 0,2 0 0,-3 1 0,3 0 0,-2-1 0,-10 10 0,8-9 0,-7 11 0,7-10 0,2 0 0,-3 1 0,3-3 0,4-4 0,-2 4 0,1-4 0,1 4 0,-12 5 0,11-3 0,-8 3 0,10-5 0,-3-4 0,-3 9 0,2-8 0,-1 5 0,5-7 0,-1 3 0,1-2 0,0 1 0,-1 1 0,1-2 0,0 1 0,2-1 0,-2-1 0,2 0 0,0 0 0,-4 8 0,3-9 0,-1 8 0,2-9 0,8 0 0,-1-3 0,3-1 0,-4-3 0,2 1 0,-2 0 0,2-2 0,0 2 0,0-3 0,1 1 0,-1 0 0,13-10 0,-10 5 0,13-5 0,-16 7 0,3 0 0,0 2 0,-3-1 0,8-6 0,-4 6 0,1-8 0,0 9 0,-4-4 0,16-10 0,-11 9 0,16-18 0,-16 22 0,2-11 0,-3 12 0,-4-4 0,4 4 0,-4-4 0,4 4 0,-5-1 0,5 1 0,-4 1 0,16-14 0,-13 10 0,12-11 0,-15 15 0,6-3 0,-5 2 0,5 1 0,-6 0 0,2 2 0,-1-2 0,1-1 0,3 1 0,-3 2 0,8-6 0,-9 7 0,6-7 0,-8 8 0,3-4 0,3 0 0,-3 1 0,2 0 0,-4 1 0,1 3 0,-1-5 0,2 4 0,-3-1 0,3 0 0,-3 1 0,3-4 0,-3 5 0,1-3 0,3 3 0,-2 0 0,3 0 0,-7 3 0,-1-1 0,-2 4 0,0 6 0,-2-3 0,-1 4 0,0-5 0,0-3 0,1 0 0,-1 1 0,0 1 0,-2-1 0,5 2 0,-5-3 0,2 0 0,-2 0 0,2 3 0,-12 11 0,10-9 0,-10 8 0,10-10 0,0-2 0,-1 1 0,-1 3 0,1-3 0,-2 5 0,3-6 0,-1 1 0,1 1 0,-3-2 0,-2 9 0,-4 0 0,3 0 0,1-3 0,4-7 0,-1 5 0,1-3 0,-2 3 0,0-3 0,2-1 0,-1 2 0,1-1 0,-4 4 0,6-2 0,-6 0 0,7-6 0,-2 2 0,0 0 0,-1 1 0,1-1 0,2 0 0,-2-2 0,2 0 0,0 2 0,-1-2 0,3 2 0,-4-2 0,5 1 0,4-12 0,0 7 0,6-10 0,-7 8 0,2 0 0,-2-2 0,2 2 0,0 0 0,3-4 0,5-4 0,4 0 0,-3-1 0,0 5 0,-7 2 0,-1-1 0,2 1 0,-1 0 0,-1-1 0,4 1 0,-4 0 0,2-1 0,6-2 0,-6 2 0,14-6 0,5-3 0,-9 3 0,9 1 0,-16 3 0,0 5 0,-1-5 0,0 5 0,-4-2 0,4 2 0,-2-2 0,1 2 0,15-5 0,-14 4 0,13-3 0,-16 3 0,-1 3 0,4-4 0,-2 5 0,3-3 0,-3 1 0,0 1 0,-3-1 0,0 2 0,8 0 0,-5 0 0,7-2 0,-9 1 0,2-1 0,-3 2 0,0 0 0,0 0 0,1 0 0,-1 0 0,-2 2 0,-1 1 0,-2 2 0,0 0 0,-2 3 0,1-2 0,-4 1 0,5-1 0,-5-1 0,2 0 0,0 1 0,-2-1 0,5 0 0,-5-2 0,2 2 0,0-2 0,-2 2 0,0 2 0,-1-1 0,-2 2 0,3-3 0,2 0 0,-4 3 0,3-4 0,-6 5 0,6-6 0,-3 5 0,4-5 0,-2 2 0,0-2 0,-1 2 0,3 0 0,-4 0 0,4 1 0,-3-1 0,-1 0 0,4 0 0,-5 1 0,0 1 0,4-1 0,-3-1 0,4 0 0,-2-2 0,0 2 0,-3 3 0,2-2 0,-2 1 0,3-1 0,-1-1 0,1 0 0,0 0 0,2 1 0,-2-3 0,2 1 0,0-1 0,3 0 0,5-3 0,1-3 0,2-2 0,-1 2 0,6-4 0,-4 5 0,4-2 0,-8 1 0,3 3 0,-3-3 0,3 1 0,-3 1 0,1-1 0,-1 2 0,-2-3 0,6 3 0,-5-3 0,6 1 0,-2 2 0,-2-3 0,1 3 0,-1 0 0,-1 0 0,0 0 0,0 0 0,8 0 0,-6 0 0,5 0 0,-7 0 0,-2 2 0,-1 1 0,-2 3 0,0-1 0,-2-2 0,-1 4 0,0-4 0,1 5 0,-1-5 0,3 2 0,-5-5 0,4 5 0,-3-2 0,3 2 0,-4-2 0,5 2 0,-5-5 0,4 5 0,-4-5 0,5 5 0,-5-4 0,2 1 0,0-2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29:5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24575,'0'5'0,"0"1"0,0-1 0,0 0 0,-2-2 0,1 2 0,-1-2 0,2 2 0,-3-2 0,3 2 0,-3-2 0,1 2 0,1 0 0,-1 0 0,2 1 0,-2-1 0,1-2 0,-1-1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5:3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24575,'10'0'0,"-4"-3"0,4 3 0,-5-3 0,1 3 0,4 0 0,-4-2 0,4 1 0,-5-1 0,15 2 0,-12-3 0,14 3 0,-16-3 0,6 3 0,-1 0 0,5 0 0,-5 0 0,4 0 0,-9 0 0,18 0 0,-15 0 0,17 0 0,-19 0 0,10 0 0,-3 0 0,9 0 0,-8 0 0,5 0 0,-12 0 0,2 0 0,-1 0 0,10 3 0,-11-3 0,11 3 0,-13-3 0,4 0 0,-4 0 0,13 2 0,-11-1 0,9 1 0,-11-2 0,-1 0 0,0 0 0,15 2 0,-12-1 0,14 1 0,-16-2 0,1 0 0,1 0 0,0 0 0,0 0 0,0 0 0,-3 3 0,1-3 0,-1 2 0,5-2 0,-4 0 0,4 0 0,-5 0 0,1 0 0,-1 0 0,0 0 0,0 0 0,1 0 0,-1 0 0,0 0 0,0 0 0,1 0 0,-1 0 0,0 0 0,1 0 0,-1 0 0,0 0 0,0 0 0,1 0 0,-1 0 0,0 0 0,0 0 0,1 0 0,-1 0 0,0 0 0,0 0 0,1 0 0,-1 0 0,0 0 0,1 0 0,-1 0 0,0 0 0,0 0 0,-2 3 0,2-3 0,-2 3 0,7-3 0,-4 0 0,4 0 0,-5 0 0,1 0 0,-1 0 0,5 2 0,-4-1 0,4 1 0,-4-2 0,-1 0 0,-2 2 0,1-1 0,-1 1 0,3-2 0,-1 0 0,0 0 0,0 0 0,1 0 0,-1 0 0,0 0 0,0 0 0,1 0 0,-1 0 0,0 0 0,1 0 0,-1 0 0,2 3 0,-1-3 0,2 3 0,-3-3 0,0 0 0,5 0 0,-3 0 0,3 0 0,-5 0 0,0 0 0,0 0 0,1 0 0,-1 0 0,0 0 0,1 0 0,-1 0 0,0 0 0,0 0 0,3 0 0,-2 0 0,1 0 0,1 0 0,-2 0 0,1 0 0,-1 0 0,4 0 0,-4 0 0,4 0 0,-5 0 0,1 0 0,1 0 0,-1 0 0,2 0 0,-3 0 0,0 0 0,0 0 0,1 0 0,-1 0 0,0 0 0,3 0 0,-2 0 0,-1 2 0,0-2 0,-2 3 0,2-3 0,0 0 0,0 0 0,1 0 0,-1 0 0,0 0 0,0 0 0,1 0 0,-1 0 0,0 0 0,0 0 0,5 0 0,-3 0 0,3 0 0,-5 0 0,0 0 0,1 0 0,-1 0 0,0 0 0,0 0 0,1 0 0,-1 0 0,3 0 0,-3 0 0,1 2 0,-4 1 0,0 0 0,-1 2 0,4-5 0,-5 5 0,2-2 0,1 2 0,-3 0 0,5-2 0,-4 2 0,3-2 0,-3 2 0,4 5 0,-2-3 0,-1 2 0,1-3 0,-1 4 0,-1-4 0,3 4 0,-3-5 0,4 5 0,-5-3 0,3 3 0,-3-3 0,0-1 0,2 4 0,-1-4 0,1 2 0,-2-3 0,2 2 0,-1-1 0,1 2 0,-2-3 0,0 0 0,0 1 0,2-1 0,-1 0 0,1 0 0,-2 1 0,0-1 0,0 0 0,0 0 0,0 1 0,0-1 0,0 0 0,0 1 0,0-1 0,0 0 0,3-2 0,-3 2 0,3-2 0,-3 2 0,0 0 0,0 0 0,0 1 0,0-1 0,0 0 0,0 0 0,0 1 0,0-1 0,0 0 0,0 1 0,0-1 0,0 0 0,0 0 0,0 1 0,0-1 0,0 0 0,0 0 0,0 1 0,0-1 0,0 0 0,0 0 0,0 3 0,2-2 0,-1 1 0,1-1 0,-2-1 0,0 0 0,0 1 0,0-1 0,0 0 0,0 0 0,0 1 0,0-1 0,0 0 0,0 0 0,0 3 0,0-2 0,0 1 0,0-1 0,0-1 0,0 0 0,0 1 0,0-1 0,0 0 0,0 0 0,0 1 0,0-1 0,0 0 0,0 0 0,0 1 0,0-1 0,0 0 0,0 0 0,0 1 0,0-1 0,0 3 0,0-3 0,0 3 0,0-3 0,0 1 0,0-1 0,0 0 0,0 0 0,0 1 0,0-1 0,0 0 0,0 0 0,0 1 0,0-1 0,0 0 0,0 3 0,0-2 0,0 1 0,0-1 0,0-1 0,0 0 0,0 0 0,0 1 0,0-1 0,2 0 0,-1 3 0,1-2 0,-2 1 0,0-2 0,0 1 0,0-1 0,0 0 0,0 0 0,0 1 0,0-1 0,0 0 0,0 1 0,0-1 0,0 0 0,0 0 0,0 1 0,0-1 0,-2-2 0,1 1 0,-1-1 0,2 3 0,0-1 0,0 0 0,0 0 0,0 1 0,0-1 0,0 0 0,0 1 0,0-1 0,0 0 0,0 0 0,-3-2 0,3 2 0,-3-2 0,3 2 0,0 0 0,0 1 0,0-1 0,-2-2 0,1 2 0,-1 0 0,2 1 0,-2-1 0,1 0 0,-1-3 0,2 4 0,0-1 0,0 0 0,0 1 0,0-1 0,-3-2 0,3 8 0,-3-6 0,3 7 0,0-6 0,0-1 0,0 3 0,0-3 0,0 3 0,0-3 0,-2 1 0,1-1 0,-1 0 0,2 0 0,0 1 0,0-1 0,0 0 0,-2-2 0,1 2 0,-1-2 0,2 4 0,0-1 0,0 2 0,0-3 0,0 0 0,0 0 0,0 1 0,0-1 0,0 3 0,0-3 0,0 5 0,0-4 0,0 2 0,0-3 0,0 0 0,0 1 0,0-1 0,0 0 0,0 0 0,0 1 0,0-1 0,0 0 0,0 1 0,0-1 0,0 0 0,0 0 0,0 1 0,0-1 0,0 0 0,0 0 0,0 1 0,0-1 0,0 0 0,0 0 0,0 1 0,0-1 0,2-2 0,-1 2 0,1-3 0,-2 4 0,0-1 0,0 0 0,0 1 0,0-1 0,0 0 0,0 0 0,0 1 0,0-1 0,0 0 0,0 0 0,0 1 0,0-1 0,0 0 0,0 0 0,0 1 0,0-1 0,0 0 0,0 1 0,0-1 0,0 0 0,0 0 0,0 1 0,0-1 0,0 0 0,0 0 0,0 1 0,0-1 0,0 0 0,0 0 0,0 1 0,0-1 0,0 0 0,0 0 0,2-2 0,-1 2 0,1-2 0,-2 2 0,0 1 0,0-1 0,0 0 0,0 0 0,0 1 0,0-1 0,0 0 0,0 0 0,0 1 0,0-1 0,0 0 0,0 0 0,0 1 0,0-1 0,0 0 0,3-2 0,-3 2 0,2-2 0,-2 2 0,0 3 0,0-3 0,0 3 0,0-3 0,0 3 0,0-2 0,0 1 0,0-1 0,0-6 0,3 2 0,-3-7 0,3 2 0,-1 0 0,-1 1 0,1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07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1477 24575,'0'-7'0,"0"1"0,0-2 0,0 3 0,0-6 0,0 5 0,0-7 0,0 7 0,0-1 0,0-1 0,0 0 0,0-3 0,0 0 0,0 3 0,0-14 0,0 13 0,0-13 0,0 16 0,0-2 0,0-5 0,0 3 0,0-4 0,0 6 0,0 3 0,0-7 0,0 4 0,0-4 0,0 4 0,0 2 0,0-9 0,0 8 0,0-7 0,0 8 0,0-5 0,0 5 0,0-6 0,0 5 0,0-5 0,0 6 0,0-7 0,0 7 0,0-7 0,0 7 0,0-1 0,0 1 0,0-4 0,0 4 0,0-9 0,0 8 0,0-5 0,0 6 0,0-4 0,0 4 0,0-4 0,0 1 0,0 1 0,0 0 0,0 3 0,0-1 0,0 1 0,0 0 0,0-1 0,0 1 0,0-3 0,0 2 0,0-1 0,0 1 0,0 1 0,0-1 0,0 1 0,0 0 0,0-1 0,0 1 0,0 0 0,0-3 0,0 2 0,0-2 0,0 3 0,0-1 0,0 1 0,0 0 0,0-1 0,0 1 0,-3 0 0,3-1 0,-3 1 0,3-1 0,0 1 0,0 0 0,0-1 0,0 1 0,0 0 0,0-1 0,0 1 0,0 0 0,0-1 0,0 1 0,0-1 0,0 1 0,0 0 0,0-1 0,0 1 0,0 0 0,0-1 0,0 1 0,0 0 0,0-1 0,0 1 0,0-1 0,0 1 0,0 0 0,0-1 0,0 1 0,0 0 0,0-1 0,0-2 0,0 3 0,0-3 0,0 2 0,0 1 0,-2 0 0,1-5 0,-1 3 0,2-3 0,0 4 0,0 1 0,0 0 0,0-1 0,0 1 0,0-5 0,0 3 0,0-5 0,0 6 0,0-2 0,0 3 0,0-3 0,0 2 0,0-4 0,-3-1 0,3 2 0,-3-3 0,3 6 0,0-2 0,0 3 0,0-1 0,0 1 0,0 0 0,0-1 0,0 1 0,0 0 0,0-1 0,0 1 0,0-1 0,0 1 0,0 0 0,0-1 0,0 1 0,0 0 0,0-1 0,0 1 0,0-1 0,0 1 0,0 0 0,0-1 0,0 1 0,0 0 0,0-1 0,0 1 0,0 0 0,0-1 0,0 1 0,0-1 0,0 1 0,0 0 0,0-1 0,0 1 0,0 0 0,0-1 0,0 1 0,0 0 0,0-1 0,0-2 0,0 2 0,3-1 0,-3 1 0,3 1 0,-3 0 0,0-1 0,0-4 0,0 4 0,0-5 0,0 6 0,0 0 0,0-1 0,2 1 0,-1 0 0,1-1 0,-2 1 0,0-1 0,0 1 0,0 0 0,0-1 0,0 1 0,0 0 0,0-1 0,2 1 0,-1 0 0,1-3 0,-2 2 0,0-2 0,0 3 0,0-1 0,0 1 0,3 2 0,-3-2 0,3 2 0,-3 0 0,0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24575,'5'0'0,"0"0"0,1 0 0,-1 0 0,2 0 0,-1 0 0,7 0 0,-7 0 0,6 0 0,-4 0 0,8 0 0,10 0 0,0 0 0,2 0 0,-6 0 0,-13 0 0,8 0 0,9 0 0,-4 0 0,5 0 0,-8 0 0,-12 0 0,10 0 0,2-3 0,4 2 0,-3-3 0,-1 4 0,-12 0 0,5 0 0,-6 0 0,6 0 0,-1-2 0,12 1 0,-10-1 0,6 2 0,-13 0 0,4 0 0,-4 0 0,6 0 0,-1 0 0,12 0 0,-10 0 0,6 0 0,-13 0 0,6 0 0,-5 0 0,5 0 0,-6 0 0,4 0 0,-4 0 0,1 0 0,-2 0 0,1 0 0,-1 0 0,0 0 0,1 0 0,4 0 0,-4 0 0,6 0 0,-6 2 0,2-1 0,2 1 0,-2-2 0,3 0 0,-3 0 0,-3 0 0,0 0 0,3 0 0,-2 0 0,1 0 0,-2 0 0,1 0 0,1 2 0,-1-1 0,6 1 0,-5-2 0,3 0 0,-3 0 0,-1 0 0,2 0 0,-3 0 0,3 0 0,-2 0 0,3 0 0,-3 0 0,2 0 0,-3 0-6784,5 0 6784,-3 0 0,5 0 0,-6 0 0,1 0 0,-1 0 0,1 0 0,-1 0 6784,2 0-6784,-3 0 0,0 0 0,0 0 0,3 0 0,-2 0 0,1 0 0,-1 0 0,-1 0 0,0 0 0,1 0 0,-1 0 0,0 0 0,0 0 0,3 0 0,-2 0 0,4 0 0,-4 0 0,1 0 0,-2 0 0,1 0 0,-1 0 0,0-2 0,1 1 0,-1-1 0,2 2 0,-1 0 0,2 0 0,-1 0 0,-1 0 0,2 0 0,0 0 0,-5-2 0,4 1 0,-4-1 0,2 2 0,0 0 0,1 0 0,-1 0 0,3 0 0,-3-3 0,3 3 0,-3-3 0,1 3 0,-1 0 0,0 0 0,0 0 0,1-2 0,-1 1 0,0-1 0,0 2 0,1 0 0,-1 0 0,0 0 0,-2-2 0,2 1 0,-2-1 0,2 2 0,0 0 0,1 0 0,-1 0 0,0 0 0,0 0 0,-2 2 0,2-2 0,-2 3 0,2-3 0,0 0 0,1 0 0,-1 0 0,0 2 0,0-1 0,1 1 0,-1-2 0,0 0 0,1 0 0,1 0 0,-1 2 0,2-1 0,-3 1 0,0-2 0,0 0 0,1 0 0,-3 3 0,4-3 0,-4 3 0,5-3 0,2 0 0,1 2 0,0-1 0,-1 1 0,-5-2 0,0 0 0,1 0 0,1 0 0,-1 0 0,4 0 0,-4 0 0,1 0 0,-1 0 0,-1 0 0,0 0 0,1 0 0,-1 0 0,0 0 0,0 0 0,1 0 0,-1 0 0,0 0 0,-2 0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24575,'-3'0'0,"1"0"0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24575,'0'-3'0,"0"1"0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24575,'0'-5'0,"0"0"0,0 2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1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24575,'0'-6'0,"0"1"0,0 0 0,0-1 0,0 1 0,0 0 0,0-1 0,0 1 0,0 0 0,0-3 0,0 4 0,0-1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6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24575,'6'0'0,"-1"0"0,0 0 0,0 0 0,1 0 0,4 0 0,-4 0 0,4 0 0,0 2 0,-4-1 0,7 1 0,-8-2 0,10 2 0,-8-1-6784,8 1 6784,-7 1 0,2-3 0,-1 3 0,1-3 0,-2 0 0,22 5 0,-17-3 0,21 4 0,-27-6 0,10 0 0,-1 2 6784,1-1-6784,1 1-6784,61-2 6784,-52 0 0,46 0-2254,-63 0 2254,-4 2 0,7-1 0,-7 1 0,20-2 0,-16 0 5667,14 0-5667,-18 0 3371,3 0-3371,-3 0 0,14 0 0,-12 0 0,11 0 0,-13 0 0,2 0 0,-3 0 0,7 0 0,-5 0 0,8 0 0,-9 2 0,4-1 0,-5 1 0,12-2 0,-9 0 0,7 0 0,-10 0 0,0 0 0,0 0 0,8 0 0,-6 0 0,5 0 0,-7 0 0,0 0 0,1 0 0,4 0 0,-4 0 0,4 0 0,-5 0 0,1 0 0,-1 0 0,0 0 0,0 0 0,1 0 0,-1 0 0,0 0 0,0 0 0,1 0 0,-1 0 0,0 0 0,1 0 0,-1 0 0,0 0 0,0 0 0,1 0 0,-1 0 0,0 0 0,0 0 0,1 0 0,-1 0 0,0 0 0,3 0 0,-2 0 0,1 0 0,-2 0 0,1 0 0,-1 0 0,0 0 0,5 0 0,-3 0 0,3 0 0,-5 0 0,0-2 0,0 1 0,5-1 0,-3 2 0,5 0 0,-6 0 0,2 0 0,-3 0 0,2 0 0,-1 0 0,2-2 0,-3 1 0,0-1 0,1 2 0,-1 0 0,0 0 0,0 0 0,1 0 0,-1 0 0,0 0 0,0 0 0,1 0 0,-1 0 0,0 0 0,1 0 0,-1 0 0,0 0-6784,0 0 6784,32 0 0,-22 0 0,22 0 0,-29 0 0,-3 0 0,0 0 0,7 0 0,-5 0 0,6 0 6784,-8 0-6784,0 0 0,0 0 0,1 0 0,-1 0 0,0 0 0,5 0 0,-3 0 0,3 0 0,-5 0 0,0 0 0,0 0 0,1 0 0,-1 0 0,0 0 0,0-3 0,1 3 0,-1-3 0,0 3 0,0 0 0,-2 0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1:47:5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24575,'0'5'0,"0"1"0,0-1 0,0 0 0,0 0 0,2 3 0,-1-5 0,1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06:1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24575,'6'0'0,"1"0"0,-3-2 0,3 1 0,-4-1 0,0 2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30FA3-4C19-2641-BBC9-EF9D52CBFDC6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AB03E-E716-3642-8115-F8D6874B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B03E-E716-3642-8115-F8D6874B6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7FD8-718C-3444-8D35-92B77A03C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14BE2-BB79-714D-AB44-87758AD70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5B76-849C-DB41-9203-5F93501D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F0819-2E23-2A48-A272-89CB7C2D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1BB4-FD20-8044-99EA-F914F2E9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A246-1CB9-C940-B6ED-DBB16E12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BB239-B3C0-CD4E-AEDE-29A8DCDA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3709-8E80-AE47-B98E-413FA310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259F-4ED3-6348-BB22-FE1D0DD5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14C7-713C-514B-B314-915769FF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3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637F0-5769-4C4B-960D-6008494F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4B370-0EF9-6243-8B2A-9DC7C368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30CA-BE55-4A49-9759-B47022D5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1B3B4-ABE8-A74B-8F51-B91F7284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E53A-61D5-654B-856A-6EBA0D95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598B-D500-E54E-BF06-B62E4356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E22F-4DFF-0948-AF7D-7365C39A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B726-AD38-FB42-B930-55EA3529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7E2A-B7C9-4F49-A60A-FB3F9C4A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E2B8-AC69-4646-9751-BD1E4BEA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FEFC-9D8B-F945-95A7-F148609B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B6162-A54E-1A4E-AE9B-D1F145F2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8DDE-EC8F-F24C-AF0B-F3E54155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2EA1-1A50-2F4A-BC6D-E0AB8D75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2B63-94FE-8D4F-BE57-12043A43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0329-6B5D-684E-9DBF-3982F174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EA83-D1F8-DD42-819F-9D411AB42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F0707-592D-B541-92AE-8784883A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EFAB-D3A2-ED49-A8BF-27C88614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7CDFC-FA9A-C940-A221-01A2BC2F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AE53-5F6B-5D4E-A23E-481D681E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8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5D0D-F5E1-404A-9C84-28637D2D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2874-E9C4-7B42-94F6-41F84167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5CB2-6E5F-D749-8E4A-7952FEAB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F9684-EA91-6040-9459-E35F6D5D4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47856-0B76-9444-9105-CE565D966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7873C-19BB-9347-BF75-DDF2AA17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6E05D-3679-854B-82E6-2BBFDAF0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BF898-9E5C-A644-AEB5-6909C8B1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5C6A-185E-C945-96A4-ADEBE8A2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DB5CB-9828-4841-B658-730A430D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9225F-4968-A147-8C74-F2CF9039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1A67D-EDAE-4441-A177-DD04B85D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4255E-628D-AA40-92D9-0F51FCDC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58864-0AE6-F54A-ACCF-999428E6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1DA0-9DFC-854B-8D05-37A7C493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8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5D34-93A7-A54D-A49C-B8B025E8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98BB-CEC9-E241-BF72-81F80CD4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B50B0-4B3C-8848-8CB6-C4B16663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7D81E-4D03-BF46-A97F-1B254D0B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7D05E-A38B-BF47-BD56-BA7521A0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576BB-26B0-D04D-9E4D-F6FF27C5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8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FCA6-31D9-FB48-B6EF-1767847A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5E199-9024-6F48-BD18-C8AF2BA68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992F4-2577-6E45-8DF7-49A97422C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89BFE-C4D1-484F-8410-27DAA17C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3D1E4-5B4A-FA42-AAAD-40D4F146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F3EB-36B0-884A-812A-BEA6A1ED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BDA8C-33E8-004E-B67C-76DFEBF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0511-A3D5-C24B-8A2E-DE191DAD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747B-6624-304A-9E91-559139D55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1B5B-79B6-1F4B-A6DC-80C7B3028BB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9DDDC-D1FF-5A4B-A3D6-181DF7126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7A03-D388-0D49-96D7-8C7E1D3E7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1521-4289-EB46-8AFC-9A97B185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5" Type="http://schemas.openxmlformats.org/officeDocument/2006/relationships/customXml" Target="../ink/ink2.xml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2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customXml" Target="../ink/ink35.xml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7" Type="http://schemas.openxmlformats.org/officeDocument/2006/relationships/customXml" Target="../ink/ink3.xml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4.xml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3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8.xml"/><Relationship Id="rId21" Type="http://schemas.openxmlformats.org/officeDocument/2006/relationships/customXml" Target="../ink/ink65.xml"/><Relationship Id="rId42" Type="http://schemas.openxmlformats.org/officeDocument/2006/relationships/customXml" Target="../ink/ink79.xml"/><Relationship Id="rId47" Type="http://schemas.openxmlformats.org/officeDocument/2006/relationships/image" Target="../media/image62.png"/><Relationship Id="rId63" Type="http://schemas.openxmlformats.org/officeDocument/2006/relationships/customXml" Target="../ink/ink91.xml"/><Relationship Id="rId68" Type="http://schemas.openxmlformats.org/officeDocument/2006/relationships/image" Target="../media/image70.png"/><Relationship Id="rId84" Type="http://schemas.openxmlformats.org/officeDocument/2006/relationships/image" Target="../media/image77.png"/><Relationship Id="rId89" Type="http://schemas.openxmlformats.org/officeDocument/2006/relationships/customXml" Target="../ink/ink105.xml"/><Relationship Id="rId16" Type="http://schemas.openxmlformats.org/officeDocument/2006/relationships/customXml" Target="../ink/ink62.xml"/><Relationship Id="rId11" Type="http://schemas.openxmlformats.org/officeDocument/2006/relationships/image" Target="../media/image21.png"/><Relationship Id="rId32" Type="http://schemas.openxmlformats.org/officeDocument/2006/relationships/customXml" Target="../ink/ink72.xml"/><Relationship Id="rId37" Type="http://schemas.openxmlformats.org/officeDocument/2006/relationships/customXml" Target="../ink/ink76.xml"/><Relationship Id="rId53" Type="http://schemas.openxmlformats.org/officeDocument/2006/relationships/image" Target="../media/image65.png"/><Relationship Id="rId58" Type="http://schemas.openxmlformats.org/officeDocument/2006/relationships/customXml" Target="../ink/ink88.xml"/><Relationship Id="rId74" Type="http://schemas.openxmlformats.org/officeDocument/2006/relationships/customXml" Target="../ink/ink97.xml"/><Relationship Id="rId79" Type="http://schemas.openxmlformats.org/officeDocument/2006/relationships/image" Target="../media/image75.png"/><Relationship Id="rId5" Type="http://schemas.openxmlformats.org/officeDocument/2006/relationships/image" Target="../media/image18.png"/><Relationship Id="rId90" Type="http://schemas.openxmlformats.org/officeDocument/2006/relationships/customXml" Target="../ink/ink106.xml"/><Relationship Id="rId22" Type="http://schemas.openxmlformats.org/officeDocument/2006/relationships/image" Target="../media/image54.png"/><Relationship Id="rId27" Type="http://schemas.openxmlformats.org/officeDocument/2006/relationships/image" Target="../media/image56.png"/><Relationship Id="rId43" Type="http://schemas.openxmlformats.org/officeDocument/2006/relationships/image" Target="../media/image60.png"/><Relationship Id="rId48" Type="http://schemas.openxmlformats.org/officeDocument/2006/relationships/customXml" Target="../ink/ink82.xml"/><Relationship Id="rId64" Type="http://schemas.openxmlformats.org/officeDocument/2006/relationships/image" Target="../media/image68.png"/><Relationship Id="rId69" Type="http://schemas.openxmlformats.org/officeDocument/2006/relationships/customXml" Target="../ink/ink94.xml"/><Relationship Id="rId8" Type="http://schemas.openxmlformats.org/officeDocument/2006/relationships/customXml" Target="../ink/ink56.xml"/><Relationship Id="rId51" Type="http://schemas.openxmlformats.org/officeDocument/2006/relationships/image" Target="../media/image64.png"/><Relationship Id="rId72" Type="http://schemas.openxmlformats.org/officeDocument/2006/relationships/customXml" Target="../ink/ink96.xml"/><Relationship Id="rId80" Type="http://schemas.openxmlformats.org/officeDocument/2006/relationships/customXml" Target="../ink/ink100.xml"/><Relationship Id="rId85" Type="http://schemas.openxmlformats.org/officeDocument/2006/relationships/customXml" Target="../ink/ink103.xml"/><Relationship Id="rId93" Type="http://schemas.openxmlformats.org/officeDocument/2006/relationships/image" Target="../media/image80.png"/><Relationship Id="rId3" Type="http://schemas.openxmlformats.org/officeDocument/2006/relationships/image" Target="../media/image17.png"/><Relationship Id="rId12" Type="http://schemas.openxmlformats.org/officeDocument/2006/relationships/customXml" Target="../ink/ink58.xml"/><Relationship Id="rId17" Type="http://schemas.openxmlformats.org/officeDocument/2006/relationships/customXml" Target="../ink/ink63.xml"/><Relationship Id="rId25" Type="http://schemas.openxmlformats.org/officeDocument/2006/relationships/customXml" Target="../ink/ink67.xml"/><Relationship Id="rId33" Type="http://schemas.openxmlformats.org/officeDocument/2006/relationships/customXml" Target="../ink/ink73.xml"/><Relationship Id="rId38" Type="http://schemas.openxmlformats.org/officeDocument/2006/relationships/customXml" Target="../ink/ink77.xml"/><Relationship Id="rId46" Type="http://schemas.openxmlformats.org/officeDocument/2006/relationships/customXml" Target="../ink/ink81.xml"/><Relationship Id="rId59" Type="http://schemas.openxmlformats.org/officeDocument/2006/relationships/image" Target="../media/image66.png"/><Relationship Id="rId67" Type="http://schemas.openxmlformats.org/officeDocument/2006/relationships/customXml" Target="../ink/ink93.xml"/><Relationship Id="rId20" Type="http://schemas.openxmlformats.org/officeDocument/2006/relationships/image" Target="../media/image53.png"/><Relationship Id="rId41" Type="http://schemas.openxmlformats.org/officeDocument/2006/relationships/image" Target="../media/image59.png"/><Relationship Id="rId54" Type="http://schemas.openxmlformats.org/officeDocument/2006/relationships/customXml" Target="../ink/ink85.xml"/><Relationship Id="rId62" Type="http://schemas.openxmlformats.org/officeDocument/2006/relationships/customXml" Target="../ink/ink90.xml"/><Relationship Id="rId70" Type="http://schemas.openxmlformats.org/officeDocument/2006/relationships/customXml" Target="../ink/ink95.xml"/><Relationship Id="rId75" Type="http://schemas.openxmlformats.org/officeDocument/2006/relationships/image" Target="../media/image73.png"/><Relationship Id="rId83" Type="http://schemas.openxmlformats.org/officeDocument/2006/relationships/customXml" Target="../ink/ink102.xml"/><Relationship Id="rId88" Type="http://schemas.openxmlformats.org/officeDocument/2006/relationships/image" Target="../media/image79.png"/><Relationship Id="rId91" Type="http://schemas.openxmlformats.org/officeDocument/2006/relationships/customXml" Target="../ink/ink1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5" Type="http://schemas.openxmlformats.org/officeDocument/2006/relationships/customXml" Target="../ink/ink61.xml"/><Relationship Id="rId23" Type="http://schemas.openxmlformats.org/officeDocument/2006/relationships/customXml" Target="../ink/ink66.xml"/><Relationship Id="rId28" Type="http://schemas.openxmlformats.org/officeDocument/2006/relationships/customXml" Target="../ink/ink69.xml"/><Relationship Id="rId36" Type="http://schemas.openxmlformats.org/officeDocument/2006/relationships/customXml" Target="../ink/ink75.xml"/><Relationship Id="rId49" Type="http://schemas.openxmlformats.org/officeDocument/2006/relationships/image" Target="../media/image63.png"/><Relationship Id="rId57" Type="http://schemas.openxmlformats.org/officeDocument/2006/relationships/customXml" Target="../ink/ink87.xml"/><Relationship Id="rId10" Type="http://schemas.openxmlformats.org/officeDocument/2006/relationships/customXml" Target="../ink/ink57.xml"/><Relationship Id="rId31" Type="http://schemas.openxmlformats.org/officeDocument/2006/relationships/image" Target="../media/image34.png"/><Relationship Id="rId44" Type="http://schemas.openxmlformats.org/officeDocument/2006/relationships/customXml" Target="../ink/ink80.xml"/><Relationship Id="rId52" Type="http://schemas.openxmlformats.org/officeDocument/2006/relationships/customXml" Target="../ink/ink84.xml"/><Relationship Id="rId60" Type="http://schemas.openxmlformats.org/officeDocument/2006/relationships/customXml" Target="../ink/ink89.xml"/><Relationship Id="rId65" Type="http://schemas.openxmlformats.org/officeDocument/2006/relationships/customXml" Target="../ink/ink92.xml"/><Relationship Id="rId73" Type="http://schemas.openxmlformats.org/officeDocument/2006/relationships/image" Target="../media/image72.png"/><Relationship Id="rId78" Type="http://schemas.openxmlformats.org/officeDocument/2006/relationships/customXml" Target="../ink/ink99.xml"/><Relationship Id="rId81" Type="http://schemas.openxmlformats.org/officeDocument/2006/relationships/customXml" Target="../ink/ink101.xml"/><Relationship Id="rId86" Type="http://schemas.openxmlformats.org/officeDocument/2006/relationships/image" Target="../media/image78.png"/><Relationship Id="rId4" Type="http://schemas.openxmlformats.org/officeDocument/2006/relationships/customXml" Target="../ink/ink54.xml"/><Relationship Id="rId9" Type="http://schemas.openxmlformats.org/officeDocument/2006/relationships/image" Target="../media/image20.png"/><Relationship Id="rId13" Type="http://schemas.openxmlformats.org/officeDocument/2006/relationships/customXml" Target="../ink/ink59.xml"/><Relationship Id="rId18" Type="http://schemas.openxmlformats.org/officeDocument/2006/relationships/image" Target="../media/image52.png"/><Relationship Id="rId39" Type="http://schemas.openxmlformats.org/officeDocument/2006/relationships/image" Target="../media/image58.png"/><Relationship Id="rId34" Type="http://schemas.openxmlformats.org/officeDocument/2006/relationships/image" Target="../media/image57.png"/><Relationship Id="rId50" Type="http://schemas.openxmlformats.org/officeDocument/2006/relationships/customXml" Target="../ink/ink83.xml"/><Relationship Id="rId55" Type="http://schemas.openxmlformats.org/officeDocument/2006/relationships/image" Target="../media/image24.png"/><Relationship Id="rId76" Type="http://schemas.openxmlformats.org/officeDocument/2006/relationships/customXml" Target="../ink/ink98.xml"/><Relationship Id="rId7" Type="http://schemas.openxmlformats.org/officeDocument/2006/relationships/image" Target="../media/image19.png"/><Relationship Id="rId71" Type="http://schemas.openxmlformats.org/officeDocument/2006/relationships/image" Target="../media/image71.png"/><Relationship Id="rId92" Type="http://schemas.openxmlformats.org/officeDocument/2006/relationships/customXml" Target="../ink/ink108.xml"/><Relationship Id="rId2" Type="http://schemas.openxmlformats.org/officeDocument/2006/relationships/customXml" Target="../ink/ink53.xml"/><Relationship Id="rId29" Type="http://schemas.openxmlformats.org/officeDocument/2006/relationships/customXml" Target="../ink/ink70.xml"/><Relationship Id="rId24" Type="http://schemas.openxmlformats.org/officeDocument/2006/relationships/image" Target="../media/image55.png"/><Relationship Id="rId40" Type="http://schemas.openxmlformats.org/officeDocument/2006/relationships/customXml" Target="../ink/ink78.xml"/><Relationship Id="rId45" Type="http://schemas.openxmlformats.org/officeDocument/2006/relationships/image" Target="../media/image61.png"/><Relationship Id="rId66" Type="http://schemas.openxmlformats.org/officeDocument/2006/relationships/image" Target="../media/image69.png"/><Relationship Id="rId87" Type="http://schemas.openxmlformats.org/officeDocument/2006/relationships/customXml" Target="../ink/ink104.xml"/><Relationship Id="rId61" Type="http://schemas.openxmlformats.org/officeDocument/2006/relationships/image" Target="../media/image67.png"/><Relationship Id="rId82" Type="http://schemas.openxmlformats.org/officeDocument/2006/relationships/image" Target="../media/image76.png"/><Relationship Id="rId19" Type="http://schemas.openxmlformats.org/officeDocument/2006/relationships/customXml" Target="../ink/ink64.xml"/><Relationship Id="rId14" Type="http://schemas.openxmlformats.org/officeDocument/2006/relationships/customXml" Target="../ink/ink60.xml"/><Relationship Id="rId30" Type="http://schemas.openxmlformats.org/officeDocument/2006/relationships/customXml" Target="../ink/ink71.xml"/><Relationship Id="rId35" Type="http://schemas.openxmlformats.org/officeDocument/2006/relationships/customXml" Target="../ink/ink74.xml"/><Relationship Id="rId56" Type="http://schemas.openxmlformats.org/officeDocument/2006/relationships/customXml" Target="../ink/ink86.xml"/><Relationship Id="rId77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285C-2C35-4941-8EB2-26A9AB2CE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2-15-22 Updates</a:t>
            </a:r>
          </a:p>
        </p:txBody>
      </p:sp>
    </p:spTree>
    <p:extLst>
      <p:ext uri="{BB962C8B-B14F-4D97-AF65-F5344CB8AC3E}">
        <p14:creationId xmlns:p14="http://schemas.microsoft.com/office/powerpoint/2010/main" val="236179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588A-80BD-BF48-96DF-360BFA20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0576-0143-EA44-8BBC-C30374D9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attack implementation was determined to be effective, but not feasible</a:t>
            </a:r>
          </a:p>
          <a:p>
            <a:pPr lvl="1"/>
            <a:r>
              <a:rPr lang="en-US" dirty="0"/>
              <a:t>Calculating the gradient </a:t>
            </a:r>
            <a:r>
              <a:rPr lang="en-US" dirty="0" err="1"/>
              <a:t>w.r.t</a:t>
            </a:r>
            <a:r>
              <a:rPr lang="en-US" dirty="0"/>
              <a:t> the entire adj is too large (ex </a:t>
            </a:r>
            <a:r>
              <a:rPr lang="en-US" dirty="0" err="1"/>
              <a:t>Pokec</a:t>
            </a:r>
            <a:r>
              <a:rPr lang="en-US" dirty="0"/>
              <a:t> &gt; 16GB)</a:t>
            </a:r>
          </a:p>
          <a:p>
            <a:r>
              <a:rPr lang="en-US" dirty="0"/>
              <a:t>Idea: Batch the adj into smaller parts, calculate grad, then re-assemble</a:t>
            </a:r>
          </a:p>
        </p:txBody>
      </p:sp>
    </p:spTree>
    <p:extLst>
      <p:ext uri="{BB962C8B-B14F-4D97-AF65-F5344CB8AC3E}">
        <p14:creationId xmlns:p14="http://schemas.microsoft.com/office/powerpoint/2010/main" val="143820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589E-E617-2048-BB71-AA657ED2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19F74-31AD-1646-B901-343A2E97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78" y="1690688"/>
            <a:ext cx="2090527" cy="3986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5232A6-8BCF-E346-AED6-CA520F294F49}"/>
              </a:ext>
            </a:extLst>
          </p:cNvPr>
          <p:cNvSpPr txBox="1"/>
          <p:nvPr/>
        </p:nvSpPr>
        <p:spPr>
          <a:xfrm>
            <a:off x="3825551" y="2242254"/>
            <a:ext cx="686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 batches of width w, space the centers evenly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5ABF9-731B-5944-ABC5-ACA9A3D243F9}"/>
              </a:ext>
            </a:extLst>
          </p:cNvPr>
          <p:cNvSpPr txBox="1"/>
          <p:nvPr/>
        </p:nvSpPr>
        <p:spPr>
          <a:xfrm>
            <a:off x="3825551" y="1893634"/>
            <a:ext cx="686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Randomize the indices of the adj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9147C6-B1CF-4843-A652-533B4663E3D8}"/>
                  </a:ext>
                </a:extLst>
              </p14:cNvPr>
              <p14:cNvContentPartPr/>
              <p14:nvPr/>
            </p14:nvContentPartPr>
            <p14:xfrm>
              <a:off x="1628052" y="3317055"/>
              <a:ext cx="430920" cy="1750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9147C6-B1CF-4843-A652-533B4663E3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9412" y="3308055"/>
                <a:ext cx="448560" cy="17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D52B6CF-0E0B-B347-B7AB-94405829FE06}"/>
                  </a:ext>
                </a:extLst>
              </p14:cNvPr>
              <p14:cNvContentPartPr/>
              <p14:nvPr/>
            </p14:nvContentPartPr>
            <p14:xfrm>
              <a:off x="1931532" y="2946255"/>
              <a:ext cx="450360" cy="182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D52B6CF-0E0B-B347-B7AB-94405829FE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2892" y="2937615"/>
                <a:ext cx="468000" cy="18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B628F4-E756-6748-99C4-834A0D1AAF57}"/>
                  </a:ext>
                </a:extLst>
              </p14:cNvPr>
              <p14:cNvContentPartPr/>
              <p14:nvPr/>
            </p14:nvContentPartPr>
            <p14:xfrm>
              <a:off x="2277492" y="2637735"/>
              <a:ext cx="419400" cy="1769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B628F4-E756-6748-99C4-834A0D1AAF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8852" y="2628735"/>
                <a:ext cx="437040" cy="17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436C37-76EF-EB48-8346-7DDB247AAE14}"/>
                  </a:ext>
                </a:extLst>
              </p14:cNvPr>
              <p14:cNvContentPartPr/>
              <p14:nvPr/>
            </p14:nvContentPartPr>
            <p14:xfrm>
              <a:off x="2632092" y="2316975"/>
              <a:ext cx="427320" cy="1738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436C37-76EF-EB48-8346-7DDB247AAE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23092" y="2307975"/>
                <a:ext cx="444960" cy="17564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AFB1AE4-40A4-144D-B3DC-0D221BC8FF1C}"/>
              </a:ext>
            </a:extLst>
          </p:cNvPr>
          <p:cNvSpPr txBox="1"/>
          <p:nvPr/>
        </p:nvSpPr>
        <p:spPr>
          <a:xfrm>
            <a:off x="973484" y="5971660"/>
            <a:ext cx="492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bar is a subset of all nodes (indices are y-axis)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6883C3-944C-404C-ADA2-3AC5F0949A9C}"/>
              </a:ext>
            </a:extLst>
          </p:cNvPr>
          <p:cNvSpPr txBox="1"/>
          <p:nvPr/>
        </p:nvSpPr>
        <p:spPr>
          <a:xfrm>
            <a:off x="5653851" y="3974820"/>
            <a:ext cx="1950098" cy="372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[7,8,1,6,2,9,4,5,3]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832BF0-00B1-A042-9946-714602943A43}"/>
                  </a:ext>
                </a:extLst>
              </p14:cNvPr>
              <p14:cNvContentPartPr/>
              <p14:nvPr/>
            </p14:nvContentPartPr>
            <p14:xfrm>
              <a:off x="5804266" y="3960339"/>
              <a:ext cx="796320" cy="83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832BF0-00B1-A042-9946-714602943A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5626" y="3951339"/>
                <a:ext cx="813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385430-BF3E-6044-95A5-89EE06BD9327}"/>
                  </a:ext>
                </a:extLst>
              </p14:cNvPr>
              <p14:cNvContentPartPr/>
              <p14:nvPr/>
            </p14:nvContentPartPr>
            <p14:xfrm>
              <a:off x="6504826" y="4296939"/>
              <a:ext cx="822960" cy="62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385430-BF3E-6044-95A5-89EE06BD93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95826" y="4288299"/>
                <a:ext cx="8406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BC4F3A3-0742-2A4D-9AA1-0B5D0D0EDEF1}"/>
                  </a:ext>
                </a:extLst>
              </p14:cNvPr>
              <p14:cNvContentPartPr/>
              <p14:nvPr/>
            </p14:nvContentPartPr>
            <p14:xfrm>
              <a:off x="6123946" y="3652179"/>
              <a:ext cx="57960" cy="316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BC4F3A3-0742-2A4D-9AA1-0B5D0D0EDE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14946" y="3643539"/>
                <a:ext cx="75600" cy="33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2B4274A-D23F-2B40-9520-2FB966AA8568}"/>
              </a:ext>
            </a:extLst>
          </p:cNvPr>
          <p:cNvGrpSpPr/>
          <p:nvPr/>
        </p:nvGrpSpPr>
        <p:grpSpPr>
          <a:xfrm>
            <a:off x="6203866" y="4298379"/>
            <a:ext cx="1093320" cy="605520"/>
            <a:chOff x="5859132" y="4329735"/>
            <a:chExt cx="109332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4B8C40-0208-B943-961C-C852C93CAABE}"/>
                    </a:ext>
                  </a:extLst>
                </p14:cNvPr>
                <p14:cNvContentPartPr/>
                <p14:nvPr/>
              </p14:nvContentPartPr>
              <p14:xfrm>
                <a:off x="5859132" y="4344495"/>
                <a:ext cx="756720" cy="133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4B8C40-0208-B943-961C-C852C93CAA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50132" y="4335495"/>
                  <a:ext cx="774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53B76F-289E-454C-BB57-B8AA73726FD4}"/>
                    </a:ext>
                  </a:extLst>
                </p14:cNvPr>
                <p14:cNvContentPartPr/>
                <p14:nvPr/>
              </p14:nvContentPartPr>
              <p14:xfrm>
                <a:off x="6636012" y="4329735"/>
                <a:ext cx="7920" cy="28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53B76F-289E-454C-BB57-B8AA73726F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27372" y="4320735"/>
                  <a:ext cx="25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DCD802-82B6-2C47-A712-AB9AB35EE19C}"/>
                    </a:ext>
                  </a:extLst>
                </p14:cNvPr>
                <p14:cNvContentPartPr/>
                <p14:nvPr/>
              </p14:nvContentPartPr>
              <p14:xfrm>
                <a:off x="6183492" y="4484175"/>
                <a:ext cx="80640" cy="45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DCD802-82B6-2C47-A712-AB9AB35EE1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4492" y="4475175"/>
                  <a:ext cx="982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A3CD40-96F5-AC47-B2B8-11B0F1268D0B}"/>
                    </a:ext>
                  </a:extLst>
                </p14:cNvPr>
                <p14:cNvContentPartPr/>
                <p14:nvPr/>
              </p14:nvContentPartPr>
              <p14:xfrm>
                <a:off x="6813852" y="4397415"/>
                <a:ext cx="138600" cy="333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A3CD40-96F5-AC47-B2B8-11B0F1268D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05212" y="4388415"/>
                  <a:ext cx="15624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7447F9-EF96-F14A-92EF-D24475CCC52E}"/>
              </a:ext>
            </a:extLst>
          </p:cNvPr>
          <p:cNvGrpSpPr/>
          <p:nvPr/>
        </p:nvGrpSpPr>
        <p:grpSpPr>
          <a:xfrm>
            <a:off x="6008026" y="3375699"/>
            <a:ext cx="143640" cy="134640"/>
            <a:chOff x="5663292" y="3407055"/>
            <a:chExt cx="14364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F3E3D6-9DDB-CA4E-AFFB-332129281D0E}"/>
                    </a:ext>
                  </a:extLst>
                </p14:cNvPr>
                <p14:cNvContentPartPr/>
                <p14:nvPr/>
              </p14:nvContentPartPr>
              <p14:xfrm>
                <a:off x="5663292" y="3407055"/>
                <a:ext cx="81720" cy="131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F3E3D6-9DDB-CA4E-AFFB-332129281D0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54652" y="3398055"/>
                  <a:ext cx="99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E3F1DA-9446-2440-9297-062A4A5EB7AA}"/>
                    </a:ext>
                  </a:extLst>
                </p14:cNvPr>
                <p14:cNvContentPartPr/>
                <p14:nvPr/>
              </p14:nvContentPartPr>
              <p14:xfrm>
                <a:off x="5694612" y="3520095"/>
                <a:ext cx="112320" cy="21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E3F1DA-9446-2440-9297-062A4A5EB7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85972" y="3511455"/>
                  <a:ext cx="12996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EA05A2F-D2AF-BD49-B9CD-EA23401E2E58}"/>
                  </a:ext>
                </a:extLst>
              </p14:cNvPr>
              <p14:cNvContentPartPr/>
              <p14:nvPr/>
            </p14:nvContentPartPr>
            <p14:xfrm>
              <a:off x="6395026" y="4981299"/>
              <a:ext cx="139680" cy="106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EA05A2F-D2AF-BD49-B9CD-EA23401E2E5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86026" y="4972299"/>
                <a:ext cx="1573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0DD7333-2437-1947-8116-D293FAEEB031}"/>
                  </a:ext>
                </a:extLst>
              </p14:cNvPr>
              <p14:cNvContentPartPr/>
              <p14:nvPr/>
            </p14:nvContentPartPr>
            <p14:xfrm>
              <a:off x="7367386" y="4781499"/>
              <a:ext cx="65880" cy="151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0DD7333-2437-1947-8116-D293FAEEB03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58746" y="4772859"/>
                <a:ext cx="83520" cy="16956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6E17103-53C4-D44F-8B03-4B783A281DFF}"/>
              </a:ext>
            </a:extLst>
          </p:cNvPr>
          <p:cNvSpPr txBox="1"/>
          <p:nvPr/>
        </p:nvSpPr>
        <p:spPr>
          <a:xfrm>
            <a:off x="3748503" y="3798235"/>
            <a:ext cx="185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Randomized indices of nodes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2B1102-B507-B847-BD77-9A628DBBB9B5}"/>
              </a:ext>
            </a:extLst>
          </p:cNvPr>
          <p:cNvGrpSpPr/>
          <p:nvPr/>
        </p:nvGrpSpPr>
        <p:grpSpPr>
          <a:xfrm>
            <a:off x="9177907" y="3471495"/>
            <a:ext cx="2368986" cy="2274552"/>
            <a:chOff x="8587572" y="3162255"/>
            <a:chExt cx="2368986" cy="227455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71B3233-0743-154C-AF76-55694A7CFF38}"/>
                    </a:ext>
                  </a:extLst>
                </p14:cNvPr>
                <p14:cNvContentPartPr/>
                <p14:nvPr/>
              </p14:nvContentPartPr>
              <p14:xfrm>
                <a:off x="8587572" y="3192376"/>
                <a:ext cx="54544" cy="2119062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71B3233-0743-154C-AF76-55694A7CFF3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78420" y="3183734"/>
                  <a:ext cx="72481" cy="2136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C68C02-8FD9-4B42-8388-DCF5A7A9D90B}"/>
                    </a:ext>
                  </a:extLst>
                </p14:cNvPr>
                <p14:cNvContentPartPr/>
                <p14:nvPr/>
              </p14:nvContentPartPr>
              <p14:xfrm>
                <a:off x="8653513" y="3162255"/>
                <a:ext cx="1939963" cy="6187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C68C02-8FD9-4B42-8388-DCF5A7A9D9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44510" y="3153210"/>
                  <a:ext cx="1957609" cy="795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45F748-4AAE-644C-8B7B-BD1E381E303B}"/>
                    </a:ext>
                  </a:extLst>
                </p14:cNvPr>
                <p14:cNvContentPartPr/>
                <p14:nvPr/>
              </p14:nvContentPartPr>
              <p14:xfrm>
                <a:off x="8707242" y="5374122"/>
                <a:ext cx="2249316" cy="62685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45F748-4AAE-644C-8B7B-BD1E381E303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98240" y="5365426"/>
                  <a:ext cx="2266959" cy="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E4B90E-7893-844E-AC0B-471CB6F2582E}"/>
                    </a:ext>
                  </a:extLst>
                </p14:cNvPr>
                <p14:cNvContentPartPr/>
                <p14:nvPr/>
              </p14:nvContentPartPr>
              <p14:xfrm>
                <a:off x="10769319" y="3195632"/>
                <a:ext cx="142465" cy="2135344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E4B90E-7893-844E-AC0B-471CB6F258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60279" y="3186631"/>
                  <a:ext cx="160183" cy="2152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0DB937-372B-CD47-ABE4-AA41FD3327DC}"/>
                    </a:ext>
                  </a:extLst>
                </p14:cNvPr>
                <p14:cNvContentPartPr/>
                <p14:nvPr/>
              </p14:nvContentPartPr>
              <p14:xfrm>
                <a:off x="8618507" y="3234709"/>
                <a:ext cx="2338051" cy="2173606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0DB937-372B-CD47-ABE4-AA41FD3327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09506" y="3226066"/>
                  <a:ext cx="2355693" cy="21912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C1609B7-8729-404C-91F3-768ADA827A3F}"/>
                  </a:ext>
                </a:extLst>
              </p14:cNvPr>
              <p14:cNvContentPartPr/>
              <p14:nvPr/>
            </p14:nvContentPartPr>
            <p14:xfrm>
              <a:off x="9182227" y="3471135"/>
              <a:ext cx="1631520" cy="1582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C1609B7-8729-404C-91F3-768ADA827A3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73227" y="3462135"/>
                <a:ext cx="1649160" cy="16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36A3467-4DBA-E947-95CE-8CAF420B6D55}"/>
                  </a:ext>
                </a:extLst>
              </p14:cNvPr>
              <p14:cNvContentPartPr/>
              <p14:nvPr/>
            </p14:nvContentPartPr>
            <p14:xfrm>
              <a:off x="10022467" y="4326855"/>
              <a:ext cx="1503000" cy="1464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36A3467-4DBA-E947-95CE-8CAF420B6D5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13467" y="4317855"/>
                <a:ext cx="1520640" cy="14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360D828-01E7-D040-9745-DBCC85663169}"/>
                  </a:ext>
                </a:extLst>
              </p14:cNvPr>
              <p14:cNvContentPartPr/>
              <p14:nvPr/>
            </p14:nvContentPartPr>
            <p14:xfrm>
              <a:off x="9609907" y="3951375"/>
              <a:ext cx="1542960" cy="1432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360D828-01E7-D040-9745-DBCC856631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00907" y="3942735"/>
                <a:ext cx="1560600" cy="145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D7DD4C1-3578-9547-90BB-4CED646A9C72}"/>
              </a:ext>
            </a:extLst>
          </p:cNvPr>
          <p:cNvGrpSpPr/>
          <p:nvPr/>
        </p:nvGrpSpPr>
        <p:grpSpPr>
          <a:xfrm>
            <a:off x="9015907" y="3540255"/>
            <a:ext cx="71640" cy="983520"/>
            <a:chOff x="8425572" y="3231015"/>
            <a:chExt cx="71640" cy="9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D1590C-DFAA-1442-9DF4-DF0D5C24C301}"/>
                    </a:ext>
                  </a:extLst>
                </p14:cNvPr>
                <p14:cNvContentPartPr/>
                <p14:nvPr/>
              </p14:nvContentPartPr>
              <p14:xfrm>
                <a:off x="8425572" y="3231015"/>
                <a:ext cx="40320" cy="57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D1590C-DFAA-1442-9DF4-DF0D5C24C30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16572" y="3222015"/>
                  <a:ext cx="57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32C02EE-4988-E44E-86B4-6DD71EE4AC43}"/>
                    </a:ext>
                  </a:extLst>
                </p14:cNvPr>
                <p14:cNvContentPartPr/>
                <p14:nvPr/>
              </p14:nvContentPartPr>
              <p14:xfrm>
                <a:off x="8455812" y="3437295"/>
                <a:ext cx="360" cy="81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32C02EE-4988-E44E-86B4-6DD71EE4AC4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47172" y="3428655"/>
                  <a:ext cx="18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C1342E-5DF8-ED40-A222-88055A892C17}"/>
                    </a:ext>
                  </a:extLst>
                </p14:cNvPr>
                <p14:cNvContentPartPr/>
                <p14:nvPr/>
              </p14:nvContentPartPr>
              <p14:xfrm>
                <a:off x="8434212" y="3656895"/>
                <a:ext cx="63000" cy="104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C1342E-5DF8-ED40-A222-88055A892C1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25212" y="3647895"/>
                  <a:ext cx="80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D5281C-E721-E748-B74B-6B2291BAA882}"/>
                    </a:ext>
                  </a:extLst>
                </p14:cNvPr>
                <p14:cNvContentPartPr/>
                <p14:nvPr/>
              </p14:nvContentPartPr>
              <p14:xfrm>
                <a:off x="8443572" y="3925815"/>
                <a:ext cx="4320" cy="7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D5281C-E721-E748-B74B-6B2291BAA88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34932" y="3917175"/>
                  <a:ext cx="21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DCD80F-25F8-DB47-A70B-50305053DBE1}"/>
                    </a:ext>
                  </a:extLst>
                </p14:cNvPr>
                <p14:cNvContentPartPr/>
                <p14:nvPr/>
              </p14:nvContentPartPr>
              <p14:xfrm>
                <a:off x="8443572" y="4051095"/>
                <a:ext cx="2160" cy="15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DCD80F-25F8-DB47-A70B-50305053DBE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34572" y="4042095"/>
                  <a:ext cx="19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DD9E3E1-0C5A-944D-9D92-EBE39D2FB3EC}"/>
                    </a:ext>
                  </a:extLst>
                </p14:cNvPr>
                <p14:cNvContentPartPr/>
                <p14:nvPr/>
              </p14:nvContentPartPr>
              <p14:xfrm>
                <a:off x="8428092" y="4187535"/>
                <a:ext cx="360" cy="27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DD9E3E1-0C5A-944D-9D92-EBE39D2FB3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19092" y="4178535"/>
                  <a:ext cx="180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50243B-E350-3A48-8ABE-A5774E3DAD17}"/>
              </a:ext>
            </a:extLst>
          </p:cNvPr>
          <p:cNvGrpSpPr/>
          <p:nvPr/>
        </p:nvGrpSpPr>
        <p:grpSpPr>
          <a:xfrm>
            <a:off x="9268627" y="3270615"/>
            <a:ext cx="951120" cy="92880"/>
            <a:chOff x="8678292" y="2961375"/>
            <a:chExt cx="951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E0DB9A-1AC2-6A4F-AABF-8835B67A8291}"/>
                    </a:ext>
                  </a:extLst>
                </p14:cNvPr>
                <p14:cNvContentPartPr/>
                <p14:nvPr/>
              </p14:nvContentPartPr>
              <p14:xfrm>
                <a:off x="8678292" y="2961375"/>
                <a:ext cx="100080" cy="91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E0DB9A-1AC2-6A4F-AABF-8835B67A829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69652" y="2952375"/>
                  <a:ext cx="117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891545E-D5FA-6742-9246-0CCA90F32174}"/>
                    </a:ext>
                  </a:extLst>
                </p14:cNvPr>
                <p14:cNvContentPartPr/>
                <p14:nvPr/>
              </p14:nvContentPartPr>
              <p14:xfrm>
                <a:off x="8923452" y="2962095"/>
                <a:ext cx="4320" cy="51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891545E-D5FA-6742-9246-0CCA90F321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14812" y="2953455"/>
                  <a:ext cx="21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71E5240-0981-824F-893D-066035DAF70B}"/>
                    </a:ext>
                  </a:extLst>
                </p14:cNvPr>
                <p14:cNvContentPartPr/>
                <p14:nvPr/>
              </p14:nvContentPartPr>
              <p14:xfrm>
                <a:off x="9110652" y="2964975"/>
                <a:ext cx="60480" cy="89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71E5240-0981-824F-893D-066035DAF70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02012" y="2956335"/>
                  <a:ext cx="78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9B2282-00C2-AC45-B0D9-3797CACE035C}"/>
                    </a:ext>
                  </a:extLst>
                </p14:cNvPr>
                <p14:cNvContentPartPr/>
                <p14:nvPr/>
              </p14:nvContentPartPr>
              <p14:xfrm>
                <a:off x="9335652" y="3029055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9B2282-00C2-AC45-B0D9-3797CACE03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27012" y="3020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170080D-C65E-AE48-844F-04DB7FAB15E5}"/>
                    </a:ext>
                  </a:extLst>
                </p14:cNvPr>
                <p14:cNvContentPartPr/>
                <p14:nvPr/>
              </p14:nvContentPartPr>
              <p14:xfrm>
                <a:off x="9443652" y="3019335"/>
                <a:ext cx="21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170080D-C65E-AE48-844F-04DB7FAB15E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35012" y="3010335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ED2EE87-BF1D-D24F-90D6-A583C170F42F}"/>
                    </a:ext>
                  </a:extLst>
                </p14:cNvPr>
                <p14:cNvContentPartPr/>
                <p14:nvPr/>
              </p14:nvContentPartPr>
              <p14:xfrm>
                <a:off x="9629052" y="3019335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ED2EE87-BF1D-D24F-90D6-A583C170F42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20052" y="3010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8A07DF-A0A2-E04E-B939-6B66AE3494F9}"/>
              </a:ext>
            </a:extLst>
          </p:cNvPr>
          <p:cNvSpPr txBox="1"/>
          <p:nvPr/>
        </p:nvSpPr>
        <p:spPr>
          <a:xfrm>
            <a:off x="9759756" y="2854061"/>
            <a:ext cx="163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 matrix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57BD417-D163-A344-B105-8EB0FF8375E3}"/>
              </a:ext>
            </a:extLst>
          </p:cNvPr>
          <p:cNvGrpSpPr/>
          <p:nvPr/>
        </p:nvGrpSpPr>
        <p:grpSpPr>
          <a:xfrm>
            <a:off x="9254292" y="4999335"/>
            <a:ext cx="765000" cy="682560"/>
            <a:chOff x="9254292" y="4999335"/>
            <a:chExt cx="765000" cy="682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E8AC4E1-7A67-2344-84EB-35332BCD96CF}"/>
                    </a:ext>
                  </a:extLst>
                </p14:cNvPr>
                <p14:cNvContentPartPr/>
                <p14:nvPr/>
              </p14:nvContentPartPr>
              <p14:xfrm>
                <a:off x="9254292" y="4999335"/>
                <a:ext cx="73800" cy="93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E8AC4E1-7A67-2344-84EB-35332BCD96C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36652" y="4891335"/>
                  <a:ext cx="109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D82C98C-4B2D-694E-A14E-62B90E1E6DCB}"/>
                    </a:ext>
                  </a:extLst>
                </p14:cNvPr>
                <p14:cNvContentPartPr/>
                <p14:nvPr/>
              </p14:nvContentPartPr>
              <p14:xfrm>
                <a:off x="9276252" y="5028495"/>
                <a:ext cx="145080" cy="159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D82C98C-4B2D-694E-A14E-62B90E1E6DC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58612" y="4920495"/>
                  <a:ext cx="1807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F1D4DF6-BAA7-944C-A806-408616AD1A5E}"/>
                    </a:ext>
                  </a:extLst>
                </p14:cNvPr>
                <p14:cNvContentPartPr/>
                <p14:nvPr/>
              </p14:nvContentPartPr>
              <p14:xfrm>
                <a:off x="9295692" y="5049735"/>
                <a:ext cx="203040" cy="212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F1D4DF6-BAA7-944C-A806-408616AD1A5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78052" y="4942095"/>
                  <a:ext cx="2386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451E600-7D41-ED43-90FD-24A9CB2862A2}"/>
                    </a:ext>
                  </a:extLst>
                </p14:cNvPr>
                <p14:cNvContentPartPr/>
                <p14:nvPr/>
              </p14:nvContentPartPr>
              <p14:xfrm>
                <a:off x="9315492" y="5019135"/>
                <a:ext cx="292320" cy="393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51E600-7D41-ED43-90FD-24A9CB2862A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97492" y="4911495"/>
                  <a:ext cx="32796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2019774-DBBF-E640-9F00-E71140F98A0B}"/>
                    </a:ext>
                  </a:extLst>
                </p14:cNvPr>
                <p14:cNvContentPartPr/>
                <p14:nvPr/>
              </p14:nvContentPartPr>
              <p14:xfrm>
                <a:off x="9372372" y="5064855"/>
                <a:ext cx="315720" cy="432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2019774-DBBF-E640-9F00-E71140F98A0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54372" y="4956855"/>
                  <a:ext cx="35136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A76EA4-710D-1E4F-A7D9-A8CFBA683158}"/>
                    </a:ext>
                  </a:extLst>
                </p14:cNvPr>
                <p14:cNvContentPartPr/>
                <p14:nvPr/>
              </p14:nvContentPartPr>
              <p14:xfrm>
                <a:off x="9373092" y="5276175"/>
                <a:ext cx="300600" cy="304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A76EA4-710D-1E4F-A7D9-A8CFBA6831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55452" y="5168535"/>
                  <a:ext cx="3362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545366F-5C3B-6A40-A837-F4693E9E54D2}"/>
                    </a:ext>
                  </a:extLst>
                </p14:cNvPr>
                <p14:cNvContentPartPr/>
                <p14:nvPr/>
              </p14:nvContentPartPr>
              <p14:xfrm>
                <a:off x="9470652" y="5386695"/>
                <a:ext cx="243360" cy="246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545366F-5C3B-6A40-A837-F4693E9E54D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53012" y="5279055"/>
                  <a:ext cx="2790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714833C-CAF3-1D4B-988F-B05B2FBFA9F8}"/>
                    </a:ext>
                  </a:extLst>
                </p14:cNvPr>
                <p14:cNvContentPartPr/>
                <p14:nvPr/>
              </p14:nvContentPartPr>
              <p14:xfrm>
                <a:off x="9648852" y="5412975"/>
                <a:ext cx="161280" cy="199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714833C-CAF3-1D4B-988F-B05B2FBFA9F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30852" y="5304975"/>
                  <a:ext cx="196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52FBE7-89AF-2E4B-AA7D-FCB26D814BFB}"/>
                    </a:ext>
                  </a:extLst>
                </p14:cNvPr>
                <p14:cNvContentPartPr/>
                <p14:nvPr/>
              </p14:nvContentPartPr>
              <p14:xfrm>
                <a:off x="9842532" y="5437815"/>
                <a:ext cx="125640" cy="194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52FBE7-89AF-2E4B-AA7D-FCB26D814BF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24892" y="5330175"/>
                  <a:ext cx="1612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C2EF196-D8D3-8E45-AD86-529F494A881B}"/>
                    </a:ext>
                  </a:extLst>
                </p14:cNvPr>
                <p14:cNvContentPartPr/>
                <p14:nvPr/>
              </p14:nvContentPartPr>
              <p14:xfrm>
                <a:off x="9921372" y="5502615"/>
                <a:ext cx="97920" cy="179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C2EF196-D8D3-8E45-AD86-529F494A881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03732" y="5394975"/>
                  <a:ext cx="13356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A29DC02-2B45-0841-84C2-CA29C4274836}"/>
              </a:ext>
            </a:extLst>
          </p:cNvPr>
          <p:cNvGrpSpPr/>
          <p:nvPr/>
        </p:nvGrpSpPr>
        <p:grpSpPr>
          <a:xfrm>
            <a:off x="8272212" y="5371215"/>
            <a:ext cx="1207080" cy="384840"/>
            <a:chOff x="8272212" y="5371215"/>
            <a:chExt cx="120708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46A4D7-D4E4-0E40-B72A-57741B706321}"/>
                    </a:ext>
                  </a:extLst>
                </p14:cNvPr>
                <p14:cNvContentPartPr/>
                <p14:nvPr/>
              </p14:nvContentPartPr>
              <p14:xfrm>
                <a:off x="9327372" y="5371215"/>
                <a:ext cx="151920" cy="150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46A4D7-D4E4-0E40-B72A-57741B70632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18732" y="5362575"/>
                  <a:ext cx="169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8CD1A46-FB7F-D048-8B28-480CA1A5580B}"/>
                    </a:ext>
                  </a:extLst>
                </p14:cNvPr>
                <p14:cNvContentPartPr/>
                <p14:nvPr/>
              </p14:nvContentPartPr>
              <p14:xfrm>
                <a:off x="8977812" y="5426295"/>
                <a:ext cx="468720" cy="197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8CD1A46-FB7F-D048-8B28-480CA1A5580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69172" y="5417655"/>
                  <a:ext cx="486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CB54F45-4477-BD43-8406-EE18822899C4}"/>
                    </a:ext>
                  </a:extLst>
                </p14:cNvPr>
                <p14:cNvContentPartPr/>
                <p14:nvPr/>
              </p14:nvContentPartPr>
              <p14:xfrm>
                <a:off x="8272212" y="5588655"/>
                <a:ext cx="56520" cy="135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CB54F45-4477-BD43-8406-EE18822899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63572" y="5579655"/>
                  <a:ext cx="74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CF44AD-B650-854C-B3D8-B54A9506AC74}"/>
                    </a:ext>
                  </a:extLst>
                </p14:cNvPr>
                <p14:cNvContentPartPr/>
                <p14:nvPr/>
              </p14:nvContentPartPr>
              <p14:xfrm>
                <a:off x="8363292" y="5672895"/>
                <a:ext cx="54360" cy="50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CF44AD-B650-854C-B3D8-B54A9506AC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54292" y="5663895"/>
                  <a:ext cx="72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59C3458-3BFE-5843-9D2D-DCDBD942A55C}"/>
                    </a:ext>
                  </a:extLst>
                </p14:cNvPr>
                <p14:cNvContentPartPr/>
                <p14:nvPr/>
              </p14:nvContentPartPr>
              <p14:xfrm>
                <a:off x="8479932" y="5657055"/>
                <a:ext cx="75600" cy="99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59C3458-3BFE-5843-9D2D-DCDBD942A55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70932" y="5648415"/>
                  <a:ext cx="93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DD2D083-1AE1-A042-8612-8E871DC074FC}"/>
                    </a:ext>
                  </a:extLst>
                </p14:cNvPr>
                <p14:cNvContentPartPr/>
                <p14:nvPr/>
              </p14:nvContentPartPr>
              <p14:xfrm>
                <a:off x="8636892" y="5599095"/>
                <a:ext cx="14040" cy="150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DD2D083-1AE1-A042-8612-8E871DC074F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28252" y="5590095"/>
                  <a:ext cx="31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BD47B1E-5EB0-B746-BE0F-71206F198BDE}"/>
                    </a:ext>
                  </a:extLst>
                </p14:cNvPr>
                <p14:cNvContentPartPr/>
                <p14:nvPr/>
              </p14:nvContentPartPr>
              <p14:xfrm>
                <a:off x="8611692" y="5672535"/>
                <a:ext cx="151920" cy="7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BD47B1E-5EB0-B746-BE0F-71206F198BD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603052" y="5663895"/>
                  <a:ext cx="16956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983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6549-7374-0E4F-9CCA-B7A867E2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1151-6795-0B46-8DD4-276226AB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gradient use case: train the model</a:t>
            </a:r>
          </a:p>
          <a:p>
            <a:pPr lvl="1"/>
            <a:r>
              <a:rPr lang="en-US" dirty="0"/>
              <a:t>Train using ”batches”, test using the complete original graph</a:t>
            </a:r>
          </a:p>
          <a:p>
            <a:pPr lvl="1"/>
            <a:r>
              <a:rPr lang="en-US" dirty="0"/>
              <a:t>Num batches: 4, Batch size: 75%, Epochs: 50</a:t>
            </a:r>
          </a:p>
          <a:p>
            <a:pPr lvl="1"/>
            <a:r>
              <a:rPr lang="en-US" dirty="0"/>
              <a:t>When training batches, divide epochs by num batches</a:t>
            </a:r>
          </a:p>
          <a:p>
            <a:pPr lvl="2"/>
            <a:r>
              <a:rPr lang="en-US" dirty="0"/>
              <a:t>Then for each epoch, train the model once on each batch</a:t>
            </a:r>
          </a:p>
          <a:p>
            <a:pPr lvl="1"/>
            <a:r>
              <a:rPr lang="en-US" dirty="0"/>
              <a:t>Memory and computations are ~45% less than without batching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129C6-BE27-4D47-8D4A-2F6780E6D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73539"/>
              </p:ext>
            </p:extLst>
          </p:nvPr>
        </p:nvGraphicFramePr>
        <p:xfrm>
          <a:off x="1370045" y="4309622"/>
          <a:ext cx="92295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72">
                  <a:extLst>
                    <a:ext uri="{9D8B030D-6E8A-4147-A177-3AD203B41FA5}">
                      <a16:colId xmlns:a16="http://schemas.microsoft.com/office/drawing/2014/main" val="1935189018"/>
                    </a:ext>
                  </a:extLst>
                </a:gridCol>
                <a:gridCol w="1911540">
                  <a:extLst>
                    <a:ext uri="{9D8B030D-6E8A-4147-A177-3AD203B41FA5}">
                      <a16:colId xmlns:a16="http://schemas.microsoft.com/office/drawing/2014/main" val="1404931620"/>
                    </a:ext>
                  </a:extLst>
                </a:gridCol>
                <a:gridCol w="1911540">
                  <a:extLst>
                    <a:ext uri="{9D8B030D-6E8A-4147-A177-3AD203B41FA5}">
                      <a16:colId xmlns:a16="http://schemas.microsoft.com/office/drawing/2014/main" val="1294178362"/>
                    </a:ext>
                  </a:extLst>
                </a:gridCol>
                <a:gridCol w="2084602">
                  <a:extLst>
                    <a:ext uri="{9D8B030D-6E8A-4147-A177-3AD203B41FA5}">
                      <a16:colId xmlns:a16="http://schemas.microsoft.com/office/drawing/2014/main" val="2516078462"/>
                    </a:ext>
                  </a:extLst>
                </a:gridCol>
                <a:gridCol w="1711376">
                  <a:extLst>
                    <a:ext uri="{9D8B030D-6E8A-4147-A177-3AD203B41FA5}">
                      <a16:colId xmlns:a16="http://schemas.microsoft.com/office/drawing/2014/main" val="253345927"/>
                    </a:ext>
                  </a:extLst>
                </a:gridCol>
              </a:tblGrid>
              <a:tr h="226709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baseline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batch-trained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stddev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3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Blogcatalog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07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126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Polblogs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289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42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97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5625-664B-EA40-B94D-DC02E857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implementation (incomplete)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44FB0A-1B21-D84C-8676-01BCD66CA0CF}"/>
              </a:ext>
            </a:extLst>
          </p:cNvPr>
          <p:cNvGrpSpPr/>
          <p:nvPr/>
        </p:nvGrpSpPr>
        <p:grpSpPr>
          <a:xfrm>
            <a:off x="7862291" y="1736048"/>
            <a:ext cx="2368986" cy="2274552"/>
            <a:chOff x="8587572" y="3162255"/>
            <a:chExt cx="2368986" cy="227455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D4D318-BC11-B243-AD53-D684CDD261E8}"/>
                    </a:ext>
                  </a:extLst>
                </p14:cNvPr>
                <p14:cNvContentPartPr/>
                <p14:nvPr/>
              </p14:nvContentPartPr>
              <p14:xfrm>
                <a:off x="8587572" y="3192376"/>
                <a:ext cx="54544" cy="2119062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D4D318-BC11-B243-AD53-D684CDD261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78420" y="3183734"/>
                  <a:ext cx="72481" cy="2136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CE4BAA-730D-254D-AB04-3AFD767B7F76}"/>
                    </a:ext>
                  </a:extLst>
                </p14:cNvPr>
                <p14:cNvContentPartPr/>
                <p14:nvPr/>
              </p14:nvContentPartPr>
              <p14:xfrm>
                <a:off x="8653513" y="3162255"/>
                <a:ext cx="1939963" cy="6187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CE4BAA-730D-254D-AB04-3AFD767B7F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44510" y="3153210"/>
                  <a:ext cx="1957609" cy="795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D0DCDC-6C84-D44A-8D36-628C50D1560E}"/>
                    </a:ext>
                  </a:extLst>
                </p14:cNvPr>
                <p14:cNvContentPartPr/>
                <p14:nvPr/>
              </p14:nvContentPartPr>
              <p14:xfrm>
                <a:off x="8707242" y="5374122"/>
                <a:ext cx="2249316" cy="62685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D0DCDC-6C84-D44A-8D36-628C50D156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98240" y="5365426"/>
                  <a:ext cx="2266959" cy="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B46D4D-BF65-0E40-84ED-B8CBA2B6A980}"/>
                    </a:ext>
                  </a:extLst>
                </p14:cNvPr>
                <p14:cNvContentPartPr/>
                <p14:nvPr/>
              </p14:nvContentPartPr>
              <p14:xfrm>
                <a:off x="10769319" y="3195632"/>
                <a:ext cx="142465" cy="2135344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B46D4D-BF65-0E40-84ED-B8CBA2B6A9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0279" y="3186631"/>
                  <a:ext cx="160183" cy="2152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C25CA8-21F4-C94E-85F7-29F1CB93A7EC}"/>
                    </a:ext>
                  </a:extLst>
                </p14:cNvPr>
                <p14:cNvContentPartPr/>
                <p14:nvPr/>
              </p14:nvContentPartPr>
              <p14:xfrm>
                <a:off x="8618507" y="3234709"/>
                <a:ext cx="2338051" cy="2173606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C25CA8-21F4-C94E-85F7-29F1CB93A7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09506" y="3226066"/>
                  <a:ext cx="2355693" cy="219125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6CD561-7387-424E-AB91-A118402E6C80}"/>
              </a:ext>
            </a:extLst>
          </p:cNvPr>
          <p:cNvSpPr txBox="1"/>
          <p:nvPr/>
        </p:nvSpPr>
        <p:spPr>
          <a:xfrm>
            <a:off x="4156391" y="3352808"/>
            <a:ext cx="163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 matrix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A42C0AE-2B48-1848-9BB0-4AD2AB2A43BE}"/>
              </a:ext>
            </a:extLst>
          </p:cNvPr>
          <p:cNvGrpSpPr/>
          <p:nvPr/>
        </p:nvGrpSpPr>
        <p:grpSpPr>
          <a:xfrm>
            <a:off x="3641670" y="4035422"/>
            <a:ext cx="2368986" cy="2274552"/>
            <a:chOff x="8587572" y="3162255"/>
            <a:chExt cx="2368986" cy="227455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C42995E-767B-CA4F-88CD-F15B1CAB73A7}"/>
                    </a:ext>
                  </a:extLst>
                </p14:cNvPr>
                <p14:cNvContentPartPr/>
                <p14:nvPr/>
              </p14:nvContentPartPr>
              <p14:xfrm>
                <a:off x="8587572" y="3192376"/>
                <a:ext cx="54544" cy="2119062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C42995E-767B-CA4F-88CD-F15B1CAB73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78420" y="3183734"/>
                  <a:ext cx="72481" cy="2136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0AE349-3A15-E744-98E8-D57835E35538}"/>
                    </a:ext>
                  </a:extLst>
                </p14:cNvPr>
                <p14:cNvContentPartPr/>
                <p14:nvPr/>
              </p14:nvContentPartPr>
              <p14:xfrm>
                <a:off x="8653513" y="3162255"/>
                <a:ext cx="1939963" cy="6187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0AE349-3A15-E744-98E8-D57835E355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44510" y="3153210"/>
                  <a:ext cx="1957609" cy="795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E37B6B-A77F-734D-BB72-9ACD54AF6337}"/>
                    </a:ext>
                  </a:extLst>
                </p14:cNvPr>
                <p14:cNvContentPartPr/>
                <p14:nvPr/>
              </p14:nvContentPartPr>
              <p14:xfrm>
                <a:off x="8707242" y="5374122"/>
                <a:ext cx="2249316" cy="62685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E37B6B-A77F-734D-BB72-9ACD54AF63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98240" y="5365426"/>
                  <a:ext cx="2266959" cy="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656D6C-1A44-1840-9FA1-78FEAB4E83D3}"/>
                    </a:ext>
                  </a:extLst>
                </p14:cNvPr>
                <p14:cNvContentPartPr/>
                <p14:nvPr/>
              </p14:nvContentPartPr>
              <p14:xfrm>
                <a:off x="10769319" y="3195632"/>
                <a:ext cx="142465" cy="2135344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656D6C-1A44-1840-9FA1-78FEAB4E83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0279" y="3186631"/>
                  <a:ext cx="160183" cy="2152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67832BD-26D6-9B4E-B254-FFA56FB38818}"/>
                    </a:ext>
                  </a:extLst>
                </p14:cNvPr>
                <p14:cNvContentPartPr/>
                <p14:nvPr/>
              </p14:nvContentPartPr>
              <p14:xfrm>
                <a:off x="8618507" y="3234709"/>
                <a:ext cx="2338051" cy="2173606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67832BD-26D6-9B4E-B254-FFA56FB388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09506" y="3226066"/>
                  <a:ext cx="2355693" cy="21912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5ACC6CF-333E-C048-B145-E90D03585BC0}"/>
                  </a:ext>
                </a:extLst>
              </p14:cNvPr>
              <p14:cNvContentPartPr/>
              <p14:nvPr/>
            </p14:nvContentPartPr>
            <p14:xfrm>
              <a:off x="7919354" y="3327248"/>
              <a:ext cx="532800" cy="619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5ACC6CF-333E-C048-B145-E90D03585BC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10714" y="3318248"/>
                <a:ext cx="55044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6147B4D-3410-2346-B1BC-0D5FC5BBD17B}"/>
                  </a:ext>
                </a:extLst>
              </p14:cNvPr>
              <p14:cNvContentPartPr/>
              <p14:nvPr/>
            </p14:nvContentPartPr>
            <p14:xfrm>
              <a:off x="9564914" y="3394928"/>
              <a:ext cx="83520" cy="617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6147B4D-3410-2346-B1BC-0D5FC5BBD1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55914" y="3386288"/>
                <a:ext cx="10116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91CBDC1-2739-F54B-8FBF-8328507C49EB}"/>
                  </a:ext>
                </a:extLst>
              </p14:cNvPr>
              <p14:cNvContentPartPr/>
              <p14:nvPr/>
            </p14:nvContentPartPr>
            <p14:xfrm>
              <a:off x="8442074" y="2543888"/>
              <a:ext cx="360" cy="6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91CBDC1-2739-F54B-8FBF-8328507C49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33434" y="2534888"/>
                <a:ext cx="180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55EFCB8-E569-BA49-A54A-5E8C3C40EC05}"/>
                  </a:ext>
                </a:extLst>
              </p14:cNvPr>
              <p14:cNvContentPartPr/>
              <p14:nvPr/>
            </p14:nvContentPartPr>
            <p14:xfrm>
              <a:off x="8455394" y="2674568"/>
              <a:ext cx="360" cy="2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55EFCB8-E569-BA49-A54A-5E8C3C40EC0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46754" y="2665568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DD1FC3A-2ECB-0A4E-92F1-39A88C89A3A0}"/>
                  </a:ext>
                </a:extLst>
              </p14:cNvPr>
              <p14:cNvContentPartPr/>
              <p14:nvPr/>
            </p14:nvContentPartPr>
            <p14:xfrm>
              <a:off x="8479874" y="2820368"/>
              <a:ext cx="2160" cy="7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DD1FC3A-2ECB-0A4E-92F1-39A88C89A3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71234" y="2811728"/>
                <a:ext cx="19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77BB3E1-BBE4-3641-BC0F-F3C173DB31F4}"/>
                  </a:ext>
                </a:extLst>
              </p14:cNvPr>
              <p14:cNvContentPartPr/>
              <p14:nvPr/>
            </p14:nvContentPartPr>
            <p14:xfrm>
              <a:off x="8489594" y="2951048"/>
              <a:ext cx="7920" cy="19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77BB3E1-BBE4-3641-BC0F-F3C173DB31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80594" y="2942408"/>
                <a:ext cx="25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8614B74-43F4-D040-83CD-32DA62FF56BF}"/>
                  </a:ext>
                </a:extLst>
              </p14:cNvPr>
              <p14:cNvContentPartPr/>
              <p14:nvPr/>
            </p14:nvContentPartPr>
            <p14:xfrm>
              <a:off x="8487434" y="3129248"/>
              <a:ext cx="360" cy="6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8614B74-43F4-D040-83CD-32DA62FF56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78434" y="3120608"/>
                <a:ext cx="1800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9E1A71F-1D94-2942-B347-F70AB57150C2}"/>
              </a:ext>
            </a:extLst>
          </p:cNvPr>
          <p:cNvGrpSpPr/>
          <p:nvPr/>
        </p:nvGrpSpPr>
        <p:grpSpPr>
          <a:xfrm>
            <a:off x="8481674" y="3260288"/>
            <a:ext cx="6120" cy="51480"/>
            <a:chOff x="9797290" y="4995735"/>
            <a:chExt cx="6120" cy="5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A9A231-5D98-0A45-876C-B6360BF0489B}"/>
                    </a:ext>
                  </a:extLst>
                </p14:cNvPr>
                <p14:cNvContentPartPr/>
                <p14:nvPr/>
              </p14:nvContentPartPr>
              <p14:xfrm>
                <a:off x="9803050" y="4995735"/>
                <a:ext cx="360" cy="6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A9A231-5D98-0A45-876C-B6360BF0489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94050" y="4986735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F8DD5B-F7DE-1442-A14F-170CE7D7405C}"/>
                    </a:ext>
                  </a:extLst>
                </p14:cNvPr>
                <p14:cNvContentPartPr/>
                <p14:nvPr/>
              </p14:nvContentPartPr>
              <p14:xfrm>
                <a:off x="9797290" y="5046855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F8DD5B-F7DE-1442-A14F-170CE7D740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88290" y="5037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55CE93-88BA-3644-B98A-6E7BA4118824}"/>
                  </a:ext>
                </a:extLst>
              </p14:cNvPr>
              <p14:cNvContentPartPr/>
              <p14:nvPr/>
            </p14:nvContentPartPr>
            <p14:xfrm>
              <a:off x="8682554" y="3315008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55CE93-88BA-3644-B98A-6E7BA41188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73554" y="33063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2CA11A3-411C-9A4A-A8F6-60C2C50B9363}"/>
                  </a:ext>
                </a:extLst>
              </p14:cNvPr>
              <p14:cNvContentPartPr/>
              <p14:nvPr/>
            </p14:nvContentPartPr>
            <p14:xfrm>
              <a:off x="8849234" y="3322568"/>
              <a:ext cx="432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2CA11A3-411C-9A4A-A8F6-60C2C50B936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40234" y="3313928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636ECD-C69F-044F-80A7-2B3614B3060D}"/>
                  </a:ext>
                </a:extLst>
              </p14:cNvPr>
              <p14:cNvContentPartPr/>
              <p14:nvPr/>
            </p14:nvContentPartPr>
            <p14:xfrm>
              <a:off x="9021674" y="3330128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636ECD-C69F-044F-80A7-2B3614B306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13034" y="33214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5386600-90A1-E74D-9094-E13CBF88B569}"/>
                  </a:ext>
                </a:extLst>
              </p14:cNvPr>
              <p14:cNvContentPartPr/>
              <p14:nvPr/>
            </p14:nvContentPartPr>
            <p14:xfrm>
              <a:off x="9163874" y="3335888"/>
              <a:ext cx="21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5386600-90A1-E74D-9094-E13CBF88B5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54874" y="3326888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64B70C6-4AB3-304B-891E-74AEECE9046D}"/>
                  </a:ext>
                </a:extLst>
              </p14:cNvPr>
              <p14:cNvContentPartPr/>
              <p14:nvPr/>
            </p14:nvContentPartPr>
            <p14:xfrm>
              <a:off x="9309674" y="3331928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64B70C6-4AB3-304B-891E-74AEECE9046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01034" y="33232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2554271-8503-5045-A3EC-D6D5A3B75B7D}"/>
                  </a:ext>
                </a:extLst>
              </p14:cNvPr>
              <p14:cNvContentPartPr/>
              <p14:nvPr/>
            </p14:nvContentPartPr>
            <p14:xfrm>
              <a:off x="9502994" y="3352808"/>
              <a:ext cx="13680" cy="17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2554271-8503-5045-A3EC-D6D5A3B75B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94354" y="3343808"/>
                <a:ext cx="3132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0B778B-AC9B-BA4F-BA32-1644978E3AFB}"/>
              </a:ext>
            </a:extLst>
          </p:cNvPr>
          <p:cNvGrpSpPr/>
          <p:nvPr/>
        </p:nvGrpSpPr>
        <p:grpSpPr>
          <a:xfrm>
            <a:off x="2275131" y="4998215"/>
            <a:ext cx="1705680" cy="474120"/>
            <a:chOff x="5268130" y="4374735"/>
            <a:chExt cx="170568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82ADC74-46EB-DE4F-90B4-2730DB2339BE}"/>
                    </a:ext>
                  </a:extLst>
                </p14:cNvPr>
                <p14:cNvContentPartPr/>
                <p14:nvPr/>
              </p14:nvContentPartPr>
              <p14:xfrm>
                <a:off x="6839530" y="4595055"/>
                <a:ext cx="127800" cy="253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82ADC74-46EB-DE4F-90B4-2730DB2339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30890" y="4586055"/>
                  <a:ext cx="145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680361C-4104-DD47-AF3D-81A460EDF858}"/>
                    </a:ext>
                  </a:extLst>
                </p14:cNvPr>
                <p14:cNvContentPartPr/>
                <p14:nvPr/>
              </p14:nvContentPartPr>
              <p14:xfrm>
                <a:off x="5756290" y="4538535"/>
                <a:ext cx="1217520" cy="258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680361C-4104-DD47-AF3D-81A460EDF8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47290" y="4529535"/>
                  <a:ext cx="1235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9944218-02A6-6C45-90FB-AD75351E6DBF}"/>
                    </a:ext>
                  </a:extLst>
                </p14:cNvPr>
                <p14:cNvContentPartPr/>
                <p14:nvPr/>
              </p14:nvContentPartPr>
              <p14:xfrm>
                <a:off x="5268130" y="4374735"/>
                <a:ext cx="36720" cy="189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9944218-02A6-6C45-90FB-AD75351E6D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59490" y="4365735"/>
                  <a:ext cx="54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DBE89FB-34C8-4447-A8BB-AD53DBCAB911}"/>
                    </a:ext>
                  </a:extLst>
                </p14:cNvPr>
                <p14:cNvContentPartPr/>
                <p14:nvPr/>
              </p14:nvContentPartPr>
              <p14:xfrm>
                <a:off x="5370370" y="4532415"/>
                <a:ext cx="19440" cy="35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DBE89FB-34C8-4447-A8BB-AD53DBCAB9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61370" y="4523415"/>
                  <a:ext cx="37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FECFBF0-CFBE-494A-BFD3-4504E1A2041F}"/>
                    </a:ext>
                  </a:extLst>
                </p14:cNvPr>
                <p14:cNvContentPartPr/>
                <p14:nvPr/>
              </p14:nvContentPartPr>
              <p14:xfrm>
                <a:off x="5460370" y="4536375"/>
                <a:ext cx="53280" cy="96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FECFBF0-CFBE-494A-BFD3-4504E1A204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51730" y="4527735"/>
                  <a:ext cx="70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94E0980-21C5-CA44-81AD-65B2BEBDECCD}"/>
                    </a:ext>
                  </a:extLst>
                </p14:cNvPr>
                <p14:cNvContentPartPr/>
                <p14:nvPr/>
              </p14:nvContentPartPr>
              <p14:xfrm>
                <a:off x="5578090" y="4452855"/>
                <a:ext cx="11880" cy="204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94E0980-21C5-CA44-81AD-65B2BEBDECC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69090" y="4444215"/>
                  <a:ext cx="29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C2AF7C8-C0E2-0E48-A5EB-8728EA81D218}"/>
                    </a:ext>
                  </a:extLst>
                </p14:cNvPr>
                <p14:cNvContentPartPr/>
                <p14:nvPr/>
              </p14:nvContentPartPr>
              <p14:xfrm>
                <a:off x="5537770" y="4572375"/>
                <a:ext cx="95400" cy="4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C2AF7C8-C0E2-0E48-A5EB-8728EA81D2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9130" y="4563375"/>
                  <a:ext cx="113040" cy="2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1D57D986-C056-6B48-BB37-A399E57261F2}"/>
              </a:ext>
            </a:extLst>
          </p:cNvPr>
          <p:cNvSpPr txBox="1"/>
          <p:nvPr/>
        </p:nvSpPr>
        <p:spPr>
          <a:xfrm>
            <a:off x="784117" y="1650315"/>
            <a:ext cx="5663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Reduce the amount of overlap of batches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Get the four corners then remove middle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Recover part of the bottom that is lost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098C6A1-9733-A547-8E3C-7DA96D57F9F7}"/>
                  </a:ext>
                </a:extLst>
              </p14:cNvPr>
              <p14:cNvContentPartPr/>
              <p14:nvPr/>
            </p14:nvContentPartPr>
            <p14:xfrm>
              <a:off x="4105548" y="4512764"/>
              <a:ext cx="1331456" cy="1236396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098C6A1-9733-A547-8E3C-7DA96D57F9F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96549" y="4504123"/>
                <a:ext cx="1349094" cy="1254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3247FBC-F86A-324D-A403-792F40CA48CD}"/>
                  </a:ext>
                </a:extLst>
              </p14:cNvPr>
              <p14:cNvContentPartPr/>
              <p14:nvPr/>
            </p14:nvContentPartPr>
            <p14:xfrm>
              <a:off x="3605710" y="4031696"/>
              <a:ext cx="1331456" cy="1236396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3247FBC-F86A-324D-A403-792F40CA48C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96711" y="4023055"/>
                <a:ext cx="1349094" cy="1254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2AB9309-E883-2E41-BB05-4F5595184698}"/>
                  </a:ext>
                </a:extLst>
              </p14:cNvPr>
              <p14:cNvContentPartPr/>
              <p14:nvPr/>
            </p14:nvContentPartPr>
            <p14:xfrm>
              <a:off x="4629999" y="5055670"/>
              <a:ext cx="1331456" cy="1236396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2AB9309-E883-2E41-BB05-4F559518469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21000" y="5047029"/>
                <a:ext cx="1349094" cy="125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57961A9-AF03-0F4A-973A-9151C558D486}"/>
              </a:ext>
            </a:extLst>
          </p:cNvPr>
          <p:cNvGrpSpPr/>
          <p:nvPr/>
        </p:nvGrpSpPr>
        <p:grpSpPr>
          <a:xfrm>
            <a:off x="3725177" y="5299179"/>
            <a:ext cx="1024200" cy="1019880"/>
            <a:chOff x="2633650" y="4797015"/>
            <a:chExt cx="1024200" cy="1019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17FC589-0D91-164A-A2BB-7F721D8D70F7}"/>
                    </a:ext>
                  </a:extLst>
                </p14:cNvPr>
                <p14:cNvContentPartPr/>
                <p14:nvPr/>
              </p14:nvContentPartPr>
              <p14:xfrm>
                <a:off x="2633650" y="4797015"/>
                <a:ext cx="430200" cy="317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17FC589-0D91-164A-A2BB-7F721D8D70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16010" y="4689375"/>
                  <a:ext cx="4658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69DC905-32D3-D640-BACC-F197E8E7A8C5}"/>
                    </a:ext>
                  </a:extLst>
                </p14:cNvPr>
                <p14:cNvContentPartPr/>
                <p14:nvPr/>
              </p14:nvContentPartPr>
              <p14:xfrm>
                <a:off x="3055930" y="5258535"/>
                <a:ext cx="601920" cy="558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69DC905-32D3-D640-BACC-F197E8E7A8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38290" y="5150535"/>
                  <a:ext cx="637560" cy="77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7B87F7E-424F-2B41-9E89-8867E73D1236}"/>
                  </a:ext>
                </a:extLst>
              </p14:cNvPr>
              <p14:cNvContentPartPr/>
              <p14:nvPr/>
            </p14:nvContentPartPr>
            <p14:xfrm>
              <a:off x="3695508" y="5702915"/>
              <a:ext cx="532800" cy="6192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7B87F7E-424F-2B41-9E89-8867E73D12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86868" y="5693915"/>
                <a:ext cx="55044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926B3D2-D766-B84E-805D-AD893949A920}"/>
                  </a:ext>
                </a:extLst>
              </p14:cNvPr>
              <p14:cNvContentPartPr/>
              <p14:nvPr/>
            </p14:nvContentPartPr>
            <p14:xfrm>
              <a:off x="8457730" y="1820895"/>
              <a:ext cx="7920" cy="532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926B3D2-D766-B84E-805D-AD893949A92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448730" y="1812255"/>
                <a:ext cx="255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B9686A6-6AF3-1546-9DC1-42117703DF54}"/>
                  </a:ext>
                </a:extLst>
              </p14:cNvPr>
              <p14:cNvContentPartPr/>
              <p14:nvPr/>
            </p14:nvContentPartPr>
            <p14:xfrm>
              <a:off x="9601090" y="3381855"/>
              <a:ext cx="592200" cy="108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B9686A6-6AF3-1546-9DC1-42117703DF5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592450" y="3373215"/>
                <a:ext cx="609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ACE1B36-576A-AD43-9F5F-43C18A37CFEF}"/>
                  </a:ext>
                </a:extLst>
              </p14:cNvPr>
              <p14:cNvContentPartPr/>
              <p14:nvPr/>
            </p14:nvContentPartPr>
            <p14:xfrm>
              <a:off x="9626290" y="3308415"/>
              <a:ext cx="2160" cy="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ACE1B36-576A-AD43-9F5F-43C18A37CFE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17290" y="329941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9A02166-7649-EE4A-A8B4-4ED319AE08C6}"/>
                  </a:ext>
                </a:extLst>
              </p14:cNvPr>
              <p14:cNvContentPartPr/>
              <p14:nvPr/>
            </p14:nvContentPartPr>
            <p14:xfrm>
              <a:off x="9597130" y="3123015"/>
              <a:ext cx="360" cy="21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9A02166-7649-EE4A-A8B4-4ED319AE08C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88490" y="3114375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28330A3-D3A7-3A44-9212-00B6B1D10AC3}"/>
                  </a:ext>
                </a:extLst>
              </p14:cNvPr>
              <p14:cNvContentPartPr/>
              <p14:nvPr/>
            </p14:nvContentPartPr>
            <p14:xfrm>
              <a:off x="9631330" y="2874255"/>
              <a:ext cx="360" cy="61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28330A3-D3A7-3A44-9212-00B6B1D10AC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22330" y="2865255"/>
                <a:ext cx="180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47182BB-E050-B645-9273-AF210EAB8587}"/>
                  </a:ext>
                </a:extLst>
              </p14:cNvPr>
              <p14:cNvContentPartPr/>
              <p14:nvPr/>
            </p14:nvContentPartPr>
            <p14:xfrm>
              <a:off x="9621970" y="2637735"/>
              <a:ext cx="360" cy="234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47182BB-E050-B645-9273-AF210EAB858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13330" y="2628735"/>
                <a:ext cx="1800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0D9A4EE-3410-0546-8C2D-4A667FBA249D}"/>
              </a:ext>
            </a:extLst>
          </p:cNvPr>
          <p:cNvGrpSpPr/>
          <p:nvPr/>
        </p:nvGrpSpPr>
        <p:grpSpPr>
          <a:xfrm>
            <a:off x="7902794" y="2370368"/>
            <a:ext cx="638456" cy="88560"/>
            <a:chOff x="7902794" y="2370368"/>
            <a:chExt cx="638456" cy="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C1E592-A183-4141-9CBB-2714DEA1196A}"/>
                    </a:ext>
                  </a:extLst>
                </p14:cNvPr>
                <p14:cNvContentPartPr/>
                <p14:nvPr/>
              </p14:nvContentPartPr>
              <p14:xfrm>
                <a:off x="7902794" y="2370368"/>
                <a:ext cx="536040" cy="1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C1E592-A183-4141-9CBB-2714DEA119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93794" y="2361728"/>
                  <a:ext cx="553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208E83-1C98-FF41-B3F1-4D74F7569ADC}"/>
                    </a:ext>
                  </a:extLst>
                </p14:cNvPr>
                <p14:cNvContentPartPr/>
                <p14:nvPr/>
              </p14:nvContentPartPr>
              <p14:xfrm>
                <a:off x="8428754" y="2443448"/>
                <a:ext cx="2160" cy="15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208E83-1C98-FF41-B3F1-4D74F7569A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20114" y="2434448"/>
                  <a:ext cx="19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8DEE321-B9E3-1546-9444-ED94D03D1D1D}"/>
                    </a:ext>
                  </a:extLst>
                </p14:cNvPr>
                <p14:cNvContentPartPr/>
                <p14:nvPr/>
              </p14:nvContentPartPr>
              <p14:xfrm>
                <a:off x="8529370" y="2392935"/>
                <a:ext cx="11880" cy="2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8DEE321-B9E3-1546-9444-ED94D03D1D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20370" y="2384295"/>
                  <a:ext cx="2952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2CE450B-6AC2-5F4E-A88D-98C1579F4C7F}"/>
                  </a:ext>
                </a:extLst>
              </p14:cNvPr>
              <p14:cNvContentPartPr/>
              <p14:nvPr/>
            </p14:nvContentPartPr>
            <p14:xfrm>
              <a:off x="8700010" y="2396895"/>
              <a:ext cx="4320" cy="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2CE450B-6AC2-5F4E-A88D-98C1579F4C7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691010" y="2387895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F3A3BFD-4288-FC46-A766-E263FAB6AEDB}"/>
                  </a:ext>
                </a:extLst>
              </p14:cNvPr>
              <p14:cNvContentPartPr/>
              <p14:nvPr/>
            </p14:nvContentPartPr>
            <p14:xfrm>
              <a:off x="8853370" y="2398695"/>
              <a:ext cx="13680" cy="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F3A3BFD-4288-FC46-A766-E263FAB6AED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844730" y="2389695"/>
                <a:ext cx="31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BBCB8CE-EA68-3E4F-86C6-BC545CFFE11C}"/>
                  </a:ext>
                </a:extLst>
              </p14:cNvPr>
              <p14:cNvContentPartPr/>
              <p14:nvPr/>
            </p14:nvContentPartPr>
            <p14:xfrm>
              <a:off x="9040930" y="2404455"/>
              <a:ext cx="7920" cy="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BBCB8CE-EA68-3E4F-86C6-BC545CFFE11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032290" y="2395455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27CFF21-4D05-EB47-A827-B717B316CD8B}"/>
                  </a:ext>
                </a:extLst>
              </p14:cNvPr>
              <p14:cNvContentPartPr/>
              <p14:nvPr/>
            </p14:nvContentPartPr>
            <p14:xfrm>
              <a:off x="9265570" y="2406255"/>
              <a:ext cx="432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27CFF21-4D05-EB47-A827-B717B316CD8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256570" y="2397255"/>
                <a:ext cx="219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05C965C-E99C-FA4C-B40A-52FD77BB60AF}"/>
              </a:ext>
            </a:extLst>
          </p:cNvPr>
          <p:cNvGrpSpPr/>
          <p:nvPr/>
        </p:nvGrpSpPr>
        <p:grpSpPr>
          <a:xfrm>
            <a:off x="9413170" y="1829895"/>
            <a:ext cx="622800" cy="608760"/>
            <a:chOff x="9413170" y="1829895"/>
            <a:chExt cx="62280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692780C-1947-B547-A82D-3D897E419F76}"/>
                    </a:ext>
                  </a:extLst>
                </p14:cNvPr>
                <p14:cNvContentPartPr/>
                <p14:nvPr/>
              </p14:nvContentPartPr>
              <p14:xfrm>
                <a:off x="9525130" y="1829895"/>
                <a:ext cx="510840" cy="531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692780C-1947-B547-A82D-3D897E419F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16490" y="1821255"/>
                  <a:ext cx="5284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D269FF5-2048-A346-9A74-6657B3E878D1}"/>
                    </a:ext>
                  </a:extLst>
                </p14:cNvPr>
                <p14:cNvContentPartPr/>
                <p14:nvPr/>
              </p14:nvContentPartPr>
              <p14:xfrm>
                <a:off x="9601810" y="2438295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D269FF5-2048-A346-9A74-6657B3E878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93170" y="2429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C07502C-90A0-494E-9A74-5EB60FC3313C}"/>
                    </a:ext>
                  </a:extLst>
                </p14:cNvPr>
                <p14:cNvContentPartPr/>
                <p14:nvPr/>
              </p14:nvContentPartPr>
              <p14:xfrm>
                <a:off x="9413170" y="2412015"/>
                <a:ext cx="612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C07502C-90A0-494E-9A74-5EB60FC3313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04530" y="2403015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F9A482D-A831-FB49-84E3-BEF8F17A277F}"/>
                    </a:ext>
                  </a:extLst>
                </p14:cNvPr>
                <p14:cNvContentPartPr/>
                <p14:nvPr/>
              </p14:nvContentPartPr>
              <p14:xfrm>
                <a:off x="9587770" y="2406255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F9A482D-A831-FB49-84E3-BEF8F17A27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78770" y="2397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3A83396-1BB4-B742-9F43-14DEBE9B7686}"/>
                  </a:ext>
                </a:extLst>
              </p14:cNvPr>
              <p14:cNvContentPartPr/>
              <p14:nvPr/>
            </p14:nvContentPartPr>
            <p14:xfrm>
              <a:off x="3968530" y="4181055"/>
              <a:ext cx="4393800" cy="22950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3A83396-1BB4-B742-9F43-14DEBE9B768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59530" y="4172055"/>
                <a:ext cx="4411440" cy="2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2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5F2F-278D-ED48-8DDF-CEBA1BE2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3FA1-01F7-B940-9201-C65632E8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re-assemble the gradient?</a:t>
            </a:r>
          </a:p>
          <a:p>
            <a:pPr lvl="1"/>
            <a:r>
              <a:rPr lang="en-US" dirty="0"/>
              <a:t>Keep the original position of each batch, then average the overlap?</a:t>
            </a:r>
          </a:p>
          <a:p>
            <a:r>
              <a:rPr lang="en-US" dirty="0"/>
              <a:t>Test it with </a:t>
            </a:r>
            <a:r>
              <a:rPr lang="en-US" dirty="0" err="1"/>
              <a:t>Pokec</a:t>
            </a:r>
            <a:endParaRPr lang="en-US" dirty="0"/>
          </a:p>
          <a:p>
            <a:r>
              <a:rPr lang="en-US" dirty="0"/>
              <a:t>Test it with multitask-lock</a:t>
            </a:r>
          </a:p>
        </p:txBody>
      </p:sp>
    </p:spTree>
    <p:extLst>
      <p:ext uri="{BB962C8B-B14F-4D97-AF65-F5344CB8AC3E}">
        <p14:creationId xmlns:p14="http://schemas.microsoft.com/office/powerpoint/2010/main" val="20953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239</Words>
  <Application>Microsoft Macintosh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2-15-22 Updates</vt:lpstr>
      <vt:lpstr>Current direction</vt:lpstr>
      <vt:lpstr>Implementation</vt:lpstr>
      <vt:lpstr>Experimental performance</vt:lpstr>
      <vt:lpstr>PowerPoint Presentation</vt:lpstr>
      <vt:lpstr>Other implementation (incomplete)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2-15-22 Updates</dc:title>
  <dc:creator>Wei, Edward (nyw6dh)</dc:creator>
  <cp:lastModifiedBy>Wei, Edward (nyw6dh)</cp:lastModifiedBy>
  <cp:revision>1</cp:revision>
  <dcterms:created xsi:type="dcterms:W3CDTF">2022-02-16T01:24:24Z</dcterms:created>
  <dcterms:modified xsi:type="dcterms:W3CDTF">2022-02-16T02:48:32Z</dcterms:modified>
</cp:coreProperties>
</file>