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265-B787-6442-91DE-F5F5050E4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DECDD-06A0-4B42-A4BE-FAD610EE5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B395-AD61-0F49-AE8A-671F798F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37EA-4508-CB4F-B517-1E47D86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C338-AF78-AC4F-A34E-DD546C2E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21E7-122D-C944-9093-31FD3790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F1D4-8ABE-5144-9A66-699B5C16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043E-488D-5D4B-9690-51283E3A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E768-8598-F346-9399-FC6A75EB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A71ED-5EDF-664E-A675-8288C23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680B-893C-EE40-9074-B359087AF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A29A9-1673-7647-82E8-56E17B532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B36E-E54D-DF4D-86E4-B41ABEB9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A282A-7A9D-1D40-8C68-7D02EC06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378A-2130-A040-B829-EA94DA53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D8EB-E3CB-7C44-879D-71E6A1E6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083D-CD40-AF4F-A566-4DCD31BC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2CDA-3209-E74A-9764-A68D0E5E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54BEA-8B87-7943-A5C8-2E4EDFC2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05A43-DA05-F649-A27D-48968D38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9B7B-FE90-714D-B413-2A943A5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1FC6-CCE4-804F-89BF-049BAA4B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9BAF-C29F-5546-8FE0-2F7307B3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970B-95A9-A343-8DFE-BBF9DB29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FCD3-C3CB-5342-8343-AD6D10AB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1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5ACF-166E-514F-BE99-0DF8B000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F0F2-99FF-034F-A0EA-D8272359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B4443-2F56-BD43-8B1E-75F5F841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94B8D-2FD6-B041-B8C0-14A4FA19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34D47-08EC-9549-8A71-A2B8792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A0E7-0427-4B43-A713-7D257207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FA1F-8C12-0745-8DCD-2D00BF7D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EAD30-BDAD-344B-933F-FE49CE2E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DF3B2-833F-D849-9D09-37FCECA7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4010-4C64-D443-BD98-9E5F9D72C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2D12F-BFEE-0644-AB41-4413E221B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4FB06-FFE7-7940-A1F0-11EC160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B5C8-18AE-0946-ADF3-143E42D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FC38A-3F26-7A4C-8601-6CC64978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2A03-9F75-FA43-B6F9-36F417E6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A8C52-1812-724A-9761-6CFB48D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B710-A69D-F749-A652-852F529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B18BD-D454-104C-8638-1026FB1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D2785-179C-1746-AD1B-98B190B5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4663F-7C89-1944-ADDF-D12B8765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87C3-1D84-C94E-9614-F8C7C20D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A53-1459-E542-B2A7-4001CB4B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B861-4A69-4540-A875-F63CA3C6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04A9-5AEA-6C4D-90AE-D9F1CA6A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5ADB1-92E3-7E45-BB2E-47304D00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2E6A2-E9F0-0641-BB16-56A45952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CEFE-BF6F-DC4A-BC9B-36968496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104A-D58F-CD4D-8164-6D3E1D54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8ECF9-6413-ED45-86B1-142CA9EBB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DDD32-1AC9-864A-BCC3-A81D70D1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47D81-7DFA-B245-9277-9C286E5B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4085-95B5-1B44-BC28-097EA5EE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010C-0C47-EA40-A1C7-7152FE91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4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07645-820B-F147-82E3-015DAB0B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B2DE-3BE8-A04F-A121-E8FD7103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C66F-4B02-A34B-9E98-98D7641B3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7733B-EE55-484C-BB19-6AB958CF9EE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8866-DB29-EC42-8ECD-1CDCA3989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ED1C-D346-3340-88C5-A9AA9358E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1EE4-D306-2648-94B8-5B3AF0FCD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CD7C-BA06-F44C-BEF2-6C829BC6B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3-15-2022 </a:t>
            </a:r>
            <a:r>
              <a:rPr lang="en-US" dirty="0"/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306978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B40A-F03F-5F47-A8C9-2BEBFF5B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6D3C-2FDF-6445-888D-93843AF7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“Count” matrix tracks number of sample</a:t>
            </a:r>
          </a:p>
          <a:p>
            <a:r>
              <a:rPr lang="en-US" dirty="0"/>
              <a:t>Final grad used to update adj matrix is cumulative grad / count (piece-wise)</a:t>
            </a:r>
          </a:p>
        </p:txBody>
      </p:sp>
    </p:spTree>
    <p:extLst>
      <p:ext uri="{BB962C8B-B14F-4D97-AF65-F5344CB8AC3E}">
        <p14:creationId xmlns:p14="http://schemas.microsoft.com/office/powerpoint/2010/main" val="1217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4CBD-11B3-7B43-B1A8-A65C3909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adaptive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1EAF-72C3-8544-AF32-35B5C42D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as 1:1:1 (g0:gX:g0gX)</a:t>
            </a:r>
          </a:p>
          <a:p>
            <a:r>
              <a:rPr lang="en-US" dirty="0"/>
              <a:t>Each epoch:</a:t>
            </a:r>
          </a:p>
          <a:p>
            <a:pPr lvl="1"/>
            <a:r>
              <a:rPr lang="en-US" dirty="0"/>
              <a:t>new_g0 = abs(grad[g0])/</a:t>
            </a:r>
            <a:r>
              <a:rPr lang="en-US" dirty="0" err="1"/>
              <a:t>num_samples</a:t>
            </a:r>
            <a:r>
              <a:rPr lang="en-US" dirty="0"/>
              <a:t>[g0]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dirty="0"/>
              <a:t>Set ratio as:</a:t>
            </a:r>
          </a:p>
          <a:p>
            <a:pPr lvl="2"/>
            <a:r>
              <a:rPr lang="en-US" dirty="0"/>
              <a:t>Average(g0, new_g0):Average(</a:t>
            </a:r>
            <a:r>
              <a:rPr lang="en-US" dirty="0" err="1"/>
              <a:t>gX</a:t>
            </a:r>
            <a:r>
              <a:rPr lang="en-US" dirty="0"/>
              <a:t>, </a:t>
            </a:r>
            <a:r>
              <a:rPr lang="en-US" dirty="0" err="1"/>
              <a:t>new_gX</a:t>
            </a:r>
            <a:r>
              <a:rPr lang="en-US" dirty="0"/>
              <a:t>): Average(g0gX, new_g0gX)</a:t>
            </a:r>
          </a:p>
        </p:txBody>
      </p:sp>
    </p:spTree>
    <p:extLst>
      <p:ext uri="{BB962C8B-B14F-4D97-AF65-F5344CB8AC3E}">
        <p14:creationId xmlns:p14="http://schemas.microsoft.com/office/powerpoint/2010/main" val="381332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6E4B-C88C-7F43-9ED6-3A4B9AFD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4832F6-A568-CD4B-A977-888AA7E92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927426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2479566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258364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3684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</a:t>
                      </a:r>
                      <a:r>
                        <a:rPr lang="en-US" dirty="0" err="1"/>
                        <a:t>gX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7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4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Citeseer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5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Blogcatalog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Polblogs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507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70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813C-F102-B842-8237-FA1BD35E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B4DA-B886-A049-8A0E-470A57F7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cannot reduce GPU memory</a:t>
            </a:r>
          </a:p>
          <a:p>
            <a:pPr lvl="1"/>
            <a:r>
              <a:rPr lang="en-US" dirty="0"/>
              <a:t>Cannot perform gradient calculation without moving entire adj to GPU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modified_adj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[0], </a:t>
            </a:r>
            <a:r>
              <a:rPr lang="en-US" dirty="0" err="1"/>
              <a:t>idx</a:t>
            </a:r>
            <a:r>
              <a:rPr lang="en-US" dirty="0"/>
              <a:t>[1]] = sample”</a:t>
            </a:r>
          </a:p>
          <a:p>
            <a:pPr lvl="1"/>
            <a:r>
              <a:rPr lang="en-US" dirty="0"/>
              <a:t>Mapping must be on the same device apparently</a:t>
            </a:r>
          </a:p>
        </p:txBody>
      </p:sp>
    </p:spTree>
    <p:extLst>
      <p:ext uri="{BB962C8B-B14F-4D97-AF65-F5344CB8AC3E}">
        <p14:creationId xmlns:p14="http://schemas.microsoft.com/office/powerpoint/2010/main" val="383925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3-15-2022 Updates</vt:lpstr>
      <vt:lpstr>Implementation of average</vt:lpstr>
      <vt:lpstr>Implementation of adaptive ratio</vt:lpstr>
      <vt:lpstr>Results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3-15 Updates</dc:title>
  <dc:creator>Wei, Edward (nyw6dh)</dc:creator>
  <cp:lastModifiedBy>Wei, Edward (nyw6dh)</cp:lastModifiedBy>
  <cp:revision>3</cp:revision>
  <dcterms:created xsi:type="dcterms:W3CDTF">2022-03-16T00:57:31Z</dcterms:created>
  <dcterms:modified xsi:type="dcterms:W3CDTF">2022-04-05T22:45:46Z</dcterms:modified>
</cp:coreProperties>
</file>