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9292-347B-DA4A-B55E-192ACC4C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E8E1-B547-8243-A098-04663D020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EED4-623D-9047-985D-F9D19377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589C-A284-854F-AB3A-94193192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0659-D225-F34A-B1DC-C5E3FE0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E419-997E-C345-8693-3014C33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38113-E6E0-4C4F-8E70-988121E1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EB08-BA20-8E4F-99C3-2B193C1C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7184-2397-1744-8BAD-A5CFD3AA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4664-1E43-9740-AA7A-7202AD55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38ED0-883C-6B49-A259-A35AAD7E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5099-B992-6049-856F-08E88CAC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5034-4AF9-DF4B-BABE-32BACBEF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8803-6304-BA46-8223-C64DE67D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25C7-A36D-5A4B-8551-620FF068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4CEB-0814-7441-9A56-7831186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E9FC-5356-6343-85DB-9F55D386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D2DE-99E1-9949-9B11-C95B326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EC8C-E9FF-3545-B4FC-85C6F082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8C54-9CB9-F949-850B-92D4A83D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35B5-4F62-F14D-8D00-25D357B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FE3B-8FE7-F243-B5B7-83E84330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66F4-B4E3-184A-ABA5-CA0E289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4F06-38F3-7D45-A6C8-8F06EF15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B49-822D-8B4F-B65F-1247BA9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D0D2-5094-E649-AE7E-EE718987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54E0-2FBE-E449-9DA3-FAC9983C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911B3-0B6A-FE4D-BB63-F34E4199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DE82-44F3-EE4E-B803-91D506F4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DC365-D9DB-5C41-8408-762B9D6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EEB4-8CF0-E84A-B5C2-A11F3E13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28E2-BCE4-E544-86DB-F61EF663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86F0-CBB9-554D-8716-F110F840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29CE-1C9F-6C4D-846D-E4C76588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18205-18A1-6A4D-B461-291BF0F4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2E09B-B395-714A-9E76-44FC352D2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17591-A760-C144-954E-AC2804FD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D1BE-EC42-C540-8568-0E571315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CF2D2-9B47-014F-B2C2-B6318C36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D04D-1445-CE45-8809-0FB286DF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56992-2921-D94A-8289-B86D3CEF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9ABED-F2EE-344C-8C50-2F0F6412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DD0A-3082-0D44-85BE-DBD47518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86C86-9E2B-8141-957E-5CB6F3B5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A6A2-F003-F240-BEA3-CBF6F2DB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CCF8A-FB80-BE40-B53E-3564C728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1BEE-6A6A-6249-9893-14BE5FA4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7A96-CD98-6144-A588-B5406850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8279-F921-6145-BD62-D0AB72B4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A346E-5F9C-9E40-9528-9E42DEA5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C1E0-61D6-7C43-9164-10A23832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1243-BB8F-454E-A203-9955DD41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18EF-05A2-224D-8AA7-E9C4EB48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385FB-9393-7344-9ECA-CCCA1CC6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130AF-5F31-A746-AEE1-E48C0E598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636FB-0210-B443-ACFE-3C80D642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3502-9059-904F-BE8C-C7B4B2B1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60B9-EA93-EA4B-BC6B-7B40D233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7C076-08DB-E44E-B16C-F1278424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C1028-7F94-A648-9328-BA9E9414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58F5-A102-8745-9889-2E72EB452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455D-1ACC-F048-979A-571B8902444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225C-4902-A047-A973-EDB3BABA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93C0-19AC-144C-B5F4-6147EC093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6B9A-D2A4-A14A-8B50-3E5C8786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9EDE-D9C9-7943-A5D5-A628D35AA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3-22-2022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6345-9749-9343-B7FC-ED339FFDB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EA48-17E5-2247-8DDA-4308036E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8028-00E9-D34C-B83B-45B4ABFE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tensor types:</a:t>
            </a:r>
          </a:p>
          <a:p>
            <a:pPr lvl="1"/>
            <a:r>
              <a:rPr lang="en-US" dirty="0" err="1"/>
              <a:t>Torch.sparse</a:t>
            </a:r>
            <a:r>
              <a:rPr lang="en-US" dirty="0"/>
              <a:t>: </a:t>
            </a:r>
            <a:r>
              <a:rPr lang="en-US" dirty="0" err="1"/>
              <a:t>torch.sparse_coo_tensor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Can do operations, like +, -, /, *</a:t>
            </a:r>
          </a:p>
          <a:p>
            <a:pPr lvl="2"/>
            <a:r>
              <a:rPr lang="en-US" dirty="0"/>
              <a:t>Can not be used with any GCN</a:t>
            </a:r>
          </a:p>
          <a:p>
            <a:pPr lvl="1"/>
            <a:r>
              <a:rPr lang="en-US" dirty="0"/>
              <a:t>Torch-sparse: </a:t>
            </a:r>
            <a:r>
              <a:rPr lang="en-US" dirty="0" err="1"/>
              <a:t>SparseTensor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Can not do operations</a:t>
            </a:r>
          </a:p>
          <a:p>
            <a:pPr lvl="2"/>
            <a:r>
              <a:rPr lang="en-US" dirty="0"/>
              <a:t>Can be used with torch-geometric GCN layer</a:t>
            </a:r>
          </a:p>
        </p:txBody>
      </p:sp>
    </p:spTree>
    <p:extLst>
      <p:ext uri="{BB962C8B-B14F-4D97-AF65-F5344CB8AC3E}">
        <p14:creationId xmlns:p14="http://schemas.microsoft.com/office/powerpoint/2010/main" val="37201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4F2-A4D0-094B-9263-2C060220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8D24-74AA-8D4E-B880-29FE2DCB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effective*, but extremely fast</a:t>
            </a:r>
          </a:p>
          <a:p>
            <a:r>
              <a:rPr lang="en-US" dirty="0"/>
              <a:t>All operations in sparse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B8164-BB63-264D-B346-68CEB915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05" y="3315494"/>
            <a:ext cx="7599556" cy="24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D8EB-94FF-A549-A3DE-D0622C7A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5F98-F94D-E546-AA20-FFDCC573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implementation</a:t>
            </a:r>
          </a:p>
          <a:p>
            <a:pPr lvl="1"/>
            <a:r>
              <a:rPr lang="en-US" dirty="0"/>
              <a:t>Doesn’t have too much difference in effectiveness – maybe will perform better when more extreme gradients are present…?</a:t>
            </a:r>
          </a:p>
          <a:p>
            <a:pPr lvl="1"/>
            <a:r>
              <a:rPr lang="en-US" dirty="0"/>
              <a:t>Implemented when aggregating gradients of each partition (g0 </a:t>
            </a:r>
            <a:r>
              <a:rPr lang="en-US" dirty="0" err="1"/>
              <a:t>etc</a:t>
            </a:r>
            <a:r>
              <a:rPr lang="en-US" dirty="0"/>
              <a:t>) to decide how to alter sampling ratios</a:t>
            </a:r>
          </a:p>
          <a:p>
            <a:pPr lvl="1"/>
            <a:r>
              <a:rPr lang="en-US" dirty="0"/>
              <a:t>Explore other ways to implement for sampling </a:t>
            </a:r>
          </a:p>
          <a:p>
            <a:pPr lvl="2"/>
            <a:r>
              <a:rPr lang="en-US" dirty="0"/>
              <a:t>Torch does not have “ragged tensor” available in sparse format (variable dimension tensor)</a:t>
            </a:r>
          </a:p>
          <a:p>
            <a:r>
              <a:rPr lang="en-US" dirty="0"/>
              <a:t>For some reason, the ratio settles on more of 6:2:2 (for g0:gX:g0gX)</a:t>
            </a:r>
          </a:p>
          <a:p>
            <a:pPr lvl="1"/>
            <a:r>
              <a:rPr lang="en-US" dirty="0"/>
              <a:t>Not sure why, nor what is different from original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583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55A2-518F-CE4F-9D3D-47A53D28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ineffective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7547-8EC0-1541-98A8-063544D5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Unknown why</a:t>
            </a:r>
          </a:p>
          <a:p>
            <a:pPr lvl="1"/>
            <a:r>
              <a:rPr lang="en-US" dirty="0"/>
              <a:t>Maybe the gradient is not the same – getting the gradient of sparse tensor is a bit weird</a:t>
            </a:r>
          </a:p>
          <a:p>
            <a:pPr lvl="1"/>
            <a:r>
              <a:rPr lang="en-US" dirty="0"/>
              <a:t>Some operations don’t exist for sparse tensor</a:t>
            </a:r>
          </a:p>
          <a:p>
            <a:pPr lvl="2"/>
            <a:r>
              <a:rPr lang="en-US" dirty="0"/>
              <a:t>Masking g0, </a:t>
            </a:r>
            <a:r>
              <a:rPr lang="en-US" dirty="0" err="1"/>
              <a:t>gX</a:t>
            </a:r>
            <a:r>
              <a:rPr lang="en-US" dirty="0"/>
              <a:t>, g0gX (sort of implemented)</a:t>
            </a:r>
          </a:p>
          <a:p>
            <a:pPr lvl="2"/>
            <a:r>
              <a:rPr lang="en-US" dirty="0"/>
              <a:t>Projection (to be implemented)</a:t>
            </a:r>
          </a:p>
        </p:txBody>
      </p:sp>
    </p:spTree>
    <p:extLst>
      <p:ext uri="{BB962C8B-B14F-4D97-AF65-F5344CB8AC3E}">
        <p14:creationId xmlns:p14="http://schemas.microsoft.com/office/powerpoint/2010/main" val="36580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3-22-2022 Updates</vt:lpstr>
      <vt:lpstr>Implementation of sparse</vt:lpstr>
      <vt:lpstr>Sparse effectiveness</vt:lpstr>
      <vt:lpstr>Other</vt:lpstr>
      <vt:lpstr>Why is it ineffective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3-22-2022 Updates</dc:title>
  <dc:creator>Wei, Edward (nyw6dh)</dc:creator>
  <cp:lastModifiedBy>Wei, Edward (nyw6dh)</cp:lastModifiedBy>
  <cp:revision>1</cp:revision>
  <dcterms:created xsi:type="dcterms:W3CDTF">2022-03-23T00:21:08Z</dcterms:created>
  <dcterms:modified xsi:type="dcterms:W3CDTF">2022-03-23T00:52:23Z</dcterms:modified>
</cp:coreProperties>
</file>