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61" r:id="rId4"/>
    <p:sldId id="262" r:id="rId5"/>
    <p:sldId id="258" r:id="rId6"/>
    <p:sldId id="263" r:id="rId7"/>
    <p:sldId id="259"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24FB9D-3BFF-C347-BAA5-AE1D7FE699A4}" v="1151" dt="2024-03-13T16:50:22.526"/>
    <p1510:client id="{68F36800-E402-9591-145C-177DF4486BF5}" v="620" dt="2024-03-13T15:39:29.782"/>
    <p1510:client id="{B8022537-1AAD-FE47-D272-4C3DB582D12E}" v="168" dt="2024-03-13T02:09:35.574"/>
    <p1510:client id="{C665872E-99C4-E127-5853-BB7B5136D96A}" v="53" dt="2024-03-13T01:47:04.717"/>
    <p1510:client id="{CE4CABB6-49B1-64EE-790F-D239896A73F6}" v="639" dt="2024-03-13T07:01:52.920"/>
    <p1510:client id="{ED87A1E6-5D5A-3DCE-02FD-64A0CEBAC43B}" v="69" dt="2024-03-13T16:43:37.3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yaraman, Ravi (spy7sw)" userId="S::spy7sw@virginia.edu::101c491a-e667-4150-9c95-71dd202534f6" providerId="AD" clId="Web-{ED87A1E6-5D5A-3DCE-02FD-64A0CEBAC43B}"/>
    <pc:docChg chg="modSld">
      <pc:chgData name="Jayaraman, Ravi (spy7sw)" userId="S::spy7sw@virginia.edu::101c491a-e667-4150-9c95-71dd202534f6" providerId="AD" clId="Web-{ED87A1E6-5D5A-3DCE-02FD-64A0CEBAC43B}" dt="2024-03-13T16:43:36.786" v="58" actId="20577"/>
      <pc:docMkLst>
        <pc:docMk/>
      </pc:docMkLst>
      <pc:sldChg chg="modSp">
        <pc:chgData name="Jayaraman, Ravi (spy7sw)" userId="S::spy7sw@virginia.edu::101c491a-e667-4150-9c95-71dd202534f6" providerId="AD" clId="Web-{ED87A1E6-5D5A-3DCE-02FD-64A0CEBAC43B}" dt="2024-03-13T16:43:36.786" v="58" actId="20577"/>
        <pc:sldMkLst>
          <pc:docMk/>
          <pc:sldMk cId="2344678793" sldId="259"/>
        </pc:sldMkLst>
        <pc:spChg chg="mod">
          <ac:chgData name="Jayaraman, Ravi (spy7sw)" userId="S::spy7sw@virginia.edu::101c491a-e667-4150-9c95-71dd202534f6" providerId="AD" clId="Web-{ED87A1E6-5D5A-3DCE-02FD-64A0CEBAC43B}" dt="2024-03-13T16:43:36.786" v="58" actId="20577"/>
          <ac:spMkLst>
            <pc:docMk/>
            <pc:sldMk cId="2344678793" sldId="259"/>
            <ac:spMk id="3" creationId="{842DCD54-E2FA-F635-43B0-6453E7E393C4}"/>
          </ac:spMkLst>
        </pc:spChg>
      </pc:sldChg>
      <pc:sldChg chg="modSp">
        <pc:chgData name="Jayaraman, Ravi (spy7sw)" userId="S::spy7sw@virginia.edu::101c491a-e667-4150-9c95-71dd202534f6" providerId="AD" clId="Web-{ED87A1E6-5D5A-3DCE-02FD-64A0CEBAC43B}" dt="2024-03-13T16:07:37.098" v="6" actId="14100"/>
        <pc:sldMkLst>
          <pc:docMk/>
          <pc:sldMk cId="2955475036" sldId="260"/>
        </pc:sldMkLst>
        <pc:graphicFrameChg chg="mod modGraphic">
          <ac:chgData name="Jayaraman, Ravi (spy7sw)" userId="S::spy7sw@virginia.edu::101c491a-e667-4150-9c95-71dd202534f6" providerId="AD" clId="Web-{ED87A1E6-5D5A-3DCE-02FD-64A0CEBAC43B}" dt="2024-03-13T16:07:37.098" v="6" actId="14100"/>
          <ac:graphicFrameMkLst>
            <pc:docMk/>
            <pc:sldMk cId="2955475036" sldId="260"/>
            <ac:graphicFrameMk id="969" creationId="{6A598188-5562-ECD7-0A32-E02DF48FA8E3}"/>
          </ac:graphicFrameMkLst>
        </pc:graphicFrameChg>
      </pc:sldChg>
      <pc:sldChg chg="modSp">
        <pc:chgData name="Jayaraman, Ravi (spy7sw)" userId="S::spy7sw@virginia.edu::101c491a-e667-4150-9c95-71dd202534f6" providerId="AD" clId="Web-{ED87A1E6-5D5A-3DCE-02FD-64A0CEBAC43B}" dt="2024-03-13T16:39:44.779" v="23" actId="20577"/>
        <pc:sldMkLst>
          <pc:docMk/>
          <pc:sldMk cId="936030676" sldId="263"/>
        </pc:sldMkLst>
        <pc:spChg chg="mod">
          <ac:chgData name="Jayaraman, Ravi (spy7sw)" userId="S::spy7sw@virginia.edu::101c491a-e667-4150-9c95-71dd202534f6" providerId="AD" clId="Web-{ED87A1E6-5D5A-3DCE-02FD-64A0CEBAC43B}" dt="2024-03-13T16:39:44.779" v="23" actId="20577"/>
          <ac:spMkLst>
            <pc:docMk/>
            <pc:sldMk cId="936030676" sldId="263"/>
            <ac:spMk id="8" creationId="{DAC2383B-0E9B-F82B-FD8B-8323CD4FE62A}"/>
          </ac:spMkLst>
        </pc:spChg>
      </pc:sldChg>
    </pc:docChg>
  </pc:docChgLst>
  <pc:docChgLst>
    <pc:chgData name="Jayaraman, Ravi (spy7sw)" userId="S::spy7sw@virginia.edu::101c491a-e667-4150-9c95-71dd202534f6" providerId="AD" clId="Web-{CE4CABB6-49B1-64EE-790F-D239896A73F6}"/>
    <pc:docChg chg="modSld">
      <pc:chgData name="Jayaraman, Ravi (spy7sw)" userId="S::spy7sw@virginia.edu::101c491a-e667-4150-9c95-71dd202534f6" providerId="AD" clId="Web-{CE4CABB6-49B1-64EE-790F-D239896A73F6}" dt="2024-03-13T07:02:24.203" v="2402"/>
      <pc:docMkLst>
        <pc:docMk/>
      </pc:docMkLst>
      <pc:sldChg chg="modSp">
        <pc:chgData name="Jayaraman, Ravi (spy7sw)" userId="S::spy7sw@virginia.edu::101c491a-e667-4150-9c95-71dd202534f6" providerId="AD" clId="Web-{CE4CABB6-49B1-64EE-790F-D239896A73F6}" dt="2024-03-13T06:04:45.216" v="24" actId="1076"/>
        <pc:sldMkLst>
          <pc:docMk/>
          <pc:sldMk cId="3476783552" sldId="256"/>
        </pc:sldMkLst>
        <pc:spChg chg="mod">
          <ac:chgData name="Jayaraman, Ravi (spy7sw)" userId="S::spy7sw@virginia.edu::101c491a-e667-4150-9c95-71dd202534f6" providerId="AD" clId="Web-{CE4CABB6-49B1-64EE-790F-D239896A73F6}" dt="2024-03-13T06:04:45.216" v="24" actId="1076"/>
          <ac:spMkLst>
            <pc:docMk/>
            <pc:sldMk cId="3476783552" sldId="256"/>
            <ac:spMk id="2" creationId="{026F7E88-CE9A-04B4-62F5-85373028008A}"/>
          </ac:spMkLst>
        </pc:spChg>
      </pc:sldChg>
      <pc:sldChg chg="modSp modNotes">
        <pc:chgData name="Jayaraman, Ravi (spy7sw)" userId="S::spy7sw@virginia.edu::101c491a-e667-4150-9c95-71dd202534f6" providerId="AD" clId="Web-{CE4CABB6-49B1-64EE-790F-D239896A73F6}" dt="2024-03-13T07:02:24.203" v="2402"/>
        <pc:sldMkLst>
          <pc:docMk/>
          <pc:sldMk cId="2344678793" sldId="259"/>
        </pc:sldMkLst>
        <pc:spChg chg="mod">
          <ac:chgData name="Jayaraman, Ravi (spy7sw)" userId="S::spy7sw@virginia.edu::101c491a-e667-4150-9c95-71dd202534f6" providerId="AD" clId="Web-{CE4CABB6-49B1-64EE-790F-D239896A73F6}" dt="2024-03-13T06:57:27.896" v="1785" actId="1076"/>
          <ac:spMkLst>
            <pc:docMk/>
            <pc:sldMk cId="2344678793" sldId="259"/>
            <ac:spMk id="3" creationId="{842DCD54-E2FA-F635-43B0-6453E7E393C4}"/>
          </ac:spMkLst>
        </pc:spChg>
      </pc:sldChg>
      <pc:sldChg chg="addSp delSp modSp modNotes">
        <pc:chgData name="Jayaraman, Ravi (spy7sw)" userId="S::spy7sw@virginia.edu::101c491a-e667-4150-9c95-71dd202534f6" providerId="AD" clId="Web-{CE4CABB6-49B1-64EE-790F-D239896A73F6}" dt="2024-03-13T07:01:52.514" v="2339"/>
        <pc:sldMkLst>
          <pc:docMk/>
          <pc:sldMk cId="2955475036" sldId="260"/>
        </pc:sldMkLst>
        <pc:spChg chg="mod">
          <ac:chgData name="Jayaraman, Ravi (spy7sw)" userId="S::spy7sw@virginia.edu::101c491a-e667-4150-9c95-71dd202534f6" providerId="AD" clId="Web-{CE4CABB6-49B1-64EE-790F-D239896A73F6}" dt="2024-03-13T06:40:44.205" v="1322" actId="1076"/>
          <ac:spMkLst>
            <pc:docMk/>
            <pc:sldMk cId="2955475036" sldId="260"/>
            <ac:spMk id="2" creationId="{AAF00A85-BE83-D8E1-6B2E-152C36A3F768}"/>
          </ac:spMkLst>
        </pc:spChg>
        <pc:spChg chg="del">
          <ac:chgData name="Jayaraman, Ravi (spy7sw)" userId="S::spy7sw@virginia.edu::101c491a-e667-4150-9c95-71dd202534f6" providerId="AD" clId="Web-{CE4CABB6-49B1-64EE-790F-D239896A73F6}" dt="2024-03-13T06:24:11.295" v="182"/>
          <ac:spMkLst>
            <pc:docMk/>
            <pc:sldMk cId="2955475036" sldId="260"/>
            <ac:spMk id="3" creationId="{8A129D85-2DB8-625E-683E-E581596D5CEC}"/>
          </ac:spMkLst>
        </pc:spChg>
        <pc:spChg chg="del mod">
          <ac:chgData name="Jayaraman, Ravi (spy7sw)" userId="S::spy7sw@virginia.edu::101c491a-e667-4150-9c95-71dd202534f6" providerId="AD" clId="Web-{CE4CABB6-49B1-64EE-790F-D239896A73F6}" dt="2024-03-13T06:23:47.623" v="179"/>
          <ac:spMkLst>
            <pc:docMk/>
            <pc:sldMk cId="2955475036" sldId="260"/>
            <ac:spMk id="4" creationId="{8B43922E-083E-A864-0C15-6FAE63D9955A}"/>
          </ac:spMkLst>
        </pc:spChg>
        <pc:spChg chg="del mod">
          <ac:chgData name="Jayaraman, Ravi (spy7sw)" userId="S::spy7sw@virginia.edu::101c491a-e667-4150-9c95-71dd202534f6" providerId="AD" clId="Web-{CE4CABB6-49B1-64EE-790F-D239896A73F6}" dt="2024-03-13T06:23:49.967" v="180"/>
          <ac:spMkLst>
            <pc:docMk/>
            <pc:sldMk cId="2955475036" sldId="260"/>
            <ac:spMk id="5" creationId="{0FF501F3-D25E-C96F-5D97-5377A9AD7517}"/>
          </ac:spMkLst>
        </pc:spChg>
        <pc:spChg chg="del">
          <ac:chgData name="Jayaraman, Ravi (spy7sw)" userId="S::spy7sw@virginia.edu::101c491a-e667-4150-9c95-71dd202534f6" providerId="AD" clId="Web-{CE4CABB6-49B1-64EE-790F-D239896A73F6}" dt="2024-03-13T06:23:51.842" v="181"/>
          <ac:spMkLst>
            <pc:docMk/>
            <pc:sldMk cId="2955475036" sldId="260"/>
            <ac:spMk id="6" creationId="{98AB8F82-5AE4-4BCE-915D-3B0812C6BFC6}"/>
          </ac:spMkLst>
        </pc:spChg>
        <pc:spChg chg="add del mod">
          <ac:chgData name="Jayaraman, Ravi (spy7sw)" userId="S::spy7sw@virginia.edu::101c491a-e667-4150-9c95-71dd202534f6" providerId="AD" clId="Web-{CE4CABB6-49B1-64EE-790F-D239896A73F6}" dt="2024-03-13T06:26:09.362" v="262"/>
          <ac:spMkLst>
            <pc:docMk/>
            <pc:sldMk cId="2955475036" sldId="260"/>
            <ac:spMk id="423" creationId="{91F9C733-EF30-1673-ED8C-0D05518666DD}"/>
          </ac:spMkLst>
        </pc:spChg>
        <pc:graphicFrameChg chg="add del mod ord modGraphic">
          <ac:chgData name="Jayaraman, Ravi (spy7sw)" userId="S::spy7sw@virginia.edu::101c491a-e667-4150-9c95-71dd202534f6" providerId="AD" clId="Web-{CE4CABB6-49B1-64EE-790F-D239896A73F6}" dt="2024-03-13T06:26:05.221" v="261"/>
          <ac:graphicFrameMkLst>
            <pc:docMk/>
            <pc:sldMk cId="2955475036" sldId="260"/>
            <ac:graphicFrameMk id="7" creationId="{D0A5BF56-348F-9B52-F785-7EB3EC7AAF31}"/>
          </ac:graphicFrameMkLst>
        </pc:graphicFrameChg>
        <pc:graphicFrameChg chg="add del mod modGraphic">
          <ac:chgData name="Jayaraman, Ravi (spy7sw)" userId="S::spy7sw@virginia.edu::101c491a-e667-4150-9c95-71dd202534f6" providerId="AD" clId="Web-{CE4CABB6-49B1-64EE-790F-D239896A73F6}" dt="2024-03-13T06:38:36.904" v="1248"/>
          <ac:graphicFrameMkLst>
            <pc:docMk/>
            <pc:sldMk cId="2955475036" sldId="260"/>
            <ac:graphicFrameMk id="424" creationId="{289C080B-9BCE-9B1B-406E-183B2F97F2CF}"/>
          </ac:graphicFrameMkLst>
        </pc:graphicFrameChg>
        <pc:graphicFrameChg chg="add mod modGraphic">
          <ac:chgData name="Jayaraman, Ravi (spy7sw)" userId="S::spy7sw@virginia.edu::101c491a-e667-4150-9c95-71dd202534f6" providerId="AD" clId="Web-{CE4CABB6-49B1-64EE-790F-D239896A73F6}" dt="2024-03-13T06:50:39.178" v="1540" actId="20577"/>
          <ac:graphicFrameMkLst>
            <pc:docMk/>
            <pc:sldMk cId="2955475036" sldId="260"/>
            <ac:graphicFrameMk id="969" creationId="{6A598188-5562-ECD7-0A32-E02DF48FA8E3}"/>
          </ac:graphicFrameMkLst>
        </pc:graphicFrameChg>
      </pc:sldChg>
      <pc:sldChg chg="addSp delSp modSp">
        <pc:chgData name="Jayaraman, Ravi (spy7sw)" userId="S::spy7sw@virginia.edu::101c491a-e667-4150-9c95-71dd202534f6" providerId="AD" clId="Web-{CE4CABB6-49B1-64EE-790F-D239896A73F6}" dt="2024-03-13T06:48:44.862" v="1370"/>
        <pc:sldMkLst>
          <pc:docMk/>
          <pc:sldMk cId="936030676" sldId="263"/>
        </pc:sldMkLst>
        <pc:spChg chg="add del mod">
          <ac:chgData name="Jayaraman, Ravi (spy7sw)" userId="S::spy7sw@virginia.edu::101c491a-e667-4150-9c95-71dd202534f6" providerId="AD" clId="Web-{CE4CABB6-49B1-64EE-790F-D239896A73F6}" dt="2024-03-13T06:48:44.862" v="1370"/>
          <ac:spMkLst>
            <pc:docMk/>
            <pc:sldMk cId="936030676" sldId="263"/>
            <ac:spMk id="3" creationId="{8BE56463-2E12-9F54-2C24-9DA8B0573BC3}"/>
          </ac:spMkLst>
        </pc:spChg>
      </pc:sldChg>
    </pc:docChg>
  </pc:docChgLst>
  <pc:docChgLst>
    <pc:chgData name="Wei, Edward (nyw6dh)" userId="1840d735-900b-4455-b096-ff9161683833" providerId="ADAL" clId="{4124FB9D-3BFF-C347-BAA5-AE1D7FE699A4}"/>
    <pc:docChg chg="undo redo custSel addSld delSld modSld">
      <pc:chgData name="Wei, Edward (nyw6dh)" userId="1840d735-900b-4455-b096-ff9161683833" providerId="ADAL" clId="{4124FB9D-3BFF-C347-BAA5-AE1D7FE699A4}" dt="2024-03-13T16:50:22.526" v="1150" actId="14100"/>
      <pc:docMkLst>
        <pc:docMk/>
      </pc:docMkLst>
      <pc:sldChg chg="modSp mod">
        <pc:chgData name="Wei, Edward (nyw6dh)" userId="1840d735-900b-4455-b096-ff9161683833" providerId="ADAL" clId="{4124FB9D-3BFF-C347-BAA5-AE1D7FE699A4}" dt="2024-03-13T16:41:33.745" v="911" actId="20577"/>
        <pc:sldMkLst>
          <pc:docMk/>
          <pc:sldMk cId="3671810100" sldId="257"/>
        </pc:sldMkLst>
        <pc:spChg chg="mod">
          <ac:chgData name="Wei, Edward (nyw6dh)" userId="1840d735-900b-4455-b096-ff9161683833" providerId="ADAL" clId="{4124FB9D-3BFF-C347-BAA5-AE1D7FE699A4}" dt="2024-03-13T16:41:33.745" v="911" actId="20577"/>
          <ac:spMkLst>
            <pc:docMk/>
            <pc:sldMk cId="3671810100" sldId="257"/>
            <ac:spMk id="3" creationId="{06AE610E-7A53-9256-A587-B197EA463C64}"/>
          </ac:spMkLst>
        </pc:spChg>
      </pc:sldChg>
      <pc:sldChg chg="modSp mod">
        <pc:chgData name="Wei, Edward (nyw6dh)" userId="1840d735-900b-4455-b096-ff9161683833" providerId="ADAL" clId="{4124FB9D-3BFF-C347-BAA5-AE1D7FE699A4}" dt="2024-03-13T16:45:19.082" v="1148" actId="20577"/>
        <pc:sldMkLst>
          <pc:docMk/>
          <pc:sldMk cId="1531524920" sldId="258"/>
        </pc:sldMkLst>
        <pc:spChg chg="mod">
          <ac:chgData name="Wei, Edward (nyw6dh)" userId="1840d735-900b-4455-b096-ff9161683833" providerId="ADAL" clId="{4124FB9D-3BFF-C347-BAA5-AE1D7FE699A4}" dt="2024-03-13T16:45:19.082" v="1148" actId="20577"/>
          <ac:spMkLst>
            <pc:docMk/>
            <pc:sldMk cId="1531524920" sldId="258"/>
            <ac:spMk id="3" creationId="{9F2D7912-2F89-1099-A9CC-6927B91F9C98}"/>
          </ac:spMkLst>
        </pc:spChg>
      </pc:sldChg>
      <pc:sldChg chg="modSp mod">
        <pc:chgData name="Wei, Edward (nyw6dh)" userId="1840d735-900b-4455-b096-ff9161683833" providerId="ADAL" clId="{4124FB9D-3BFF-C347-BAA5-AE1D7FE699A4}" dt="2024-03-13T16:07:17.437" v="663" actId="14100"/>
        <pc:sldMkLst>
          <pc:docMk/>
          <pc:sldMk cId="2955475036" sldId="260"/>
        </pc:sldMkLst>
        <pc:graphicFrameChg chg="mod">
          <ac:chgData name="Wei, Edward (nyw6dh)" userId="1840d735-900b-4455-b096-ff9161683833" providerId="ADAL" clId="{4124FB9D-3BFF-C347-BAA5-AE1D7FE699A4}" dt="2024-03-13T16:07:17.437" v="663" actId="14100"/>
          <ac:graphicFrameMkLst>
            <pc:docMk/>
            <pc:sldMk cId="2955475036" sldId="260"/>
            <ac:graphicFrameMk id="969" creationId="{6A598188-5562-ECD7-0A32-E02DF48FA8E3}"/>
          </ac:graphicFrameMkLst>
        </pc:graphicFrameChg>
      </pc:sldChg>
      <pc:sldChg chg="modSp mod">
        <pc:chgData name="Wei, Edward (nyw6dh)" userId="1840d735-900b-4455-b096-ff9161683833" providerId="ADAL" clId="{4124FB9D-3BFF-C347-BAA5-AE1D7FE699A4}" dt="2024-03-13T16:43:48.652" v="1069" actId="208"/>
        <pc:sldMkLst>
          <pc:docMk/>
          <pc:sldMk cId="4223682571" sldId="261"/>
        </pc:sldMkLst>
        <pc:spChg chg="mod">
          <ac:chgData name="Wei, Edward (nyw6dh)" userId="1840d735-900b-4455-b096-ff9161683833" providerId="ADAL" clId="{4124FB9D-3BFF-C347-BAA5-AE1D7FE699A4}" dt="2024-03-13T16:41:54.329" v="916" actId="113"/>
          <ac:spMkLst>
            <pc:docMk/>
            <pc:sldMk cId="4223682571" sldId="261"/>
            <ac:spMk id="18" creationId="{674DA4A7-5F54-560F-6A22-97540C0C14C6}"/>
          </ac:spMkLst>
        </pc:spChg>
        <pc:spChg chg="mod">
          <ac:chgData name="Wei, Edward (nyw6dh)" userId="1840d735-900b-4455-b096-ff9161683833" providerId="ADAL" clId="{4124FB9D-3BFF-C347-BAA5-AE1D7FE699A4}" dt="2024-03-13T16:41:48.796" v="913" actId="113"/>
          <ac:spMkLst>
            <pc:docMk/>
            <pc:sldMk cId="4223682571" sldId="261"/>
            <ac:spMk id="19" creationId="{B94199A5-19CF-9425-02BE-9E2AE8D5ECFE}"/>
          </ac:spMkLst>
        </pc:spChg>
        <pc:spChg chg="mod">
          <ac:chgData name="Wei, Edward (nyw6dh)" userId="1840d735-900b-4455-b096-ff9161683833" providerId="ADAL" clId="{4124FB9D-3BFF-C347-BAA5-AE1D7FE699A4}" dt="2024-03-13T16:42:14.306" v="922" actId="207"/>
          <ac:spMkLst>
            <pc:docMk/>
            <pc:sldMk cId="4223682571" sldId="261"/>
            <ac:spMk id="20" creationId="{9D41F660-C860-4054-7FC1-BFBCD8CBDE89}"/>
          </ac:spMkLst>
        </pc:spChg>
        <pc:spChg chg="mod">
          <ac:chgData name="Wei, Edward (nyw6dh)" userId="1840d735-900b-4455-b096-ff9161683833" providerId="ADAL" clId="{4124FB9D-3BFF-C347-BAA5-AE1D7FE699A4}" dt="2024-03-13T16:43:12.568" v="1066" actId="6549"/>
          <ac:spMkLst>
            <pc:docMk/>
            <pc:sldMk cId="4223682571" sldId="261"/>
            <ac:spMk id="26" creationId="{4B687284-3358-BE5D-E9D2-2158560B2A61}"/>
          </ac:spMkLst>
        </pc:spChg>
        <pc:cxnChg chg="mod">
          <ac:chgData name="Wei, Edward (nyw6dh)" userId="1840d735-900b-4455-b096-ff9161683833" providerId="ADAL" clId="{4124FB9D-3BFF-C347-BAA5-AE1D7FE699A4}" dt="2024-03-13T16:43:48.652" v="1069" actId="208"/>
          <ac:cxnSpMkLst>
            <pc:docMk/>
            <pc:sldMk cId="4223682571" sldId="261"/>
            <ac:cxnSpMk id="7" creationId="{008EE523-38B8-93FE-8E45-029FE3E4BCE0}"/>
          </ac:cxnSpMkLst>
        </pc:cxnChg>
        <pc:cxnChg chg="mod">
          <ac:chgData name="Wei, Edward (nyw6dh)" userId="1840d735-900b-4455-b096-ff9161683833" providerId="ADAL" clId="{4124FB9D-3BFF-C347-BAA5-AE1D7FE699A4}" dt="2024-03-13T16:43:48.652" v="1069" actId="208"/>
          <ac:cxnSpMkLst>
            <pc:docMk/>
            <pc:sldMk cId="4223682571" sldId="261"/>
            <ac:cxnSpMk id="24" creationId="{2AD1DB66-CB9F-62D0-1B8E-CA56951E131C}"/>
          </ac:cxnSpMkLst>
        </pc:cxnChg>
      </pc:sldChg>
      <pc:sldChg chg="modSp mod">
        <pc:chgData name="Wei, Edward (nyw6dh)" userId="1840d735-900b-4455-b096-ff9161683833" providerId="ADAL" clId="{4124FB9D-3BFF-C347-BAA5-AE1D7FE699A4}" dt="2024-03-13T16:08:23.692" v="667" actId="20577"/>
        <pc:sldMkLst>
          <pc:docMk/>
          <pc:sldMk cId="2854374927" sldId="262"/>
        </pc:sldMkLst>
        <pc:spChg chg="mod">
          <ac:chgData name="Wei, Edward (nyw6dh)" userId="1840d735-900b-4455-b096-ff9161683833" providerId="ADAL" clId="{4124FB9D-3BFF-C347-BAA5-AE1D7FE699A4}" dt="2024-03-13T16:08:23.692" v="667" actId="20577"/>
          <ac:spMkLst>
            <pc:docMk/>
            <pc:sldMk cId="2854374927" sldId="262"/>
            <ac:spMk id="3" creationId="{C0AB3EA5-4A34-E570-002C-5525A2F6F793}"/>
          </ac:spMkLst>
        </pc:spChg>
      </pc:sldChg>
      <pc:sldChg chg="addSp delSp modSp add del mod chgLayout">
        <pc:chgData name="Wei, Edward (nyw6dh)" userId="1840d735-900b-4455-b096-ff9161683833" providerId="ADAL" clId="{4124FB9D-3BFF-C347-BAA5-AE1D7FE699A4}" dt="2024-03-13T16:50:22.526" v="1150" actId="14100"/>
        <pc:sldMkLst>
          <pc:docMk/>
          <pc:sldMk cId="936030676" sldId="263"/>
        </pc:sldMkLst>
        <pc:spChg chg="mod ord">
          <ac:chgData name="Wei, Edward (nyw6dh)" userId="1840d735-900b-4455-b096-ff9161683833" providerId="ADAL" clId="{4124FB9D-3BFF-C347-BAA5-AE1D7FE699A4}" dt="2024-03-13T15:58:56.397" v="408" actId="6264"/>
          <ac:spMkLst>
            <pc:docMk/>
            <pc:sldMk cId="936030676" sldId="263"/>
            <ac:spMk id="2" creationId="{824D41B4-F997-63E8-DAE7-587F6514F731}"/>
          </ac:spMkLst>
        </pc:spChg>
        <pc:spChg chg="mod">
          <ac:chgData name="Wei, Edward (nyw6dh)" userId="1840d735-900b-4455-b096-ff9161683833" providerId="ADAL" clId="{4124FB9D-3BFF-C347-BAA5-AE1D7FE699A4}" dt="2024-03-13T16:50:22.526" v="1150" actId="14100"/>
          <ac:spMkLst>
            <pc:docMk/>
            <pc:sldMk cId="936030676" sldId="263"/>
            <ac:spMk id="8" creationId="{DAC2383B-0E9B-F82B-FD8B-8323CD4FE62A}"/>
          </ac:spMkLst>
        </pc:spChg>
        <pc:spChg chg="add del mod">
          <ac:chgData name="Wei, Edward (nyw6dh)" userId="1840d735-900b-4455-b096-ff9161683833" providerId="ADAL" clId="{4124FB9D-3BFF-C347-BAA5-AE1D7FE699A4}" dt="2024-03-13T15:58:56.397" v="408" actId="6264"/>
          <ac:spMkLst>
            <pc:docMk/>
            <pc:sldMk cId="936030676" sldId="263"/>
            <ac:spMk id="25" creationId="{3E8818E8-FD6A-A005-7745-7B0BEBFD77CD}"/>
          </ac:spMkLst>
        </pc:spChg>
        <pc:spChg chg="add del mod ord">
          <ac:chgData name="Wei, Edward (nyw6dh)" userId="1840d735-900b-4455-b096-ff9161683833" providerId="ADAL" clId="{4124FB9D-3BFF-C347-BAA5-AE1D7FE699A4}" dt="2024-03-13T15:58:59.360" v="409" actId="478"/>
          <ac:spMkLst>
            <pc:docMk/>
            <pc:sldMk cId="936030676" sldId="263"/>
            <ac:spMk id="26" creationId="{74C671C2-6879-0319-FC14-7BE3C035F2D0}"/>
          </ac:spMkLst>
        </pc:spChg>
      </pc:sldChg>
    </pc:docChg>
  </pc:docChgLst>
  <pc:docChgLst>
    <pc:chgData name="Jayaraman, Ravi (spy7sw)" userId="S::spy7sw@virginia.edu::101c491a-e667-4150-9c95-71dd202534f6" providerId="AD" clId="Web-{68F36800-E402-9591-145C-177DF4486BF5}"/>
    <pc:docChg chg="modSld">
      <pc:chgData name="Jayaraman, Ravi (spy7sw)" userId="S::spy7sw@virginia.edu::101c491a-e667-4150-9c95-71dd202534f6" providerId="AD" clId="Web-{68F36800-E402-9591-145C-177DF4486BF5}" dt="2024-03-13T15:39:29.235" v="499" actId="20577"/>
      <pc:docMkLst>
        <pc:docMk/>
      </pc:docMkLst>
      <pc:sldChg chg="modSp modNotes">
        <pc:chgData name="Jayaraman, Ravi (spy7sw)" userId="S::spy7sw@virginia.edu::101c491a-e667-4150-9c95-71dd202534f6" providerId="AD" clId="Web-{68F36800-E402-9591-145C-177DF4486BF5}" dt="2024-03-13T15:37:52.200" v="467"/>
        <pc:sldMkLst>
          <pc:docMk/>
          <pc:sldMk cId="2344678793" sldId="259"/>
        </pc:sldMkLst>
        <pc:spChg chg="mod">
          <ac:chgData name="Jayaraman, Ravi (spy7sw)" userId="S::spy7sw@virginia.edu::101c491a-e667-4150-9c95-71dd202534f6" providerId="AD" clId="Web-{68F36800-E402-9591-145C-177DF4486BF5}" dt="2024-03-13T15:04:57.145" v="117" actId="20577"/>
          <ac:spMkLst>
            <pc:docMk/>
            <pc:sldMk cId="2344678793" sldId="259"/>
            <ac:spMk id="3" creationId="{842DCD54-E2FA-F635-43B0-6453E7E393C4}"/>
          </ac:spMkLst>
        </pc:spChg>
      </pc:sldChg>
      <pc:sldChg chg="addSp delSp modSp">
        <pc:chgData name="Jayaraman, Ravi (spy7sw)" userId="S::spy7sw@virginia.edu::101c491a-e667-4150-9c95-71dd202534f6" providerId="AD" clId="Web-{68F36800-E402-9591-145C-177DF4486BF5}" dt="2024-03-13T15:39:29.235" v="499" actId="20577"/>
        <pc:sldMkLst>
          <pc:docMk/>
          <pc:sldMk cId="936030676" sldId="263"/>
        </pc:sldMkLst>
        <pc:spChg chg="mod">
          <ac:chgData name="Jayaraman, Ravi (spy7sw)" userId="S::spy7sw@virginia.edu::101c491a-e667-4150-9c95-71dd202534f6" providerId="AD" clId="Web-{68F36800-E402-9591-145C-177DF4486BF5}" dt="2024-03-13T15:07:09.712" v="152" actId="1076"/>
          <ac:spMkLst>
            <pc:docMk/>
            <pc:sldMk cId="936030676" sldId="263"/>
            <ac:spMk id="2" creationId="{824D41B4-F997-63E8-DAE7-587F6514F731}"/>
          </ac:spMkLst>
        </pc:spChg>
        <pc:spChg chg="mod topLvl">
          <ac:chgData name="Jayaraman, Ravi (spy7sw)" userId="S::spy7sw@virginia.edu::101c491a-e667-4150-9c95-71dd202534f6" providerId="AD" clId="Web-{68F36800-E402-9591-145C-177DF4486BF5}" dt="2024-03-13T15:06:12.085" v="134" actId="1076"/>
          <ac:spMkLst>
            <pc:docMk/>
            <pc:sldMk cId="936030676" sldId="263"/>
            <ac:spMk id="4" creationId="{227366A8-CE82-0D53-8122-1C1ECEF44772}"/>
          </ac:spMkLst>
        </pc:spChg>
        <pc:spChg chg="mod topLvl">
          <ac:chgData name="Jayaraman, Ravi (spy7sw)" userId="S::spy7sw@virginia.edu::101c491a-e667-4150-9c95-71dd202534f6" providerId="AD" clId="Web-{68F36800-E402-9591-145C-177DF4486BF5}" dt="2024-03-13T15:05:57.772" v="132" actId="1076"/>
          <ac:spMkLst>
            <pc:docMk/>
            <pc:sldMk cId="936030676" sldId="263"/>
            <ac:spMk id="5" creationId="{4A299CD9-432D-CFF0-C0B6-EA90AFCA0FF8}"/>
          </ac:spMkLst>
        </pc:spChg>
        <pc:spChg chg="mod topLvl">
          <ac:chgData name="Jayaraman, Ravi (spy7sw)" userId="S::spy7sw@virginia.edu::101c491a-e667-4150-9c95-71dd202534f6" providerId="AD" clId="Web-{68F36800-E402-9591-145C-177DF4486BF5}" dt="2024-03-13T15:05:35.974" v="129"/>
          <ac:spMkLst>
            <pc:docMk/>
            <pc:sldMk cId="936030676" sldId="263"/>
            <ac:spMk id="7" creationId="{BF065DC5-5D5F-9FCC-30AD-97D23C1BE5D6}"/>
          </ac:spMkLst>
        </pc:spChg>
        <pc:spChg chg="add mod">
          <ac:chgData name="Jayaraman, Ravi (spy7sw)" userId="S::spy7sw@virginia.edu::101c491a-e667-4150-9c95-71dd202534f6" providerId="AD" clId="Web-{68F36800-E402-9591-145C-177DF4486BF5}" dt="2024-03-13T15:39:29.235" v="499" actId="20577"/>
          <ac:spMkLst>
            <pc:docMk/>
            <pc:sldMk cId="936030676" sldId="263"/>
            <ac:spMk id="8" creationId="{DAC2383B-0E9B-F82B-FD8B-8323CD4FE62A}"/>
          </ac:spMkLst>
        </pc:spChg>
        <pc:spChg chg="mod topLvl">
          <ac:chgData name="Jayaraman, Ravi (spy7sw)" userId="S::spy7sw@virginia.edu::101c491a-e667-4150-9c95-71dd202534f6" providerId="AD" clId="Web-{68F36800-E402-9591-145C-177DF4486BF5}" dt="2024-03-13T15:06:04.600" v="133" actId="1076"/>
          <ac:spMkLst>
            <pc:docMk/>
            <pc:sldMk cId="936030676" sldId="263"/>
            <ac:spMk id="13" creationId="{E36390F8-641B-6B1C-0518-C692066403E4}"/>
          </ac:spMkLst>
        </pc:spChg>
        <pc:spChg chg="mod topLvl">
          <ac:chgData name="Jayaraman, Ravi (spy7sw)" userId="S::spy7sw@virginia.edu::101c491a-e667-4150-9c95-71dd202534f6" providerId="AD" clId="Web-{68F36800-E402-9591-145C-177DF4486BF5}" dt="2024-03-13T15:09:00.966" v="266" actId="1076"/>
          <ac:spMkLst>
            <pc:docMk/>
            <pc:sldMk cId="936030676" sldId="263"/>
            <ac:spMk id="19" creationId="{3016D2F0-56CF-A8EB-4FDC-57601027DBA4}"/>
          </ac:spMkLst>
        </pc:spChg>
        <pc:grpChg chg="add del mod">
          <ac:chgData name="Jayaraman, Ravi (spy7sw)" userId="S::spy7sw@virginia.edu::101c491a-e667-4150-9c95-71dd202534f6" providerId="AD" clId="Web-{68F36800-E402-9591-145C-177DF4486BF5}" dt="2024-03-13T15:05:35.974" v="129"/>
          <ac:grpSpMkLst>
            <pc:docMk/>
            <pc:sldMk cId="936030676" sldId="263"/>
            <ac:grpSpMk id="3" creationId="{5112E5BD-BB02-2B28-8587-ED9505A301CB}"/>
          </ac:grpSpMkLst>
        </pc:grpChg>
        <pc:grpChg chg="add mod">
          <ac:chgData name="Jayaraman, Ravi (spy7sw)" userId="S::spy7sw@virginia.edu::101c491a-e667-4150-9c95-71dd202534f6" providerId="AD" clId="Web-{68F36800-E402-9591-145C-177DF4486BF5}" dt="2024-03-13T15:08:49.966" v="264" actId="1076"/>
          <ac:grpSpMkLst>
            <pc:docMk/>
            <pc:sldMk cId="936030676" sldId="263"/>
            <ac:grpSpMk id="6" creationId="{42E6E5FC-D0F9-26C0-3FF0-70B7729B0F49}"/>
          </ac:grpSpMkLst>
        </pc:grpChg>
        <pc:cxnChg chg="mod topLvl">
          <ac:chgData name="Jayaraman, Ravi (spy7sw)" userId="S::spy7sw@virginia.edu::101c491a-e667-4150-9c95-71dd202534f6" providerId="AD" clId="Web-{68F36800-E402-9591-145C-177DF4486BF5}" dt="2024-03-13T15:06:12.085" v="134" actId="1076"/>
          <ac:cxnSpMkLst>
            <pc:docMk/>
            <pc:sldMk cId="936030676" sldId="263"/>
            <ac:cxnSpMk id="9" creationId="{964A4473-1945-3DA4-822C-3AD88B484864}"/>
          </ac:cxnSpMkLst>
        </pc:cxnChg>
        <pc:cxnChg chg="add mod">
          <ac:chgData name="Jayaraman, Ravi (spy7sw)" userId="S::spy7sw@virginia.edu::101c491a-e667-4150-9c95-71dd202534f6" providerId="AD" clId="Web-{68F36800-E402-9591-145C-177DF4486BF5}" dt="2024-03-13T15:09:26.951" v="272" actId="1076"/>
          <ac:cxnSpMkLst>
            <pc:docMk/>
            <pc:sldMk cId="936030676" sldId="263"/>
            <ac:cxnSpMk id="10" creationId="{A182524B-807D-EC58-FDE1-86471AECA7F3}"/>
          </ac:cxnSpMkLst>
        </pc:cxnChg>
        <pc:cxnChg chg="mod topLvl">
          <ac:chgData name="Jayaraman, Ravi (spy7sw)" userId="S::spy7sw@virginia.edu::101c491a-e667-4150-9c95-71dd202534f6" providerId="AD" clId="Web-{68F36800-E402-9591-145C-177DF4486BF5}" dt="2024-03-13T15:05:57.772" v="132" actId="1076"/>
          <ac:cxnSpMkLst>
            <pc:docMk/>
            <pc:sldMk cId="936030676" sldId="263"/>
            <ac:cxnSpMk id="11" creationId="{69B82268-BFCA-D81F-32FF-3F2C25DFBCBA}"/>
          </ac:cxnSpMkLst>
        </pc:cxnChg>
        <pc:cxnChg chg="mod topLvl">
          <ac:chgData name="Jayaraman, Ravi (spy7sw)" userId="S::spy7sw@virginia.edu::101c491a-e667-4150-9c95-71dd202534f6" providerId="AD" clId="Web-{68F36800-E402-9591-145C-177DF4486BF5}" dt="2024-03-13T15:06:12.085" v="134" actId="1076"/>
          <ac:cxnSpMkLst>
            <pc:docMk/>
            <pc:sldMk cId="936030676" sldId="263"/>
            <ac:cxnSpMk id="15" creationId="{DB007612-8616-7E27-0A27-2760F421C21A}"/>
          </ac:cxnSpMkLst>
        </pc:cxnChg>
        <pc:cxnChg chg="mod topLvl">
          <ac:chgData name="Jayaraman, Ravi (spy7sw)" userId="S::spy7sw@virginia.edu::101c491a-e667-4150-9c95-71dd202534f6" providerId="AD" clId="Web-{68F36800-E402-9591-145C-177DF4486BF5}" dt="2024-03-13T15:06:04.600" v="133" actId="1076"/>
          <ac:cxnSpMkLst>
            <pc:docMk/>
            <pc:sldMk cId="936030676" sldId="263"/>
            <ac:cxnSpMk id="16" creationId="{04B2078D-067F-2AF5-D6E0-41C5B8DC0A93}"/>
          </ac:cxnSpMkLst>
        </pc:cxnChg>
        <pc:cxnChg chg="del mod topLvl">
          <ac:chgData name="Jayaraman, Ravi (spy7sw)" userId="S::spy7sw@virginia.edu::101c491a-e667-4150-9c95-71dd202534f6" providerId="AD" clId="Web-{68F36800-E402-9591-145C-177DF4486BF5}" dt="2024-03-13T15:09:02.466" v="267"/>
          <ac:cxnSpMkLst>
            <pc:docMk/>
            <pc:sldMk cId="936030676" sldId="263"/>
            <ac:cxnSpMk id="20" creationId="{91E75CC3-06AA-BDC5-A385-F9B8D85555ED}"/>
          </ac:cxnSpMkLst>
        </pc:cxnChg>
      </pc:sldChg>
    </pc:docChg>
  </pc:docChgLst>
  <pc:docChgLst>
    <pc:chgData name="Jayaraman, Ravi (spy7sw)" userId="S::spy7sw@virginia.edu::101c491a-e667-4150-9c95-71dd202534f6" providerId="AD" clId="Web-{B8022537-1AAD-FE47-D272-4C3DB582D12E}"/>
    <pc:docChg chg="modSld">
      <pc:chgData name="Jayaraman, Ravi (spy7sw)" userId="S::spy7sw@virginia.edu::101c491a-e667-4150-9c95-71dd202534f6" providerId="AD" clId="Web-{B8022537-1AAD-FE47-D272-4C3DB582D12E}" dt="2024-03-13T02:09:35.574" v="154" actId="1076"/>
      <pc:docMkLst>
        <pc:docMk/>
      </pc:docMkLst>
      <pc:sldChg chg="modSp">
        <pc:chgData name="Jayaraman, Ravi (spy7sw)" userId="S::spy7sw@virginia.edu::101c491a-e667-4150-9c95-71dd202534f6" providerId="AD" clId="Web-{B8022537-1AAD-FE47-D272-4C3DB582D12E}" dt="2024-03-13T02:02:13.108" v="130" actId="20577"/>
        <pc:sldMkLst>
          <pc:docMk/>
          <pc:sldMk cId="2344678793" sldId="259"/>
        </pc:sldMkLst>
        <pc:spChg chg="mod">
          <ac:chgData name="Jayaraman, Ravi (spy7sw)" userId="S::spy7sw@virginia.edu::101c491a-e667-4150-9c95-71dd202534f6" providerId="AD" clId="Web-{B8022537-1AAD-FE47-D272-4C3DB582D12E}" dt="2024-03-13T02:02:13.108" v="130" actId="20577"/>
          <ac:spMkLst>
            <pc:docMk/>
            <pc:sldMk cId="2344678793" sldId="259"/>
            <ac:spMk id="3" creationId="{842DCD54-E2FA-F635-43B0-6453E7E393C4}"/>
          </ac:spMkLst>
        </pc:spChg>
      </pc:sldChg>
      <pc:sldChg chg="addSp modSp">
        <pc:chgData name="Jayaraman, Ravi (spy7sw)" userId="S::spy7sw@virginia.edu::101c491a-e667-4150-9c95-71dd202534f6" providerId="AD" clId="Web-{B8022537-1AAD-FE47-D272-4C3DB582D12E}" dt="2024-03-13T02:09:35.574" v="154" actId="1076"/>
        <pc:sldMkLst>
          <pc:docMk/>
          <pc:sldMk cId="2955475036" sldId="260"/>
        </pc:sldMkLst>
        <pc:spChg chg="add mod">
          <ac:chgData name="Jayaraman, Ravi (spy7sw)" userId="S::spy7sw@virginia.edu::101c491a-e667-4150-9c95-71dd202534f6" providerId="AD" clId="Web-{B8022537-1AAD-FE47-D272-4C3DB582D12E}" dt="2024-03-13T02:09:04.980" v="142" actId="1076"/>
          <ac:spMkLst>
            <pc:docMk/>
            <pc:sldMk cId="2955475036" sldId="260"/>
            <ac:spMk id="4" creationId="{8B43922E-083E-A864-0C15-6FAE63D9955A}"/>
          </ac:spMkLst>
        </pc:spChg>
        <pc:spChg chg="add mod">
          <ac:chgData name="Jayaraman, Ravi (spy7sw)" userId="S::spy7sw@virginia.edu::101c491a-e667-4150-9c95-71dd202534f6" providerId="AD" clId="Web-{B8022537-1AAD-FE47-D272-4C3DB582D12E}" dt="2024-03-13T02:09:32.465" v="153" actId="1076"/>
          <ac:spMkLst>
            <pc:docMk/>
            <pc:sldMk cId="2955475036" sldId="260"/>
            <ac:spMk id="5" creationId="{0FF501F3-D25E-C96F-5D97-5377A9AD7517}"/>
          </ac:spMkLst>
        </pc:spChg>
        <pc:spChg chg="add mod">
          <ac:chgData name="Jayaraman, Ravi (spy7sw)" userId="S::spy7sw@virginia.edu::101c491a-e667-4150-9c95-71dd202534f6" providerId="AD" clId="Web-{B8022537-1AAD-FE47-D272-4C3DB582D12E}" dt="2024-03-13T02:09:35.574" v="154" actId="1076"/>
          <ac:spMkLst>
            <pc:docMk/>
            <pc:sldMk cId="2955475036" sldId="260"/>
            <ac:spMk id="6" creationId="{98AB8F82-5AE4-4BCE-915D-3B0812C6BFC6}"/>
          </ac:spMkLst>
        </pc:spChg>
      </pc:sldChg>
    </pc:docChg>
  </pc:docChgLst>
  <pc:docChgLst>
    <pc:chgData name="Jayaraman, Ravi (spy7sw)" userId="S::spy7sw@virginia.edu::101c491a-e667-4150-9c95-71dd202534f6" providerId="AD" clId="Web-{C665872E-99C4-E127-5853-BB7B5136D96A}"/>
    <pc:docChg chg="modSld">
      <pc:chgData name="Jayaraman, Ravi (spy7sw)" userId="S::spy7sw@virginia.edu::101c491a-e667-4150-9c95-71dd202534f6" providerId="AD" clId="Web-{C665872E-99C4-E127-5853-BB7B5136D96A}" dt="2024-03-13T01:47:04.717" v="51" actId="20577"/>
      <pc:docMkLst>
        <pc:docMk/>
      </pc:docMkLst>
      <pc:sldChg chg="modSp">
        <pc:chgData name="Jayaraman, Ravi (spy7sw)" userId="S::spy7sw@virginia.edu::101c491a-e667-4150-9c95-71dd202534f6" providerId="AD" clId="Web-{C665872E-99C4-E127-5853-BB7B5136D96A}" dt="2024-03-13T01:47:04.717" v="51" actId="20577"/>
        <pc:sldMkLst>
          <pc:docMk/>
          <pc:sldMk cId="2344678793" sldId="259"/>
        </pc:sldMkLst>
        <pc:spChg chg="mod">
          <ac:chgData name="Jayaraman, Ravi (spy7sw)" userId="S::spy7sw@virginia.edu::101c491a-e667-4150-9c95-71dd202534f6" providerId="AD" clId="Web-{C665872E-99C4-E127-5853-BB7B5136D96A}" dt="2024-03-13T01:47:04.717" v="51" actId="20577"/>
          <ac:spMkLst>
            <pc:docMk/>
            <pc:sldMk cId="2344678793" sldId="259"/>
            <ac:spMk id="3" creationId="{842DCD54-E2FA-F635-43B0-6453E7E393C4}"/>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185B38-1D68-4228-B0DF-339FC48EA9D0}" type="doc">
      <dgm:prSet loTypeId="urn:microsoft.com/office/officeart/2017/3/layout/HorizontalPathTimeline" loCatId="timeline" qsTypeId="urn:microsoft.com/office/officeart/2005/8/quickstyle/simple1" qsCatId="simple" csTypeId="urn:microsoft.com/office/officeart/2005/8/colors/accent1_2" csCatId="accent1" phldr="1"/>
      <dgm:spPr/>
      <dgm:t>
        <a:bodyPr/>
        <a:lstStyle/>
        <a:p>
          <a:endParaRPr lang="en-US"/>
        </a:p>
      </dgm:t>
    </dgm:pt>
    <dgm:pt modelId="{E5860FB7-678E-4AB6-B503-50A49AEA02F3}">
      <dgm:prSet phldrT="[Text]" phldr="0"/>
      <dgm:spPr/>
      <dgm:t>
        <a:bodyPr/>
        <a:lstStyle/>
        <a:p>
          <a:pPr>
            <a:defRPr b="1"/>
          </a:pPr>
          <a:r>
            <a:rPr lang="en-US">
              <a:latin typeface="Calibri Light" panose="020F0302020204030204"/>
            </a:rPr>
            <a:t>Present (3/19)</a:t>
          </a:r>
          <a:endParaRPr lang="en-US"/>
        </a:p>
      </dgm:t>
    </dgm:pt>
    <dgm:pt modelId="{E5F8D8FB-A526-407D-A5D9-EB8CC47CF3B6}" type="parTrans" cxnId="{8F4DCF0D-A365-42B8-8ACB-2464C4039883}">
      <dgm:prSet/>
      <dgm:spPr/>
      <dgm:t>
        <a:bodyPr/>
        <a:lstStyle/>
        <a:p>
          <a:endParaRPr lang="en-US"/>
        </a:p>
      </dgm:t>
    </dgm:pt>
    <dgm:pt modelId="{1FC32101-7DE6-446E-8481-01886BAE4D42}" type="sibTrans" cxnId="{8F4DCF0D-A365-42B8-8ACB-2464C4039883}">
      <dgm:prSet/>
      <dgm:spPr/>
      <dgm:t>
        <a:bodyPr/>
        <a:lstStyle/>
        <a:p>
          <a:endParaRPr lang="en-US"/>
        </a:p>
      </dgm:t>
    </dgm:pt>
    <dgm:pt modelId="{84B86402-3381-4239-A472-7E4842B658A7}">
      <dgm:prSet phldrT="[Text]" phldr="0"/>
      <dgm:spPr/>
      <dgm:t>
        <a:bodyPr/>
        <a:lstStyle/>
        <a:p>
          <a:r>
            <a:rPr lang="en-US">
              <a:latin typeface="Calibri Light" panose="020F0302020204030204"/>
            </a:rPr>
            <a:t>Select grammar based fuzzers and potential DBMS to</a:t>
          </a:r>
          <a:endParaRPr lang="en-US"/>
        </a:p>
      </dgm:t>
    </dgm:pt>
    <dgm:pt modelId="{B2007EE3-95B6-4555-87BE-105DB26BDB1E}" type="parTrans" cxnId="{7AE133A5-14B5-41ED-8F72-E2BD52F99ECC}">
      <dgm:prSet/>
      <dgm:spPr/>
      <dgm:t>
        <a:bodyPr/>
        <a:lstStyle/>
        <a:p>
          <a:endParaRPr lang="en-US"/>
        </a:p>
      </dgm:t>
    </dgm:pt>
    <dgm:pt modelId="{B4E7FBF0-FE00-4230-BE6E-F7D0CDC2B7E6}" type="sibTrans" cxnId="{7AE133A5-14B5-41ED-8F72-E2BD52F99ECC}">
      <dgm:prSet/>
      <dgm:spPr/>
      <dgm:t>
        <a:bodyPr/>
        <a:lstStyle/>
        <a:p>
          <a:endParaRPr lang="en-US"/>
        </a:p>
      </dgm:t>
    </dgm:pt>
    <dgm:pt modelId="{2299042A-BBA8-49E9-A204-E7F05F1D692E}">
      <dgm:prSet phldrT="[Text]" phldr="0"/>
      <dgm:spPr/>
      <dgm:t>
        <a:bodyPr/>
        <a:lstStyle/>
        <a:p>
          <a:pPr>
            <a:defRPr b="1"/>
          </a:pPr>
          <a:r>
            <a:rPr lang="en-US">
              <a:latin typeface="Calibri Light" panose="020F0302020204030204"/>
            </a:rPr>
            <a:t>Midterm (4/1)</a:t>
          </a:r>
          <a:endParaRPr lang="en-US"/>
        </a:p>
      </dgm:t>
    </dgm:pt>
    <dgm:pt modelId="{9D889B5C-D28F-4EBD-A2D5-D801AC50B58A}" type="parTrans" cxnId="{ADF6D939-025D-4C36-8FF1-808F7EC4BB46}">
      <dgm:prSet/>
      <dgm:spPr/>
      <dgm:t>
        <a:bodyPr/>
        <a:lstStyle/>
        <a:p>
          <a:endParaRPr lang="en-US"/>
        </a:p>
      </dgm:t>
    </dgm:pt>
    <dgm:pt modelId="{ABE055EE-E374-465D-A22F-F4374600637A}" type="sibTrans" cxnId="{ADF6D939-025D-4C36-8FF1-808F7EC4BB46}">
      <dgm:prSet/>
      <dgm:spPr/>
      <dgm:t>
        <a:bodyPr/>
        <a:lstStyle/>
        <a:p>
          <a:endParaRPr lang="en-US"/>
        </a:p>
      </dgm:t>
    </dgm:pt>
    <dgm:pt modelId="{A849C15D-60A0-412F-8D86-9F341A687B37}">
      <dgm:prSet phldrT="[Text]" phldr="0"/>
      <dgm:spPr/>
      <dgm:t>
        <a:bodyPr/>
        <a:lstStyle/>
        <a:p>
          <a:r>
            <a:rPr lang="en-US">
              <a:latin typeface="Calibri Light" panose="020F0302020204030204"/>
            </a:rPr>
            <a:t>Construct process and test different grammar based fuzzers and conduct differential test on 2 DBMS implementations</a:t>
          </a:r>
          <a:endParaRPr lang="en-US"/>
        </a:p>
      </dgm:t>
    </dgm:pt>
    <dgm:pt modelId="{686B4DFB-C9E1-4EC6-8B39-6C1D96B2E081}" type="parTrans" cxnId="{F37674D7-2465-4258-AD2D-8B0D31EE05CF}">
      <dgm:prSet/>
      <dgm:spPr/>
      <dgm:t>
        <a:bodyPr/>
        <a:lstStyle/>
        <a:p>
          <a:endParaRPr lang="en-US"/>
        </a:p>
      </dgm:t>
    </dgm:pt>
    <dgm:pt modelId="{6165E771-2371-4D5C-BDF8-7EFED27A467A}" type="sibTrans" cxnId="{F37674D7-2465-4258-AD2D-8B0D31EE05CF}">
      <dgm:prSet/>
      <dgm:spPr/>
      <dgm:t>
        <a:bodyPr/>
        <a:lstStyle/>
        <a:p>
          <a:endParaRPr lang="en-US"/>
        </a:p>
      </dgm:t>
    </dgm:pt>
    <dgm:pt modelId="{9AC654B9-8E3F-4187-A153-B0096CA9517F}">
      <dgm:prSet phldrT="[Text]" phldr="0"/>
      <dgm:spPr/>
      <dgm:t>
        <a:bodyPr/>
        <a:lstStyle/>
        <a:p>
          <a:pPr>
            <a:defRPr b="1"/>
          </a:pPr>
          <a:r>
            <a:rPr lang="en-US">
              <a:latin typeface="Calibri Light" panose="020F0302020204030204"/>
            </a:rPr>
            <a:t>Final (4/18)</a:t>
          </a:r>
          <a:endParaRPr lang="en-US"/>
        </a:p>
      </dgm:t>
    </dgm:pt>
    <dgm:pt modelId="{85F0103E-BC1F-43DD-AC69-F63CFCD19E33}" type="parTrans" cxnId="{EE3F33AF-E31A-4E3F-AF24-AF1C004BC38A}">
      <dgm:prSet/>
      <dgm:spPr/>
      <dgm:t>
        <a:bodyPr/>
        <a:lstStyle/>
        <a:p>
          <a:endParaRPr lang="en-US"/>
        </a:p>
      </dgm:t>
    </dgm:pt>
    <dgm:pt modelId="{96C54BE3-D8BA-454A-89C0-131B2DE7EFE2}" type="sibTrans" cxnId="{EE3F33AF-E31A-4E3F-AF24-AF1C004BC38A}">
      <dgm:prSet/>
      <dgm:spPr/>
      <dgm:t>
        <a:bodyPr/>
        <a:lstStyle/>
        <a:p>
          <a:endParaRPr lang="en-US"/>
        </a:p>
      </dgm:t>
    </dgm:pt>
    <dgm:pt modelId="{7C76B8E9-D974-40DA-834B-195768AD81F1}">
      <dgm:prSet phldrT="[Text]" phldr="0"/>
      <dgm:spPr/>
      <dgm:t>
        <a:bodyPr/>
        <a:lstStyle/>
        <a:p>
          <a:r>
            <a:rPr lang="en-US">
              <a:latin typeface="Calibri Light" panose="020F0302020204030204"/>
            </a:rPr>
            <a:t> Use built processes to test 5 DBMS.</a:t>
          </a:r>
          <a:endParaRPr lang="en-US"/>
        </a:p>
      </dgm:t>
    </dgm:pt>
    <dgm:pt modelId="{EC4ED447-924F-4519-B96A-28444DAD4176}" type="parTrans" cxnId="{42340DA0-5511-4A2C-800A-BD83CB49B164}">
      <dgm:prSet/>
      <dgm:spPr/>
      <dgm:t>
        <a:bodyPr/>
        <a:lstStyle/>
        <a:p>
          <a:endParaRPr lang="en-US"/>
        </a:p>
      </dgm:t>
    </dgm:pt>
    <dgm:pt modelId="{08238F84-C2A9-4B1C-AA91-A26F0ABB4A74}" type="sibTrans" cxnId="{42340DA0-5511-4A2C-800A-BD83CB49B164}">
      <dgm:prSet/>
      <dgm:spPr/>
      <dgm:t>
        <a:bodyPr/>
        <a:lstStyle/>
        <a:p>
          <a:endParaRPr lang="en-US"/>
        </a:p>
      </dgm:t>
    </dgm:pt>
    <dgm:pt modelId="{D38F52A5-98F4-4FAC-98E2-5BF4CADFF346}">
      <dgm:prSet phldr="0"/>
      <dgm:spPr/>
      <dgm:t>
        <a:bodyPr/>
        <a:lstStyle/>
        <a:p>
          <a:pPr>
            <a:defRPr b="1"/>
          </a:pPr>
          <a:r>
            <a:rPr lang="en-US">
              <a:latin typeface="Calibri Light" panose="020F0302020204030204"/>
            </a:rPr>
            <a:t>Presentation (4/22)</a:t>
          </a:r>
        </a:p>
      </dgm:t>
    </dgm:pt>
    <dgm:pt modelId="{AB3C4778-3EE4-4760-BAA9-EC0C06B84FEB}" type="parTrans" cxnId="{D4B0441C-F267-42D5-A372-CC2AB1664B5E}">
      <dgm:prSet/>
      <dgm:spPr/>
      <dgm:t>
        <a:bodyPr/>
        <a:lstStyle/>
        <a:p>
          <a:endParaRPr lang="en-US"/>
        </a:p>
      </dgm:t>
    </dgm:pt>
    <dgm:pt modelId="{584F62C9-D1D2-4B8E-BA62-48E343DF3D79}" type="sibTrans" cxnId="{D4B0441C-F267-42D5-A372-CC2AB1664B5E}">
      <dgm:prSet/>
      <dgm:spPr/>
      <dgm:t>
        <a:bodyPr/>
        <a:lstStyle/>
        <a:p>
          <a:endParaRPr lang="en-US"/>
        </a:p>
      </dgm:t>
    </dgm:pt>
    <dgm:pt modelId="{195F98FA-D1E7-4AA8-8B32-74F03A1DCFB4}">
      <dgm:prSet phldr="0"/>
      <dgm:spPr/>
      <dgm:t>
        <a:bodyPr/>
        <a:lstStyle/>
        <a:p>
          <a:r>
            <a:rPr lang="en-US">
              <a:latin typeface="Calibri Light" panose="020F0302020204030204"/>
            </a:rPr>
            <a:t> Summarize most important results and findings</a:t>
          </a:r>
        </a:p>
      </dgm:t>
    </dgm:pt>
    <dgm:pt modelId="{73B75D21-BBAA-48C1-81BB-6034AE203685}" type="parTrans" cxnId="{2ADB0120-44D0-4362-A996-7DF426BE5DE8}">
      <dgm:prSet/>
      <dgm:spPr/>
      <dgm:t>
        <a:bodyPr/>
        <a:lstStyle/>
        <a:p>
          <a:endParaRPr lang="en-US"/>
        </a:p>
      </dgm:t>
    </dgm:pt>
    <dgm:pt modelId="{4391B4EB-7F83-4AE6-87FC-2107209CE2E8}" type="sibTrans" cxnId="{2ADB0120-44D0-4362-A996-7DF426BE5DE8}">
      <dgm:prSet/>
      <dgm:spPr/>
      <dgm:t>
        <a:bodyPr/>
        <a:lstStyle/>
        <a:p>
          <a:endParaRPr lang="en-US"/>
        </a:p>
      </dgm:t>
    </dgm:pt>
    <dgm:pt modelId="{3B7D2135-5E7D-4132-BAEF-A1A3CFCC7BA5}">
      <dgm:prSet phldr="0"/>
      <dgm:spPr/>
      <dgm:t>
        <a:bodyPr/>
        <a:lstStyle/>
        <a:p>
          <a:pPr>
            <a:defRPr b="1"/>
          </a:pPr>
          <a:r>
            <a:rPr lang="en-US">
              <a:latin typeface="Calibri Light" panose="020F0302020204030204"/>
            </a:rPr>
            <a:t>Writeup (5/2)</a:t>
          </a:r>
        </a:p>
      </dgm:t>
    </dgm:pt>
    <dgm:pt modelId="{9D9D12B3-D754-47CB-A7B1-4893C13D32CA}" type="parTrans" cxnId="{91728290-6268-47C7-8795-A41201525644}">
      <dgm:prSet/>
      <dgm:spPr/>
      <dgm:t>
        <a:bodyPr/>
        <a:lstStyle/>
        <a:p>
          <a:endParaRPr lang="en-US"/>
        </a:p>
      </dgm:t>
    </dgm:pt>
    <dgm:pt modelId="{FBAF386A-0ED0-487C-B0A5-B19A590835B2}" type="sibTrans" cxnId="{91728290-6268-47C7-8795-A41201525644}">
      <dgm:prSet/>
      <dgm:spPr/>
      <dgm:t>
        <a:bodyPr/>
        <a:lstStyle/>
        <a:p>
          <a:endParaRPr lang="en-US"/>
        </a:p>
      </dgm:t>
    </dgm:pt>
    <dgm:pt modelId="{669E41F0-24E4-40AE-A7FF-94987AC94511}">
      <dgm:prSet phldr="0"/>
      <dgm:spPr/>
      <dgm:t>
        <a:bodyPr/>
        <a:lstStyle/>
        <a:p>
          <a:r>
            <a:rPr lang="en-US">
              <a:latin typeface="Calibri Light" panose="020F0302020204030204"/>
            </a:rPr>
            <a:t>Wrap up any loose ends in testing and package and formalize testing processes.</a:t>
          </a:r>
        </a:p>
      </dgm:t>
    </dgm:pt>
    <dgm:pt modelId="{EBE381D6-96FE-41EF-BA0F-8EAB34F68050}" type="parTrans" cxnId="{DCA9B6A9-F2BB-4939-BEB7-B24B0EC80ADA}">
      <dgm:prSet/>
      <dgm:spPr/>
      <dgm:t>
        <a:bodyPr/>
        <a:lstStyle/>
        <a:p>
          <a:endParaRPr lang="en-US"/>
        </a:p>
      </dgm:t>
    </dgm:pt>
    <dgm:pt modelId="{8AC46F75-76BE-4EF6-B5ED-80E229503243}" type="sibTrans" cxnId="{DCA9B6A9-F2BB-4939-BEB7-B24B0EC80ADA}">
      <dgm:prSet/>
      <dgm:spPr/>
      <dgm:t>
        <a:bodyPr/>
        <a:lstStyle/>
        <a:p>
          <a:endParaRPr lang="en-US"/>
        </a:p>
      </dgm:t>
    </dgm:pt>
    <dgm:pt modelId="{C9113D86-9E9D-430D-B495-81F3C9D18266}" type="pres">
      <dgm:prSet presAssocID="{A2185B38-1D68-4228-B0DF-339FC48EA9D0}" presName="root" presStyleCnt="0">
        <dgm:presLayoutVars>
          <dgm:chMax/>
          <dgm:chPref/>
          <dgm:animLvl val="lvl"/>
        </dgm:presLayoutVars>
      </dgm:prSet>
      <dgm:spPr/>
    </dgm:pt>
    <dgm:pt modelId="{57763251-2DE5-455A-B504-7B88D1F86897}" type="pres">
      <dgm:prSet presAssocID="{A2185B38-1D68-4228-B0DF-339FC48EA9D0}" presName="divider" presStyleLbl="node1" presStyleIdx="0" presStyleCnt="1"/>
      <dgm:spPr/>
    </dgm:pt>
    <dgm:pt modelId="{DA537DC1-5FB1-4972-8302-06A530268D33}" type="pres">
      <dgm:prSet presAssocID="{A2185B38-1D68-4228-B0DF-339FC48EA9D0}" presName="nodes" presStyleCnt="0">
        <dgm:presLayoutVars>
          <dgm:chMax/>
          <dgm:chPref/>
          <dgm:animLvl val="lvl"/>
        </dgm:presLayoutVars>
      </dgm:prSet>
      <dgm:spPr/>
    </dgm:pt>
    <dgm:pt modelId="{87457A89-9CAE-4DDD-ADE2-9D91964ABA42}" type="pres">
      <dgm:prSet presAssocID="{E5860FB7-678E-4AB6-B503-50A49AEA02F3}" presName="composite" presStyleCnt="0"/>
      <dgm:spPr/>
    </dgm:pt>
    <dgm:pt modelId="{427966E0-D90C-413C-9ADA-F3E265CAB998}" type="pres">
      <dgm:prSet presAssocID="{E5860FB7-678E-4AB6-B503-50A49AEA02F3}" presName="L1TextContainer" presStyleLbl="revTx" presStyleIdx="0" presStyleCnt="5">
        <dgm:presLayoutVars>
          <dgm:chMax val="1"/>
          <dgm:chPref val="1"/>
          <dgm:bulletEnabled val="1"/>
        </dgm:presLayoutVars>
      </dgm:prSet>
      <dgm:spPr/>
    </dgm:pt>
    <dgm:pt modelId="{39270A75-F605-42E8-A985-0F53F0A11225}" type="pres">
      <dgm:prSet presAssocID="{E5860FB7-678E-4AB6-B503-50A49AEA02F3}" presName="L2TextContainerWrapper" presStyleCnt="0">
        <dgm:presLayoutVars>
          <dgm:chMax val="0"/>
          <dgm:chPref val="0"/>
          <dgm:bulletEnabled val="1"/>
        </dgm:presLayoutVars>
      </dgm:prSet>
      <dgm:spPr/>
    </dgm:pt>
    <dgm:pt modelId="{C55DF5EF-588B-48EC-90AF-51D352BB100F}" type="pres">
      <dgm:prSet presAssocID="{E5860FB7-678E-4AB6-B503-50A49AEA02F3}" presName="L2TextContainer" presStyleLbl="bgAccFollowNode1" presStyleIdx="0" presStyleCnt="5"/>
      <dgm:spPr/>
    </dgm:pt>
    <dgm:pt modelId="{C8690FFA-B7D2-4628-A7EE-970F9EEDF560}" type="pres">
      <dgm:prSet presAssocID="{E5860FB7-678E-4AB6-B503-50A49AEA02F3}" presName="FlexibleEmptyPlaceHolder" presStyleCnt="0"/>
      <dgm:spPr/>
    </dgm:pt>
    <dgm:pt modelId="{E6C2AB41-80D0-4CB9-B4F5-9E72181FF02C}" type="pres">
      <dgm:prSet presAssocID="{E5860FB7-678E-4AB6-B503-50A49AEA02F3}" presName="ConnectLine" presStyleLbl="alignNode1" presStyleIdx="0" presStyleCnt="5"/>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ACC5860C-861F-4F7F-B8C6-314487193A6D}" type="pres">
      <dgm:prSet presAssocID="{E5860FB7-678E-4AB6-B503-50A49AEA02F3}" presName="ConnectorPoint" presStyleLbl="fgAcc1" presStyleIdx="0" presStyleCnt="5"/>
      <dgm:spPr>
        <a:solidFill>
          <a:schemeClr val="lt1">
            <a:alpha val="90000"/>
            <a:hueOff val="0"/>
            <a:satOff val="0"/>
            <a:lumOff val="0"/>
            <a:alphaOff val="0"/>
          </a:schemeClr>
        </a:solidFill>
        <a:ln w="12700" cap="flat" cmpd="sng" algn="ctr">
          <a:noFill/>
          <a:prstDash val="solid"/>
          <a:miter lim="800000"/>
        </a:ln>
        <a:effectLst/>
      </dgm:spPr>
    </dgm:pt>
    <dgm:pt modelId="{B6F736DF-5548-4B06-89FF-2FA5D3B5AE04}" type="pres">
      <dgm:prSet presAssocID="{E5860FB7-678E-4AB6-B503-50A49AEA02F3}" presName="EmptyPlaceHolder" presStyleCnt="0"/>
      <dgm:spPr/>
    </dgm:pt>
    <dgm:pt modelId="{32BB676C-C51D-485B-89C9-4DA5E1D06900}" type="pres">
      <dgm:prSet presAssocID="{1FC32101-7DE6-446E-8481-01886BAE4D42}" presName="spaceBetweenRectangles" presStyleCnt="0"/>
      <dgm:spPr/>
    </dgm:pt>
    <dgm:pt modelId="{B2957277-F5E6-49C4-91D4-B89B52F06A4F}" type="pres">
      <dgm:prSet presAssocID="{2299042A-BBA8-49E9-A204-E7F05F1D692E}" presName="composite" presStyleCnt="0"/>
      <dgm:spPr/>
    </dgm:pt>
    <dgm:pt modelId="{E03897E3-295D-41F6-B05B-A15A4045405D}" type="pres">
      <dgm:prSet presAssocID="{2299042A-BBA8-49E9-A204-E7F05F1D692E}" presName="L1TextContainer" presStyleLbl="revTx" presStyleIdx="1" presStyleCnt="5">
        <dgm:presLayoutVars>
          <dgm:chMax val="1"/>
          <dgm:chPref val="1"/>
          <dgm:bulletEnabled val="1"/>
        </dgm:presLayoutVars>
      </dgm:prSet>
      <dgm:spPr/>
    </dgm:pt>
    <dgm:pt modelId="{057719E9-B0D1-4F7B-B1AA-8539A261E0AE}" type="pres">
      <dgm:prSet presAssocID="{2299042A-BBA8-49E9-A204-E7F05F1D692E}" presName="L2TextContainerWrapper" presStyleCnt="0">
        <dgm:presLayoutVars>
          <dgm:chMax val="0"/>
          <dgm:chPref val="0"/>
          <dgm:bulletEnabled val="1"/>
        </dgm:presLayoutVars>
      </dgm:prSet>
      <dgm:spPr/>
    </dgm:pt>
    <dgm:pt modelId="{9DB59ED3-4067-437F-987C-443AC583ECB0}" type="pres">
      <dgm:prSet presAssocID="{2299042A-BBA8-49E9-A204-E7F05F1D692E}" presName="L2TextContainer" presStyleLbl="bgAccFollowNode1" presStyleIdx="1" presStyleCnt="5"/>
      <dgm:spPr/>
    </dgm:pt>
    <dgm:pt modelId="{A58DD2E9-91BE-4F91-B220-B12415B53E0E}" type="pres">
      <dgm:prSet presAssocID="{2299042A-BBA8-49E9-A204-E7F05F1D692E}" presName="FlexibleEmptyPlaceHolder" presStyleCnt="0"/>
      <dgm:spPr/>
    </dgm:pt>
    <dgm:pt modelId="{96109DCB-BD6B-42D1-A89E-47C94C753410}" type="pres">
      <dgm:prSet presAssocID="{2299042A-BBA8-49E9-A204-E7F05F1D692E}" presName="ConnectLine" presStyleLbl="alignNode1" presStyleIdx="1" presStyleCnt="5"/>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58D9851E-D8E9-4137-9C5F-4542D132AD21}" type="pres">
      <dgm:prSet presAssocID="{2299042A-BBA8-49E9-A204-E7F05F1D692E}" presName="ConnectorPoint" presStyleLbl="fgAcc1" presStyleIdx="1" presStyleCnt="5"/>
      <dgm:spPr>
        <a:solidFill>
          <a:schemeClr val="lt1">
            <a:alpha val="90000"/>
            <a:hueOff val="0"/>
            <a:satOff val="0"/>
            <a:lumOff val="0"/>
            <a:alphaOff val="0"/>
          </a:schemeClr>
        </a:solidFill>
        <a:ln w="12700" cap="flat" cmpd="sng" algn="ctr">
          <a:noFill/>
          <a:prstDash val="solid"/>
          <a:miter lim="800000"/>
        </a:ln>
        <a:effectLst/>
      </dgm:spPr>
    </dgm:pt>
    <dgm:pt modelId="{F94FAAEF-9062-4125-9C56-40F57718296E}" type="pres">
      <dgm:prSet presAssocID="{2299042A-BBA8-49E9-A204-E7F05F1D692E}" presName="EmptyPlaceHolder" presStyleCnt="0"/>
      <dgm:spPr/>
    </dgm:pt>
    <dgm:pt modelId="{A8F82D67-0203-4944-9622-8587AA9BD985}" type="pres">
      <dgm:prSet presAssocID="{ABE055EE-E374-465D-A22F-F4374600637A}" presName="spaceBetweenRectangles" presStyleCnt="0"/>
      <dgm:spPr/>
    </dgm:pt>
    <dgm:pt modelId="{CE814D45-374D-4740-BDEB-27A4FEF67AAF}" type="pres">
      <dgm:prSet presAssocID="{9AC654B9-8E3F-4187-A153-B0096CA9517F}" presName="composite" presStyleCnt="0"/>
      <dgm:spPr/>
    </dgm:pt>
    <dgm:pt modelId="{D55B9F75-AF15-4856-8DB7-33CE9E2880A4}" type="pres">
      <dgm:prSet presAssocID="{9AC654B9-8E3F-4187-A153-B0096CA9517F}" presName="L1TextContainer" presStyleLbl="revTx" presStyleIdx="2" presStyleCnt="5">
        <dgm:presLayoutVars>
          <dgm:chMax val="1"/>
          <dgm:chPref val="1"/>
          <dgm:bulletEnabled val="1"/>
        </dgm:presLayoutVars>
      </dgm:prSet>
      <dgm:spPr/>
    </dgm:pt>
    <dgm:pt modelId="{D6742DE5-06C7-48BC-8C96-ECBF8D3C7A79}" type="pres">
      <dgm:prSet presAssocID="{9AC654B9-8E3F-4187-A153-B0096CA9517F}" presName="L2TextContainerWrapper" presStyleCnt="0">
        <dgm:presLayoutVars>
          <dgm:chMax val="0"/>
          <dgm:chPref val="0"/>
          <dgm:bulletEnabled val="1"/>
        </dgm:presLayoutVars>
      </dgm:prSet>
      <dgm:spPr/>
    </dgm:pt>
    <dgm:pt modelId="{1294BFC7-E3FA-4C5F-BCC7-84D3E824F890}" type="pres">
      <dgm:prSet presAssocID="{9AC654B9-8E3F-4187-A153-B0096CA9517F}" presName="L2TextContainer" presStyleLbl="bgAccFollowNode1" presStyleIdx="2" presStyleCnt="5"/>
      <dgm:spPr/>
    </dgm:pt>
    <dgm:pt modelId="{FF369C25-7BBA-4DEC-9556-5F3F6F54785D}" type="pres">
      <dgm:prSet presAssocID="{9AC654B9-8E3F-4187-A153-B0096CA9517F}" presName="FlexibleEmptyPlaceHolder" presStyleCnt="0"/>
      <dgm:spPr/>
    </dgm:pt>
    <dgm:pt modelId="{810059D8-B5BE-407B-BD57-D647EF1F4093}" type="pres">
      <dgm:prSet presAssocID="{9AC654B9-8E3F-4187-A153-B0096CA9517F}" presName="ConnectLine" presStyleLbl="alignNode1" presStyleIdx="2" presStyleCnt="5"/>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A0811678-8433-4E45-8BEC-37910E0A1476}" type="pres">
      <dgm:prSet presAssocID="{9AC654B9-8E3F-4187-A153-B0096CA9517F}" presName="ConnectorPoint" presStyleLbl="fgAcc1" presStyleIdx="2" presStyleCnt="5"/>
      <dgm:spPr>
        <a:solidFill>
          <a:schemeClr val="lt1">
            <a:alpha val="90000"/>
            <a:hueOff val="0"/>
            <a:satOff val="0"/>
            <a:lumOff val="0"/>
            <a:alphaOff val="0"/>
          </a:schemeClr>
        </a:solidFill>
        <a:ln w="12700" cap="flat" cmpd="sng" algn="ctr">
          <a:noFill/>
          <a:prstDash val="solid"/>
          <a:miter lim="800000"/>
        </a:ln>
        <a:effectLst/>
      </dgm:spPr>
    </dgm:pt>
    <dgm:pt modelId="{8F6B2BAD-5180-47AA-BFA5-309C790578EE}" type="pres">
      <dgm:prSet presAssocID="{9AC654B9-8E3F-4187-A153-B0096CA9517F}" presName="EmptyPlaceHolder" presStyleCnt="0"/>
      <dgm:spPr/>
    </dgm:pt>
    <dgm:pt modelId="{EDC7D6E1-48B9-4AD1-B412-3B40CCCCB9AD}" type="pres">
      <dgm:prSet presAssocID="{96C54BE3-D8BA-454A-89C0-131B2DE7EFE2}" presName="spaceBetweenRectangles" presStyleCnt="0"/>
      <dgm:spPr/>
    </dgm:pt>
    <dgm:pt modelId="{98789DF6-7A5A-4E2D-B1F4-0885834D378C}" type="pres">
      <dgm:prSet presAssocID="{D38F52A5-98F4-4FAC-98E2-5BF4CADFF346}" presName="composite" presStyleCnt="0"/>
      <dgm:spPr/>
    </dgm:pt>
    <dgm:pt modelId="{A5A6C3B2-6C52-4DCE-8EE5-F694912050A3}" type="pres">
      <dgm:prSet presAssocID="{D38F52A5-98F4-4FAC-98E2-5BF4CADFF346}" presName="L1TextContainer" presStyleLbl="revTx" presStyleIdx="3" presStyleCnt="5">
        <dgm:presLayoutVars>
          <dgm:chMax val="1"/>
          <dgm:chPref val="1"/>
          <dgm:bulletEnabled val="1"/>
        </dgm:presLayoutVars>
      </dgm:prSet>
      <dgm:spPr/>
    </dgm:pt>
    <dgm:pt modelId="{EE62180B-101D-4E73-8DDE-1F7CE3E7BA8A}" type="pres">
      <dgm:prSet presAssocID="{D38F52A5-98F4-4FAC-98E2-5BF4CADFF346}" presName="L2TextContainerWrapper" presStyleCnt="0">
        <dgm:presLayoutVars>
          <dgm:chMax val="0"/>
          <dgm:chPref val="0"/>
          <dgm:bulletEnabled val="1"/>
        </dgm:presLayoutVars>
      </dgm:prSet>
      <dgm:spPr/>
    </dgm:pt>
    <dgm:pt modelId="{EEAD867A-F3C8-4B51-87F5-D0631A83A454}" type="pres">
      <dgm:prSet presAssocID="{D38F52A5-98F4-4FAC-98E2-5BF4CADFF346}" presName="L2TextContainer" presStyleLbl="bgAccFollowNode1" presStyleIdx="3" presStyleCnt="5"/>
      <dgm:spPr/>
    </dgm:pt>
    <dgm:pt modelId="{E5D1EB1A-3262-4507-8FA3-85BBFBFF28C9}" type="pres">
      <dgm:prSet presAssocID="{D38F52A5-98F4-4FAC-98E2-5BF4CADFF346}" presName="FlexibleEmptyPlaceHolder" presStyleCnt="0"/>
      <dgm:spPr/>
    </dgm:pt>
    <dgm:pt modelId="{88ED0E29-FE7C-43AB-BF0B-3E2BD5CF3F16}" type="pres">
      <dgm:prSet presAssocID="{D38F52A5-98F4-4FAC-98E2-5BF4CADFF346}" presName="ConnectLine" presStyleLbl="alignNode1" presStyleIdx="3" presStyleCnt="5"/>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FC942DCD-BE09-42EA-B34A-5D93884AFB62}" type="pres">
      <dgm:prSet presAssocID="{D38F52A5-98F4-4FAC-98E2-5BF4CADFF346}" presName="ConnectorPoint" presStyleLbl="fgAcc1" presStyleIdx="3" presStyleCnt="5"/>
      <dgm:spPr>
        <a:solidFill>
          <a:schemeClr val="lt1">
            <a:alpha val="90000"/>
            <a:hueOff val="0"/>
            <a:satOff val="0"/>
            <a:lumOff val="0"/>
            <a:alphaOff val="0"/>
          </a:schemeClr>
        </a:solidFill>
        <a:ln w="12700" cap="flat" cmpd="sng" algn="ctr">
          <a:noFill/>
          <a:prstDash val="solid"/>
          <a:miter lim="800000"/>
        </a:ln>
        <a:effectLst/>
      </dgm:spPr>
    </dgm:pt>
    <dgm:pt modelId="{E830347B-7A74-4729-8C92-3541D465A5BD}" type="pres">
      <dgm:prSet presAssocID="{D38F52A5-98F4-4FAC-98E2-5BF4CADFF346}" presName="EmptyPlaceHolder" presStyleCnt="0"/>
      <dgm:spPr/>
    </dgm:pt>
    <dgm:pt modelId="{695F7F86-343D-4CB5-95E6-4A10A7C2D5B7}" type="pres">
      <dgm:prSet presAssocID="{584F62C9-D1D2-4B8E-BA62-48E343DF3D79}" presName="spaceBetweenRectangles" presStyleCnt="0"/>
      <dgm:spPr/>
    </dgm:pt>
    <dgm:pt modelId="{BC2C273A-AD45-4430-A4BF-62C55CE0137A}" type="pres">
      <dgm:prSet presAssocID="{3B7D2135-5E7D-4132-BAEF-A1A3CFCC7BA5}" presName="composite" presStyleCnt="0"/>
      <dgm:spPr/>
    </dgm:pt>
    <dgm:pt modelId="{A833403B-1D45-4795-ABC6-CB5B2F2A1EB4}" type="pres">
      <dgm:prSet presAssocID="{3B7D2135-5E7D-4132-BAEF-A1A3CFCC7BA5}" presName="L1TextContainer" presStyleLbl="revTx" presStyleIdx="4" presStyleCnt="5">
        <dgm:presLayoutVars>
          <dgm:chMax val="1"/>
          <dgm:chPref val="1"/>
          <dgm:bulletEnabled val="1"/>
        </dgm:presLayoutVars>
      </dgm:prSet>
      <dgm:spPr/>
    </dgm:pt>
    <dgm:pt modelId="{E2AF1A83-7ABF-4058-A588-260BBCA8FA36}" type="pres">
      <dgm:prSet presAssocID="{3B7D2135-5E7D-4132-BAEF-A1A3CFCC7BA5}" presName="L2TextContainerWrapper" presStyleCnt="0">
        <dgm:presLayoutVars>
          <dgm:chMax val="0"/>
          <dgm:chPref val="0"/>
          <dgm:bulletEnabled val="1"/>
        </dgm:presLayoutVars>
      </dgm:prSet>
      <dgm:spPr/>
    </dgm:pt>
    <dgm:pt modelId="{2C22B100-CCCA-4180-8793-8B0D13E9E0FF}" type="pres">
      <dgm:prSet presAssocID="{3B7D2135-5E7D-4132-BAEF-A1A3CFCC7BA5}" presName="L2TextContainer" presStyleLbl="bgAccFollowNode1" presStyleIdx="4" presStyleCnt="5"/>
      <dgm:spPr/>
    </dgm:pt>
    <dgm:pt modelId="{36F89CAB-73BB-494A-ACD3-046D1A39EF38}" type="pres">
      <dgm:prSet presAssocID="{3B7D2135-5E7D-4132-BAEF-A1A3CFCC7BA5}" presName="FlexibleEmptyPlaceHolder" presStyleCnt="0"/>
      <dgm:spPr/>
    </dgm:pt>
    <dgm:pt modelId="{C3DB0916-F8AC-4805-B05C-C45082CD40A1}" type="pres">
      <dgm:prSet presAssocID="{3B7D2135-5E7D-4132-BAEF-A1A3CFCC7BA5}" presName="ConnectLine" presStyleLbl="alignNode1" presStyleIdx="4" presStyleCnt="5"/>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CA01C5A0-A211-4070-97C8-5F983736A6CF}" type="pres">
      <dgm:prSet presAssocID="{3B7D2135-5E7D-4132-BAEF-A1A3CFCC7BA5}" presName="ConnectorPoint" presStyleLbl="fgAcc1" presStyleIdx="4" presStyleCnt="5"/>
      <dgm:spPr>
        <a:solidFill>
          <a:schemeClr val="lt1">
            <a:alpha val="90000"/>
            <a:hueOff val="0"/>
            <a:satOff val="0"/>
            <a:lumOff val="0"/>
            <a:alphaOff val="0"/>
          </a:schemeClr>
        </a:solidFill>
        <a:ln w="12700" cap="flat" cmpd="sng" algn="ctr">
          <a:noFill/>
          <a:prstDash val="solid"/>
          <a:miter lim="800000"/>
        </a:ln>
        <a:effectLst/>
      </dgm:spPr>
    </dgm:pt>
    <dgm:pt modelId="{D4752322-3F9D-41AB-B0F9-76F9E9733726}" type="pres">
      <dgm:prSet presAssocID="{3B7D2135-5E7D-4132-BAEF-A1A3CFCC7BA5}" presName="EmptyPlaceHolder" presStyleCnt="0"/>
      <dgm:spPr/>
    </dgm:pt>
  </dgm:ptLst>
  <dgm:cxnLst>
    <dgm:cxn modelId="{B4A69209-29D6-4470-8E59-D880A0D976BC}" type="presOf" srcId="{D38F52A5-98F4-4FAC-98E2-5BF4CADFF346}" destId="{A5A6C3B2-6C52-4DCE-8EE5-F694912050A3}" srcOrd="0" destOrd="0" presId="urn:microsoft.com/office/officeart/2017/3/layout/HorizontalPathTimeline"/>
    <dgm:cxn modelId="{8F4DCF0D-A365-42B8-8ACB-2464C4039883}" srcId="{A2185B38-1D68-4228-B0DF-339FC48EA9D0}" destId="{E5860FB7-678E-4AB6-B503-50A49AEA02F3}" srcOrd="0" destOrd="0" parTransId="{E5F8D8FB-A526-407D-A5D9-EB8CC47CF3B6}" sibTransId="{1FC32101-7DE6-446E-8481-01886BAE4D42}"/>
    <dgm:cxn modelId="{D4B0441C-F267-42D5-A372-CC2AB1664B5E}" srcId="{A2185B38-1D68-4228-B0DF-339FC48EA9D0}" destId="{D38F52A5-98F4-4FAC-98E2-5BF4CADFF346}" srcOrd="3" destOrd="0" parTransId="{AB3C4778-3EE4-4760-BAA9-EC0C06B84FEB}" sibTransId="{584F62C9-D1D2-4B8E-BA62-48E343DF3D79}"/>
    <dgm:cxn modelId="{2ADB0120-44D0-4362-A996-7DF426BE5DE8}" srcId="{D38F52A5-98F4-4FAC-98E2-5BF4CADFF346}" destId="{195F98FA-D1E7-4AA8-8B32-74F03A1DCFB4}" srcOrd="0" destOrd="0" parTransId="{73B75D21-BBAA-48C1-81BB-6034AE203685}" sibTransId="{4391B4EB-7F83-4AE6-87FC-2107209CE2E8}"/>
    <dgm:cxn modelId="{1F9F552B-8CF8-4DDF-BF35-5BD87F1B9304}" type="presOf" srcId="{84B86402-3381-4239-A472-7E4842B658A7}" destId="{C55DF5EF-588B-48EC-90AF-51D352BB100F}" srcOrd="0" destOrd="0" presId="urn:microsoft.com/office/officeart/2017/3/layout/HorizontalPathTimeline"/>
    <dgm:cxn modelId="{14362C35-19B0-44BA-B811-AA5BBC568CF4}" type="presOf" srcId="{669E41F0-24E4-40AE-A7FF-94987AC94511}" destId="{2C22B100-CCCA-4180-8793-8B0D13E9E0FF}" srcOrd="0" destOrd="0" presId="urn:microsoft.com/office/officeart/2017/3/layout/HorizontalPathTimeline"/>
    <dgm:cxn modelId="{ADF6D939-025D-4C36-8FF1-808F7EC4BB46}" srcId="{A2185B38-1D68-4228-B0DF-339FC48EA9D0}" destId="{2299042A-BBA8-49E9-A204-E7F05F1D692E}" srcOrd="1" destOrd="0" parTransId="{9D889B5C-D28F-4EBD-A2D5-D801AC50B58A}" sibTransId="{ABE055EE-E374-465D-A22F-F4374600637A}"/>
    <dgm:cxn modelId="{DC4B2B5C-A347-4682-A6F5-2220F34DBEFD}" type="presOf" srcId="{E5860FB7-678E-4AB6-B503-50A49AEA02F3}" destId="{427966E0-D90C-413C-9ADA-F3E265CAB998}" srcOrd="0" destOrd="0" presId="urn:microsoft.com/office/officeart/2017/3/layout/HorizontalPathTimeline"/>
    <dgm:cxn modelId="{E2C49465-A9E1-432F-BD3D-E78381FAF893}" type="presOf" srcId="{7C76B8E9-D974-40DA-834B-195768AD81F1}" destId="{1294BFC7-E3FA-4C5F-BCC7-84D3E824F890}" srcOrd="0" destOrd="0" presId="urn:microsoft.com/office/officeart/2017/3/layout/HorizontalPathTimeline"/>
    <dgm:cxn modelId="{91728290-6268-47C7-8795-A41201525644}" srcId="{A2185B38-1D68-4228-B0DF-339FC48EA9D0}" destId="{3B7D2135-5E7D-4132-BAEF-A1A3CFCC7BA5}" srcOrd="4" destOrd="0" parTransId="{9D9D12B3-D754-47CB-A7B1-4893C13D32CA}" sibTransId="{FBAF386A-0ED0-487C-B0A5-B19A590835B2}"/>
    <dgm:cxn modelId="{42340DA0-5511-4A2C-800A-BD83CB49B164}" srcId="{9AC654B9-8E3F-4187-A153-B0096CA9517F}" destId="{7C76B8E9-D974-40DA-834B-195768AD81F1}" srcOrd="0" destOrd="0" parTransId="{EC4ED447-924F-4519-B96A-28444DAD4176}" sibTransId="{08238F84-C2A9-4B1C-AA91-A26F0ABB4A74}"/>
    <dgm:cxn modelId="{7AE133A5-14B5-41ED-8F72-E2BD52F99ECC}" srcId="{E5860FB7-678E-4AB6-B503-50A49AEA02F3}" destId="{84B86402-3381-4239-A472-7E4842B658A7}" srcOrd="0" destOrd="0" parTransId="{B2007EE3-95B6-4555-87BE-105DB26BDB1E}" sibTransId="{B4E7FBF0-FE00-4230-BE6E-F7D0CDC2B7E6}"/>
    <dgm:cxn modelId="{DCA9B6A9-F2BB-4939-BEB7-B24B0EC80ADA}" srcId="{3B7D2135-5E7D-4132-BAEF-A1A3CFCC7BA5}" destId="{669E41F0-24E4-40AE-A7FF-94987AC94511}" srcOrd="0" destOrd="0" parTransId="{EBE381D6-96FE-41EF-BA0F-8EAB34F68050}" sibTransId="{8AC46F75-76BE-4EF6-B5ED-80E229503243}"/>
    <dgm:cxn modelId="{EE3F33AF-E31A-4E3F-AF24-AF1C004BC38A}" srcId="{A2185B38-1D68-4228-B0DF-339FC48EA9D0}" destId="{9AC654B9-8E3F-4187-A153-B0096CA9517F}" srcOrd="2" destOrd="0" parTransId="{85F0103E-BC1F-43DD-AC69-F63CFCD19E33}" sibTransId="{96C54BE3-D8BA-454A-89C0-131B2DE7EFE2}"/>
    <dgm:cxn modelId="{7ED052B3-2179-453C-85AF-7A325E814934}" type="presOf" srcId="{3B7D2135-5E7D-4132-BAEF-A1A3CFCC7BA5}" destId="{A833403B-1D45-4795-ABC6-CB5B2F2A1EB4}" srcOrd="0" destOrd="0" presId="urn:microsoft.com/office/officeart/2017/3/layout/HorizontalPathTimeline"/>
    <dgm:cxn modelId="{A00EC4D3-879D-49C2-B917-A7730CAF56EC}" type="presOf" srcId="{2299042A-BBA8-49E9-A204-E7F05F1D692E}" destId="{E03897E3-295D-41F6-B05B-A15A4045405D}" srcOrd="0" destOrd="0" presId="urn:microsoft.com/office/officeart/2017/3/layout/HorizontalPathTimeline"/>
    <dgm:cxn modelId="{F37674D7-2465-4258-AD2D-8B0D31EE05CF}" srcId="{2299042A-BBA8-49E9-A204-E7F05F1D692E}" destId="{A849C15D-60A0-412F-8D86-9F341A687B37}" srcOrd="0" destOrd="0" parTransId="{686B4DFB-C9E1-4EC6-8B39-6C1D96B2E081}" sibTransId="{6165E771-2371-4D5C-BDF8-7EFED27A467A}"/>
    <dgm:cxn modelId="{0057ADE5-753A-4DA6-B5FC-7D16D4610235}" type="presOf" srcId="{A849C15D-60A0-412F-8D86-9F341A687B37}" destId="{9DB59ED3-4067-437F-987C-443AC583ECB0}" srcOrd="0" destOrd="0" presId="urn:microsoft.com/office/officeart/2017/3/layout/HorizontalPathTimeline"/>
    <dgm:cxn modelId="{D3344FEA-A4E3-4F8A-8DCF-4A6D17225BDA}" type="presOf" srcId="{9AC654B9-8E3F-4187-A153-B0096CA9517F}" destId="{D55B9F75-AF15-4856-8DB7-33CE9E2880A4}" srcOrd="0" destOrd="0" presId="urn:microsoft.com/office/officeart/2017/3/layout/HorizontalPathTimeline"/>
    <dgm:cxn modelId="{35EF25EB-4DA3-4829-94E7-FD3DDBCAD097}" type="presOf" srcId="{A2185B38-1D68-4228-B0DF-339FC48EA9D0}" destId="{C9113D86-9E9D-430D-B495-81F3C9D18266}" srcOrd="0" destOrd="0" presId="urn:microsoft.com/office/officeart/2017/3/layout/HorizontalPathTimeline"/>
    <dgm:cxn modelId="{DAA67EF3-FEE4-4C24-98F2-EB823DFA48A6}" type="presOf" srcId="{195F98FA-D1E7-4AA8-8B32-74F03A1DCFB4}" destId="{EEAD867A-F3C8-4B51-87F5-D0631A83A454}" srcOrd="0" destOrd="0" presId="urn:microsoft.com/office/officeart/2017/3/layout/HorizontalPathTimeline"/>
    <dgm:cxn modelId="{1BFE5660-DC2D-480B-B9B1-0701AA4A35D4}" type="presParOf" srcId="{C9113D86-9E9D-430D-B495-81F3C9D18266}" destId="{57763251-2DE5-455A-B504-7B88D1F86897}" srcOrd="0" destOrd="0" presId="urn:microsoft.com/office/officeart/2017/3/layout/HorizontalPathTimeline"/>
    <dgm:cxn modelId="{BD7978EE-7F63-45E2-B47E-2EC92BC73D90}" type="presParOf" srcId="{C9113D86-9E9D-430D-B495-81F3C9D18266}" destId="{DA537DC1-5FB1-4972-8302-06A530268D33}" srcOrd="1" destOrd="0" presId="urn:microsoft.com/office/officeart/2017/3/layout/HorizontalPathTimeline"/>
    <dgm:cxn modelId="{6E8328ED-B714-42BB-A26B-064B9DD54B69}" type="presParOf" srcId="{DA537DC1-5FB1-4972-8302-06A530268D33}" destId="{87457A89-9CAE-4DDD-ADE2-9D91964ABA42}" srcOrd="0" destOrd="0" presId="urn:microsoft.com/office/officeart/2017/3/layout/HorizontalPathTimeline"/>
    <dgm:cxn modelId="{B854A77B-4DC3-40B1-812B-6020781230DE}" type="presParOf" srcId="{87457A89-9CAE-4DDD-ADE2-9D91964ABA42}" destId="{427966E0-D90C-413C-9ADA-F3E265CAB998}" srcOrd="0" destOrd="0" presId="urn:microsoft.com/office/officeart/2017/3/layout/HorizontalPathTimeline"/>
    <dgm:cxn modelId="{822BB5A0-FCBF-4C95-88AD-2C966B779BE0}" type="presParOf" srcId="{87457A89-9CAE-4DDD-ADE2-9D91964ABA42}" destId="{39270A75-F605-42E8-A985-0F53F0A11225}" srcOrd="1" destOrd="0" presId="urn:microsoft.com/office/officeart/2017/3/layout/HorizontalPathTimeline"/>
    <dgm:cxn modelId="{5CC1500D-CD4A-4463-852B-8907057068D0}" type="presParOf" srcId="{39270A75-F605-42E8-A985-0F53F0A11225}" destId="{C55DF5EF-588B-48EC-90AF-51D352BB100F}" srcOrd="0" destOrd="0" presId="urn:microsoft.com/office/officeart/2017/3/layout/HorizontalPathTimeline"/>
    <dgm:cxn modelId="{2FD82F48-A312-4B36-A8F8-F5DB80D588B5}" type="presParOf" srcId="{39270A75-F605-42E8-A985-0F53F0A11225}" destId="{C8690FFA-B7D2-4628-A7EE-970F9EEDF560}" srcOrd="1" destOrd="0" presId="urn:microsoft.com/office/officeart/2017/3/layout/HorizontalPathTimeline"/>
    <dgm:cxn modelId="{7DE36793-56E6-4EBD-B0E8-0DA2C4E5FD2F}" type="presParOf" srcId="{87457A89-9CAE-4DDD-ADE2-9D91964ABA42}" destId="{E6C2AB41-80D0-4CB9-B4F5-9E72181FF02C}" srcOrd="2" destOrd="0" presId="urn:microsoft.com/office/officeart/2017/3/layout/HorizontalPathTimeline"/>
    <dgm:cxn modelId="{6711AAAA-1FCB-4398-A320-46CE023085D1}" type="presParOf" srcId="{87457A89-9CAE-4DDD-ADE2-9D91964ABA42}" destId="{ACC5860C-861F-4F7F-B8C6-314487193A6D}" srcOrd="3" destOrd="0" presId="urn:microsoft.com/office/officeart/2017/3/layout/HorizontalPathTimeline"/>
    <dgm:cxn modelId="{15F73216-A236-4498-9ED9-A2BB0F5AE4A5}" type="presParOf" srcId="{87457A89-9CAE-4DDD-ADE2-9D91964ABA42}" destId="{B6F736DF-5548-4B06-89FF-2FA5D3B5AE04}" srcOrd="4" destOrd="0" presId="urn:microsoft.com/office/officeart/2017/3/layout/HorizontalPathTimeline"/>
    <dgm:cxn modelId="{DD01BA95-FE4D-4F26-BDE9-8DF185931069}" type="presParOf" srcId="{DA537DC1-5FB1-4972-8302-06A530268D33}" destId="{32BB676C-C51D-485B-89C9-4DA5E1D06900}" srcOrd="1" destOrd="0" presId="urn:microsoft.com/office/officeart/2017/3/layout/HorizontalPathTimeline"/>
    <dgm:cxn modelId="{0923D67C-AF77-4436-A87B-D0D25A0F8035}" type="presParOf" srcId="{DA537DC1-5FB1-4972-8302-06A530268D33}" destId="{B2957277-F5E6-49C4-91D4-B89B52F06A4F}" srcOrd="2" destOrd="0" presId="urn:microsoft.com/office/officeart/2017/3/layout/HorizontalPathTimeline"/>
    <dgm:cxn modelId="{D21049A8-2B6D-477F-B9AA-55A609FAF5C9}" type="presParOf" srcId="{B2957277-F5E6-49C4-91D4-B89B52F06A4F}" destId="{E03897E3-295D-41F6-B05B-A15A4045405D}" srcOrd="0" destOrd="0" presId="urn:microsoft.com/office/officeart/2017/3/layout/HorizontalPathTimeline"/>
    <dgm:cxn modelId="{E10DA55B-B493-461F-BEE0-1138194CDCAD}" type="presParOf" srcId="{B2957277-F5E6-49C4-91D4-B89B52F06A4F}" destId="{057719E9-B0D1-4F7B-B1AA-8539A261E0AE}" srcOrd="1" destOrd="0" presId="urn:microsoft.com/office/officeart/2017/3/layout/HorizontalPathTimeline"/>
    <dgm:cxn modelId="{211075D1-0C5D-46F9-A97C-2F5715AB8E0E}" type="presParOf" srcId="{057719E9-B0D1-4F7B-B1AA-8539A261E0AE}" destId="{9DB59ED3-4067-437F-987C-443AC583ECB0}" srcOrd="0" destOrd="0" presId="urn:microsoft.com/office/officeart/2017/3/layout/HorizontalPathTimeline"/>
    <dgm:cxn modelId="{2FB67BDE-74F0-4E1A-A226-43914F172E72}" type="presParOf" srcId="{057719E9-B0D1-4F7B-B1AA-8539A261E0AE}" destId="{A58DD2E9-91BE-4F91-B220-B12415B53E0E}" srcOrd="1" destOrd="0" presId="urn:microsoft.com/office/officeart/2017/3/layout/HorizontalPathTimeline"/>
    <dgm:cxn modelId="{BA7392C4-D56D-452A-9CA4-E81250A38E2A}" type="presParOf" srcId="{B2957277-F5E6-49C4-91D4-B89B52F06A4F}" destId="{96109DCB-BD6B-42D1-A89E-47C94C753410}" srcOrd="2" destOrd="0" presId="urn:microsoft.com/office/officeart/2017/3/layout/HorizontalPathTimeline"/>
    <dgm:cxn modelId="{ECFF0F05-8F0C-4C40-8F20-322F47A278DD}" type="presParOf" srcId="{B2957277-F5E6-49C4-91D4-B89B52F06A4F}" destId="{58D9851E-D8E9-4137-9C5F-4542D132AD21}" srcOrd="3" destOrd="0" presId="urn:microsoft.com/office/officeart/2017/3/layout/HorizontalPathTimeline"/>
    <dgm:cxn modelId="{13CCBE38-5B12-4133-925A-0DF989B612C5}" type="presParOf" srcId="{B2957277-F5E6-49C4-91D4-B89B52F06A4F}" destId="{F94FAAEF-9062-4125-9C56-40F57718296E}" srcOrd="4" destOrd="0" presId="urn:microsoft.com/office/officeart/2017/3/layout/HorizontalPathTimeline"/>
    <dgm:cxn modelId="{539831A0-B938-4342-BEEC-B863A1DA8537}" type="presParOf" srcId="{DA537DC1-5FB1-4972-8302-06A530268D33}" destId="{A8F82D67-0203-4944-9622-8587AA9BD985}" srcOrd="3" destOrd="0" presId="urn:microsoft.com/office/officeart/2017/3/layout/HorizontalPathTimeline"/>
    <dgm:cxn modelId="{8ABF2526-FB5F-4429-8A4F-F3436E3C8997}" type="presParOf" srcId="{DA537DC1-5FB1-4972-8302-06A530268D33}" destId="{CE814D45-374D-4740-BDEB-27A4FEF67AAF}" srcOrd="4" destOrd="0" presId="urn:microsoft.com/office/officeart/2017/3/layout/HorizontalPathTimeline"/>
    <dgm:cxn modelId="{915287D8-715F-4BFE-AC6E-86FB8331D0CE}" type="presParOf" srcId="{CE814D45-374D-4740-BDEB-27A4FEF67AAF}" destId="{D55B9F75-AF15-4856-8DB7-33CE9E2880A4}" srcOrd="0" destOrd="0" presId="urn:microsoft.com/office/officeart/2017/3/layout/HorizontalPathTimeline"/>
    <dgm:cxn modelId="{636D9073-2CFF-4648-AE84-E1AAB1296F22}" type="presParOf" srcId="{CE814D45-374D-4740-BDEB-27A4FEF67AAF}" destId="{D6742DE5-06C7-48BC-8C96-ECBF8D3C7A79}" srcOrd="1" destOrd="0" presId="urn:microsoft.com/office/officeart/2017/3/layout/HorizontalPathTimeline"/>
    <dgm:cxn modelId="{E2E2B231-7E39-4F3C-8E4E-6C471B605B40}" type="presParOf" srcId="{D6742DE5-06C7-48BC-8C96-ECBF8D3C7A79}" destId="{1294BFC7-E3FA-4C5F-BCC7-84D3E824F890}" srcOrd="0" destOrd="0" presId="urn:microsoft.com/office/officeart/2017/3/layout/HorizontalPathTimeline"/>
    <dgm:cxn modelId="{2BB47B59-547F-4CB6-8556-522FA92D90DD}" type="presParOf" srcId="{D6742DE5-06C7-48BC-8C96-ECBF8D3C7A79}" destId="{FF369C25-7BBA-4DEC-9556-5F3F6F54785D}" srcOrd="1" destOrd="0" presId="urn:microsoft.com/office/officeart/2017/3/layout/HorizontalPathTimeline"/>
    <dgm:cxn modelId="{37042B6B-AAD3-4299-8B0F-CA6B44BEA4C0}" type="presParOf" srcId="{CE814D45-374D-4740-BDEB-27A4FEF67AAF}" destId="{810059D8-B5BE-407B-BD57-D647EF1F4093}" srcOrd="2" destOrd="0" presId="urn:microsoft.com/office/officeart/2017/3/layout/HorizontalPathTimeline"/>
    <dgm:cxn modelId="{34C3BBC7-B9FE-4303-AC0F-6B98A542FECE}" type="presParOf" srcId="{CE814D45-374D-4740-BDEB-27A4FEF67AAF}" destId="{A0811678-8433-4E45-8BEC-37910E0A1476}" srcOrd="3" destOrd="0" presId="urn:microsoft.com/office/officeart/2017/3/layout/HorizontalPathTimeline"/>
    <dgm:cxn modelId="{598DAFE8-9EA3-46D7-BFB9-791E6D98C2AC}" type="presParOf" srcId="{CE814D45-374D-4740-BDEB-27A4FEF67AAF}" destId="{8F6B2BAD-5180-47AA-BFA5-309C790578EE}" srcOrd="4" destOrd="0" presId="urn:microsoft.com/office/officeart/2017/3/layout/HorizontalPathTimeline"/>
    <dgm:cxn modelId="{A9D3B438-101D-4368-B678-EF31C9EA8688}" type="presParOf" srcId="{DA537DC1-5FB1-4972-8302-06A530268D33}" destId="{EDC7D6E1-48B9-4AD1-B412-3B40CCCCB9AD}" srcOrd="5" destOrd="0" presId="urn:microsoft.com/office/officeart/2017/3/layout/HorizontalPathTimeline"/>
    <dgm:cxn modelId="{209980CD-79B3-4C34-B4D9-041828240E13}" type="presParOf" srcId="{DA537DC1-5FB1-4972-8302-06A530268D33}" destId="{98789DF6-7A5A-4E2D-B1F4-0885834D378C}" srcOrd="6" destOrd="0" presId="urn:microsoft.com/office/officeart/2017/3/layout/HorizontalPathTimeline"/>
    <dgm:cxn modelId="{A5489C11-5C8D-4795-B628-ADE2760AF2A8}" type="presParOf" srcId="{98789DF6-7A5A-4E2D-B1F4-0885834D378C}" destId="{A5A6C3B2-6C52-4DCE-8EE5-F694912050A3}" srcOrd="0" destOrd="0" presId="urn:microsoft.com/office/officeart/2017/3/layout/HorizontalPathTimeline"/>
    <dgm:cxn modelId="{566ECA2E-D227-412E-AF2F-8564E82C1D84}" type="presParOf" srcId="{98789DF6-7A5A-4E2D-B1F4-0885834D378C}" destId="{EE62180B-101D-4E73-8DDE-1F7CE3E7BA8A}" srcOrd="1" destOrd="0" presId="urn:microsoft.com/office/officeart/2017/3/layout/HorizontalPathTimeline"/>
    <dgm:cxn modelId="{F262955E-E475-456F-A135-1AF338C61AD1}" type="presParOf" srcId="{EE62180B-101D-4E73-8DDE-1F7CE3E7BA8A}" destId="{EEAD867A-F3C8-4B51-87F5-D0631A83A454}" srcOrd="0" destOrd="0" presId="urn:microsoft.com/office/officeart/2017/3/layout/HorizontalPathTimeline"/>
    <dgm:cxn modelId="{4C0110CD-286D-4CBF-BB04-C0D4BF2BDE06}" type="presParOf" srcId="{EE62180B-101D-4E73-8DDE-1F7CE3E7BA8A}" destId="{E5D1EB1A-3262-4507-8FA3-85BBFBFF28C9}" srcOrd="1" destOrd="0" presId="urn:microsoft.com/office/officeart/2017/3/layout/HorizontalPathTimeline"/>
    <dgm:cxn modelId="{15BF535B-1667-4B18-AA12-2606002EAE37}" type="presParOf" srcId="{98789DF6-7A5A-4E2D-B1F4-0885834D378C}" destId="{88ED0E29-FE7C-43AB-BF0B-3E2BD5CF3F16}" srcOrd="2" destOrd="0" presId="urn:microsoft.com/office/officeart/2017/3/layout/HorizontalPathTimeline"/>
    <dgm:cxn modelId="{4F73F047-73B6-48A1-97EA-0DA177353DCE}" type="presParOf" srcId="{98789DF6-7A5A-4E2D-B1F4-0885834D378C}" destId="{FC942DCD-BE09-42EA-B34A-5D93884AFB62}" srcOrd="3" destOrd="0" presId="urn:microsoft.com/office/officeart/2017/3/layout/HorizontalPathTimeline"/>
    <dgm:cxn modelId="{5946B227-1D99-405D-A220-710BDC9F12A1}" type="presParOf" srcId="{98789DF6-7A5A-4E2D-B1F4-0885834D378C}" destId="{E830347B-7A74-4729-8C92-3541D465A5BD}" srcOrd="4" destOrd="0" presId="urn:microsoft.com/office/officeart/2017/3/layout/HorizontalPathTimeline"/>
    <dgm:cxn modelId="{520C1494-58C3-4571-BD21-1A8B8E9B9AE4}" type="presParOf" srcId="{DA537DC1-5FB1-4972-8302-06A530268D33}" destId="{695F7F86-343D-4CB5-95E6-4A10A7C2D5B7}" srcOrd="7" destOrd="0" presId="urn:microsoft.com/office/officeart/2017/3/layout/HorizontalPathTimeline"/>
    <dgm:cxn modelId="{0F960A1B-264F-4972-9B2E-2B94CF6D5F93}" type="presParOf" srcId="{DA537DC1-5FB1-4972-8302-06A530268D33}" destId="{BC2C273A-AD45-4430-A4BF-62C55CE0137A}" srcOrd="8" destOrd="0" presId="urn:microsoft.com/office/officeart/2017/3/layout/HorizontalPathTimeline"/>
    <dgm:cxn modelId="{8D36D10B-56DC-46D4-AC44-6CEC43654F3D}" type="presParOf" srcId="{BC2C273A-AD45-4430-A4BF-62C55CE0137A}" destId="{A833403B-1D45-4795-ABC6-CB5B2F2A1EB4}" srcOrd="0" destOrd="0" presId="urn:microsoft.com/office/officeart/2017/3/layout/HorizontalPathTimeline"/>
    <dgm:cxn modelId="{F22587E6-DCFD-4B3D-8814-DE7EFAF47491}" type="presParOf" srcId="{BC2C273A-AD45-4430-A4BF-62C55CE0137A}" destId="{E2AF1A83-7ABF-4058-A588-260BBCA8FA36}" srcOrd="1" destOrd="0" presId="urn:microsoft.com/office/officeart/2017/3/layout/HorizontalPathTimeline"/>
    <dgm:cxn modelId="{751D131D-16CF-4614-B0AC-72D3D8334E04}" type="presParOf" srcId="{E2AF1A83-7ABF-4058-A588-260BBCA8FA36}" destId="{2C22B100-CCCA-4180-8793-8B0D13E9E0FF}" srcOrd="0" destOrd="0" presId="urn:microsoft.com/office/officeart/2017/3/layout/HorizontalPathTimeline"/>
    <dgm:cxn modelId="{5CA782DE-1A65-4E7F-B5FC-E8C84BCD2098}" type="presParOf" srcId="{E2AF1A83-7ABF-4058-A588-260BBCA8FA36}" destId="{36F89CAB-73BB-494A-ACD3-046D1A39EF38}" srcOrd="1" destOrd="0" presId="urn:microsoft.com/office/officeart/2017/3/layout/HorizontalPathTimeline"/>
    <dgm:cxn modelId="{87BC377C-C731-4F12-8A9C-C23242984F10}" type="presParOf" srcId="{BC2C273A-AD45-4430-A4BF-62C55CE0137A}" destId="{C3DB0916-F8AC-4805-B05C-C45082CD40A1}" srcOrd="2" destOrd="0" presId="urn:microsoft.com/office/officeart/2017/3/layout/HorizontalPathTimeline"/>
    <dgm:cxn modelId="{C4475DAD-1CDC-4F2B-B6E9-6DEFBBA4F48C}" type="presParOf" srcId="{BC2C273A-AD45-4430-A4BF-62C55CE0137A}" destId="{CA01C5A0-A211-4070-97C8-5F983736A6CF}" srcOrd="3" destOrd="0" presId="urn:microsoft.com/office/officeart/2017/3/layout/HorizontalPathTimeline"/>
    <dgm:cxn modelId="{068EAC70-82F7-478D-BED5-6EB58E445784}" type="presParOf" srcId="{BC2C273A-AD45-4430-A4BF-62C55CE0137A}" destId="{D4752322-3F9D-41AB-B0F9-76F9E9733726}" srcOrd="4" destOrd="0" presId="urn:microsoft.com/office/officeart/2017/3/layout/HorizontalPath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7966E0-D90C-413C-9ADA-F3E265CAB998}">
      <dsp:nvSpPr>
        <dsp:cNvPr id="0" name=""/>
        <dsp:cNvSpPr/>
      </dsp:nvSpPr>
      <dsp:spPr>
        <a:xfrm>
          <a:off x="318389" y="2795441"/>
          <a:ext cx="2510306" cy="588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a:latin typeface="Calibri Light" panose="020F0302020204030204"/>
            </a:rPr>
            <a:t>Present (3/19)</a:t>
          </a:r>
          <a:endParaRPr lang="en-US" sz="2000" kern="1200"/>
        </a:p>
      </dsp:txBody>
      <dsp:txXfrm>
        <a:off x="318389" y="2795441"/>
        <a:ext cx="2510306" cy="588239"/>
      </dsp:txXfrm>
    </dsp:sp>
    <dsp:sp modelId="{57763251-2DE5-455A-B504-7B88D1F86897}">
      <dsp:nvSpPr>
        <dsp:cNvPr id="0" name=""/>
        <dsp:cNvSpPr/>
      </dsp:nvSpPr>
      <dsp:spPr>
        <a:xfrm>
          <a:off x="0" y="2498718"/>
          <a:ext cx="9422853" cy="20822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5DF5EF-588B-48EC-90AF-51D352BB100F}">
      <dsp:nvSpPr>
        <dsp:cNvPr id="0" name=""/>
        <dsp:cNvSpPr/>
      </dsp:nvSpPr>
      <dsp:spPr>
        <a:xfrm>
          <a:off x="192874" y="887565"/>
          <a:ext cx="2761337" cy="72618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latin typeface="Calibri Light" panose="020F0302020204030204"/>
            </a:rPr>
            <a:t>Select grammar based fuzzers and potential DBMS to</a:t>
          </a:r>
          <a:endParaRPr lang="en-US" sz="1500" kern="1200"/>
        </a:p>
      </dsp:txBody>
      <dsp:txXfrm>
        <a:off x="192874" y="887565"/>
        <a:ext cx="2761337" cy="726189"/>
      </dsp:txXfrm>
    </dsp:sp>
    <dsp:sp modelId="{E6C2AB41-80D0-4CB9-B4F5-9E72181FF02C}">
      <dsp:nvSpPr>
        <dsp:cNvPr id="0" name=""/>
        <dsp:cNvSpPr/>
      </dsp:nvSpPr>
      <dsp:spPr>
        <a:xfrm>
          <a:off x="1573542" y="1613755"/>
          <a:ext cx="0" cy="884962"/>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E03897E3-295D-41F6-B05B-A15A4045405D}">
      <dsp:nvSpPr>
        <dsp:cNvPr id="0" name=""/>
        <dsp:cNvSpPr/>
      </dsp:nvSpPr>
      <dsp:spPr>
        <a:xfrm>
          <a:off x="1887331" y="1821982"/>
          <a:ext cx="2510306" cy="588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a:latin typeface="Calibri Light" panose="020F0302020204030204"/>
            </a:rPr>
            <a:t>Midterm (4/1)</a:t>
          </a:r>
          <a:endParaRPr lang="en-US" sz="2000" kern="1200"/>
        </a:p>
      </dsp:txBody>
      <dsp:txXfrm>
        <a:off x="1887331" y="1821982"/>
        <a:ext cx="2510306" cy="588239"/>
      </dsp:txXfrm>
    </dsp:sp>
    <dsp:sp modelId="{9DB59ED3-4067-437F-987C-443AC583ECB0}">
      <dsp:nvSpPr>
        <dsp:cNvPr id="0" name=""/>
        <dsp:cNvSpPr/>
      </dsp:nvSpPr>
      <dsp:spPr>
        <a:xfrm>
          <a:off x="1761815" y="3591907"/>
          <a:ext cx="2761337" cy="113467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latin typeface="Calibri Light" panose="020F0302020204030204"/>
            </a:rPr>
            <a:t>Construct process and test different grammar based fuzzers and conduct differential test on 2 DBMS implementations</a:t>
          </a:r>
          <a:endParaRPr lang="en-US" sz="1500" kern="1200"/>
        </a:p>
      </dsp:txBody>
      <dsp:txXfrm>
        <a:off x="1761815" y="3591907"/>
        <a:ext cx="2761337" cy="1134671"/>
      </dsp:txXfrm>
    </dsp:sp>
    <dsp:sp modelId="{96109DCB-BD6B-42D1-A89E-47C94C753410}">
      <dsp:nvSpPr>
        <dsp:cNvPr id="0" name=""/>
        <dsp:cNvSpPr/>
      </dsp:nvSpPr>
      <dsp:spPr>
        <a:xfrm>
          <a:off x="3142484" y="2706944"/>
          <a:ext cx="0" cy="884962"/>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ACC5860C-861F-4F7F-B8C6-314487193A6D}">
      <dsp:nvSpPr>
        <dsp:cNvPr id="0" name=""/>
        <dsp:cNvSpPr/>
      </dsp:nvSpPr>
      <dsp:spPr>
        <a:xfrm>
          <a:off x="1508472" y="2537760"/>
          <a:ext cx="130141" cy="130141"/>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58D9851E-D8E9-4137-9C5F-4542D132AD21}">
      <dsp:nvSpPr>
        <dsp:cNvPr id="0" name=""/>
        <dsp:cNvSpPr/>
      </dsp:nvSpPr>
      <dsp:spPr>
        <a:xfrm>
          <a:off x="3077413" y="2537760"/>
          <a:ext cx="130141" cy="130141"/>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55B9F75-AF15-4856-8DB7-33CE9E2880A4}">
      <dsp:nvSpPr>
        <dsp:cNvPr id="0" name=""/>
        <dsp:cNvSpPr/>
      </dsp:nvSpPr>
      <dsp:spPr>
        <a:xfrm>
          <a:off x="3456273" y="2795441"/>
          <a:ext cx="2510306" cy="588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a:latin typeface="Calibri Light" panose="020F0302020204030204"/>
            </a:rPr>
            <a:t>Final (4/18)</a:t>
          </a:r>
          <a:endParaRPr lang="en-US" sz="2000" kern="1200"/>
        </a:p>
      </dsp:txBody>
      <dsp:txXfrm>
        <a:off x="3456273" y="2795441"/>
        <a:ext cx="2510306" cy="588239"/>
      </dsp:txXfrm>
    </dsp:sp>
    <dsp:sp modelId="{1294BFC7-E3FA-4C5F-BCC7-84D3E824F890}">
      <dsp:nvSpPr>
        <dsp:cNvPr id="0" name=""/>
        <dsp:cNvSpPr/>
      </dsp:nvSpPr>
      <dsp:spPr>
        <a:xfrm>
          <a:off x="3330757" y="887565"/>
          <a:ext cx="2761337" cy="72618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latin typeface="Calibri Light" panose="020F0302020204030204"/>
            </a:rPr>
            <a:t> Use built processes to test 5 DBMS.</a:t>
          </a:r>
          <a:endParaRPr lang="en-US" sz="1500" kern="1200"/>
        </a:p>
      </dsp:txBody>
      <dsp:txXfrm>
        <a:off x="3330757" y="887565"/>
        <a:ext cx="2761337" cy="726189"/>
      </dsp:txXfrm>
    </dsp:sp>
    <dsp:sp modelId="{810059D8-B5BE-407B-BD57-D647EF1F4093}">
      <dsp:nvSpPr>
        <dsp:cNvPr id="0" name=""/>
        <dsp:cNvSpPr/>
      </dsp:nvSpPr>
      <dsp:spPr>
        <a:xfrm>
          <a:off x="4711426" y="1613755"/>
          <a:ext cx="0" cy="884962"/>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A5A6C3B2-6C52-4DCE-8EE5-F694912050A3}">
      <dsp:nvSpPr>
        <dsp:cNvPr id="0" name=""/>
        <dsp:cNvSpPr/>
      </dsp:nvSpPr>
      <dsp:spPr>
        <a:xfrm>
          <a:off x="5025214" y="1821982"/>
          <a:ext cx="2510306" cy="588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a:latin typeface="Calibri Light" panose="020F0302020204030204"/>
            </a:rPr>
            <a:t>Presentation (4/22)</a:t>
          </a:r>
        </a:p>
      </dsp:txBody>
      <dsp:txXfrm>
        <a:off x="5025214" y="1821982"/>
        <a:ext cx="2510306" cy="588239"/>
      </dsp:txXfrm>
    </dsp:sp>
    <dsp:sp modelId="{EEAD867A-F3C8-4B51-87F5-D0631A83A454}">
      <dsp:nvSpPr>
        <dsp:cNvPr id="0" name=""/>
        <dsp:cNvSpPr/>
      </dsp:nvSpPr>
      <dsp:spPr>
        <a:xfrm>
          <a:off x="4899699" y="3591907"/>
          <a:ext cx="2761337" cy="72618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latin typeface="Calibri Light" panose="020F0302020204030204"/>
            </a:rPr>
            <a:t> Summarize most important results and findings</a:t>
          </a:r>
        </a:p>
      </dsp:txBody>
      <dsp:txXfrm>
        <a:off x="4899699" y="3591907"/>
        <a:ext cx="2761337" cy="726189"/>
      </dsp:txXfrm>
    </dsp:sp>
    <dsp:sp modelId="{88ED0E29-FE7C-43AB-BF0B-3E2BD5CF3F16}">
      <dsp:nvSpPr>
        <dsp:cNvPr id="0" name=""/>
        <dsp:cNvSpPr/>
      </dsp:nvSpPr>
      <dsp:spPr>
        <a:xfrm>
          <a:off x="6280368" y="2706944"/>
          <a:ext cx="0" cy="884962"/>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A0811678-8433-4E45-8BEC-37910E0A1476}">
      <dsp:nvSpPr>
        <dsp:cNvPr id="0" name=""/>
        <dsp:cNvSpPr/>
      </dsp:nvSpPr>
      <dsp:spPr>
        <a:xfrm>
          <a:off x="4646355" y="2537760"/>
          <a:ext cx="130141" cy="130141"/>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FC942DCD-BE09-42EA-B34A-5D93884AFB62}">
      <dsp:nvSpPr>
        <dsp:cNvPr id="0" name=""/>
        <dsp:cNvSpPr/>
      </dsp:nvSpPr>
      <dsp:spPr>
        <a:xfrm>
          <a:off x="6215297" y="2537760"/>
          <a:ext cx="130141" cy="130141"/>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A833403B-1D45-4795-ABC6-CB5B2F2A1EB4}">
      <dsp:nvSpPr>
        <dsp:cNvPr id="0" name=""/>
        <dsp:cNvSpPr/>
      </dsp:nvSpPr>
      <dsp:spPr>
        <a:xfrm>
          <a:off x="6594156" y="2795441"/>
          <a:ext cx="2510306" cy="588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a:latin typeface="Calibri Light" panose="020F0302020204030204"/>
            </a:rPr>
            <a:t>Writeup (5/2)</a:t>
          </a:r>
        </a:p>
      </dsp:txBody>
      <dsp:txXfrm>
        <a:off x="6594156" y="2795441"/>
        <a:ext cx="2510306" cy="588239"/>
      </dsp:txXfrm>
    </dsp:sp>
    <dsp:sp modelId="{2C22B100-CCCA-4180-8793-8B0D13E9E0FF}">
      <dsp:nvSpPr>
        <dsp:cNvPr id="0" name=""/>
        <dsp:cNvSpPr/>
      </dsp:nvSpPr>
      <dsp:spPr>
        <a:xfrm>
          <a:off x="6468641" y="683324"/>
          <a:ext cx="2761337" cy="93043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latin typeface="Calibri Light" panose="020F0302020204030204"/>
            </a:rPr>
            <a:t>Wrap up any loose ends in testing and package and formalize testing processes.</a:t>
          </a:r>
        </a:p>
      </dsp:txBody>
      <dsp:txXfrm>
        <a:off x="6468641" y="683324"/>
        <a:ext cx="2761337" cy="930430"/>
      </dsp:txXfrm>
    </dsp:sp>
    <dsp:sp modelId="{C3DB0916-F8AC-4805-B05C-C45082CD40A1}">
      <dsp:nvSpPr>
        <dsp:cNvPr id="0" name=""/>
        <dsp:cNvSpPr/>
      </dsp:nvSpPr>
      <dsp:spPr>
        <a:xfrm>
          <a:off x="7849310" y="1613755"/>
          <a:ext cx="0" cy="884962"/>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CA01C5A0-A211-4070-97C8-5F983736A6CF}">
      <dsp:nvSpPr>
        <dsp:cNvPr id="0" name=""/>
        <dsp:cNvSpPr/>
      </dsp:nvSpPr>
      <dsp:spPr>
        <a:xfrm>
          <a:off x="7784239" y="2537760"/>
          <a:ext cx="130141" cy="130141"/>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7/3/layout/HorizontalPathTimeline">
  <dgm:title val="Horizontal Path Timeline"/>
  <dgm:desc val="Use to show a list of events in chronological order. The rectangular shape contains the description while the date is shown near the circular dot along the time line. It's the perfect SmartArt for displaying large amount of text with a short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node1">
      <dgm:alg type="sp"/>
      <dgm:shape xmlns:r="http://schemas.openxmlformats.org/officeDocument/2006/relationships" type="rect" r:blip="" zOrderOff="2">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
                <dgm:constr type="l" for="ch" forName="L1TextContainer" refType="w" fact="0.1"/>
                <dgm:constr type="t" for="ch" forName="L1TextContainer" refType="h" fact="0.537"/>
                <dgm:constr type="h" for="ch" forName="L1TextContainer" refType="h" fact="0.113"/>
                <dgm:constr type="w" for="ch" forName="L2TextContainerWrapper" refType="w" fact="0.88"/>
                <dgm:constr type="h" for="ch" forName="L2TextContainerWrapper" refType="h" fact="0.31"/>
                <dgm:constr type="b" for="ch" forName="L2TextContainerWrapper" refType="h" fact="0.31"/>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31"/>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
                <dgm:constr type="l" for="ch" forName="L1TextContainer" refType="w" fact="0.1"/>
                <dgm:constr type="t" for="ch" forName="L1TextContainer" refType="h" fact="0.35"/>
                <dgm:constr type="h" for="ch" forName="L1TextContainer" refType="h" fact="0.113"/>
                <dgm:constr type="w" for="ch" forName="L2TextContainerWrapper" refType="w" fact="0.88"/>
                <dgm:constr type="h" for="ch" forName="L2TextContainerWrapper" refType="h" fact="0.31"/>
                <dgm:constr type="t" for="ch" forName="L2TextContainerWrapper" refType="h" fact="0.69"/>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52"/>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styleLbl="bgAccFollowNode1">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45"/>
                  <dgm:constr type="b" for="ch" forName="L2TextContainer" refType="h"/>
                  <dgm:constr type="h" for="ch" forName="FlexibleEmptyPlaceHolder" refType="h" fact="0.55"/>
                </dgm:constrLst>
              </dgm:if>
              <dgm:else name="CaseForPlacingL2TextContaineBelowDivider">
                <dgm:constrLst>
                  <dgm:constr type="h" for="ch" forName="L2TextContainer" refType="h" fact="0.45"/>
                  <dgm:constr type="h" for="ch" forName="FlexibleEmptyPlaceHolder" refType="h" fact="0.55"/>
                  <dgm:constr type="b" for="ch" forName="FlexibleEmptyPlaceHolder" refType="h"/>
                </dgm:constrLst>
              </dgm:else>
            </dgm:choose>
            <dgm:layoutNode name="L2TextContainer" styleLbl="bgAccFollowNode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primFontSz" fact="0.75"/>
                <dgm:constr type="rMarg" refType="primFontSz" fact="0.75"/>
                <dgm:constr type="tMarg" refType="primFontSz" fact="0.75"/>
                <dgm:constr type="bMarg" refType="primFontSz" fact="0.75"/>
              </dgm:constrLst>
              <dgm:ruleLst>
                <dgm:rule type="h" val="INF" fact="NaN" max="NaN"/>
                <dgm:rule type="primFontSz" val="11" fact="NaN" max="NaN"/>
                <dgm:rule type="secFontSz" val="9"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alignNode1" moveWith="L2TextContainer">
            <dgm:alg type="sp"/>
            <dgm:shape xmlns:r="http://schemas.openxmlformats.org/officeDocument/2006/relationships" type="line" r:blip="" zOrderOff="-1">
              <dgm:adjLst/>
              <dgm:extLst>
                <a:ext uri="{B698B0E9-8C71-41B9-8309-B3DCBF30829C}">
                  <dgm1612:spPr xmlns:dgm1612="http://schemas.microsoft.com/office/drawing/2016/12/diagram">
                    <a:ln w="6350">
                      <a:prstDash val="dash"/>
                    </a:ln>
                  </dgm1612:spPr>
                </a:ext>
              </dgm:extLst>
            </dgm:shape>
            <dgm:presOf/>
            <dgm:constrLst/>
          </dgm:layoutNode>
          <dgm:layoutNode name="ConnectorPoint" styleLbl="fgAcc1" moveWith="L2TextContainer">
            <dgm:alg type="sp"/>
            <dgm:shape xmlns:r="http://schemas.openxmlformats.org/officeDocument/2006/relationships" type="ellipse" r:blip="" zOrderOff="10">
              <dgm:adjLst/>
              <dgm:extLst>
                <a:ext uri="{B698B0E9-8C71-41B9-8309-B3DCBF30829C}">
                  <dgm1612:spPr xmlns:dgm1612="http://schemas.microsoft.com/office/drawing/2016/12/diagram">
                    <a:ln>
                      <a:noFill/>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E85429-A1AD-2849-B6A9-D5B42234EB4F}" type="datetimeFigureOut">
              <a:rPr lang="en-US" smtClean="0"/>
              <a:t>3/13/2024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995F49-0785-4049-B8E2-A2A929CAACE3}" type="slidenum">
              <a:rPr lang="en-US" smtClean="0"/>
              <a:t>‹#›</a:t>
            </a:fld>
            <a:endParaRPr lang="en-US"/>
          </a:p>
        </p:txBody>
      </p:sp>
    </p:spTree>
    <p:extLst>
      <p:ext uri="{BB962C8B-B14F-4D97-AF65-F5344CB8AC3E}">
        <p14:creationId xmlns:p14="http://schemas.microsoft.com/office/powerpoint/2010/main" val="2002207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are you trying to do? (</a:t>
            </a:r>
            <a:r>
              <a:rPr lang="en-US" i="1"/>
              <a:t>clearly state the problem</a:t>
            </a:r>
            <a:r>
              <a:rPr lang="en-US"/>
              <a:t>)</a:t>
            </a:r>
          </a:p>
          <a:p>
            <a:r>
              <a:rPr lang="en-US"/>
              <a:t>How is it done today, and what are the limits of current practice?</a:t>
            </a:r>
          </a:p>
          <a:p>
            <a:r>
              <a:rPr lang="en-US"/>
              <a:t>What is new in your approach and why do you think it will be successful? </a:t>
            </a:r>
          </a:p>
          <a:p>
            <a:r>
              <a:rPr lang="en-US"/>
              <a:t>Who cares? If you are successful, what difference will it make?</a:t>
            </a:r>
          </a:p>
          <a:p>
            <a:r>
              <a:rPr lang="en-US"/>
              <a:t>What are the mid-term and final “exams” to check for success? (</a:t>
            </a:r>
            <a:r>
              <a:rPr lang="en-US" i="1"/>
              <a:t>give specific descriptions of these exams</a:t>
            </a:r>
            <a:r>
              <a:rPr lang="en-US"/>
              <a:t>)</a:t>
            </a:r>
          </a:p>
        </p:txBody>
      </p:sp>
      <p:sp>
        <p:nvSpPr>
          <p:cNvPr id="4" name="Slide Number Placeholder 3"/>
          <p:cNvSpPr>
            <a:spLocks noGrp="1"/>
          </p:cNvSpPr>
          <p:nvPr>
            <p:ph type="sldNum" sz="quarter" idx="5"/>
          </p:nvPr>
        </p:nvSpPr>
        <p:spPr/>
        <p:txBody>
          <a:bodyPr/>
          <a:lstStyle/>
          <a:p>
            <a:fld id="{C8995F49-0785-4049-B8E2-A2A929CAACE3}" type="slidenum">
              <a:rPr lang="en-US" smtClean="0"/>
              <a:t>1</a:t>
            </a:fld>
            <a:endParaRPr lang="en-US"/>
          </a:p>
        </p:txBody>
      </p:sp>
    </p:spTree>
    <p:extLst>
      <p:ext uri="{BB962C8B-B14F-4D97-AF65-F5344CB8AC3E}">
        <p14:creationId xmlns:p14="http://schemas.microsoft.com/office/powerpoint/2010/main" val="1559562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are you trying to do? (</a:t>
            </a:r>
            <a:r>
              <a:rPr lang="en-US" i="1"/>
              <a:t>clearly state the problem</a:t>
            </a:r>
            <a:r>
              <a:rPr lang="en-US"/>
              <a:t>)</a:t>
            </a:r>
          </a:p>
          <a:p>
            <a:r>
              <a:rPr lang="en-US"/>
              <a:t>How is it done today, and what are the limits of current practice?</a:t>
            </a:r>
          </a:p>
        </p:txBody>
      </p:sp>
      <p:sp>
        <p:nvSpPr>
          <p:cNvPr id="4" name="Slide Number Placeholder 3"/>
          <p:cNvSpPr>
            <a:spLocks noGrp="1"/>
          </p:cNvSpPr>
          <p:nvPr>
            <p:ph type="sldNum" sz="quarter" idx="5"/>
          </p:nvPr>
        </p:nvSpPr>
        <p:spPr/>
        <p:txBody>
          <a:bodyPr/>
          <a:lstStyle/>
          <a:p>
            <a:fld id="{C8995F49-0785-4049-B8E2-A2A929CAACE3}" type="slidenum">
              <a:rPr lang="en-US" smtClean="0"/>
              <a:t>2</a:t>
            </a:fld>
            <a:endParaRPr lang="en-US"/>
          </a:p>
        </p:txBody>
      </p:sp>
    </p:spTree>
    <p:extLst>
      <p:ext uri="{BB962C8B-B14F-4D97-AF65-F5344CB8AC3E}">
        <p14:creationId xmlns:p14="http://schemas.microsoft.com/office/powerpoint/2010/main" val="1194594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Obviously, the application cannot be 100% correct if it crashes. However, never crashing does not mean it is 100% correct.</a:t>
            </a:r>
          </a:p>
        </p:txBody>
      </p:sp>
      <p:sp>
        <p:nvSpPr>
          <p:cNvPr id="4" name="Slide Number Placeholder 3"/>
          <p:cNvSpPr>
            <a:spLocks noGrp="1"/>
          </p:cNvSpPr>
          <p:nvPr>
            <p:ph type="sldNum" sz="quarter" idx="5"/>
          </p:nvPr>
        </p:nvSpPr>
        <p:spPr/>
        <p:txBody>
          <a:bodyPr/>
          <a:lstStyle/>
          <a:p>
            <a:fld id="{C8995F49-0785-4049-B8E2-A2A929CAACE3}" type="slidenum">
              <a:rPr lang="en-US" smtClean="0"/>
              <a:t>3</a:t>
            </a:fld>
            <a:endParaRPr lang="en-US"/>
          </a:p>
        </p:txBody>
      </p:sp>
    </p:spTree>
    <p:extLst>
      <p:ext uri="{BB962C8B-B14F-4D97-AF65-F5344CB8AC3E}">
        <p14:creationId xmlns:p14="http://schemas.microsoft.com/office/powerpoint/2010/main" val="1239198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What is new in your approach and why do you think it will be successful? </a:t>
            </a:r>
          </a:p>
          <a:p>
            <a:endParaRPr lang="en-US"/>
          </a:p>
        </p:txBody>
      </p:sp>
      <p:sp>
        <p:nvSpPr>
          <p:cNvPr id="4" name="Slide Number Placeholder 3"/>
          <p:cNvSpPr>
            <a:spLocks noGrp="1"/>
          </p:cNvSpPr>
          <p:nvPr>
            <p:ph type="sldNum" sz="quarter" idx="5"/>
          </p:nvPr>
        </p:nvSpPr>
        <p:spPr/>
        <p:txBody>
          <a:bodyPr/>
          <a:lstStyle/>
          <a:p>
            <a:fld id="{C8995F49-0785-4049-B8E2-A2A929CAACE3}" type="slidenum">
              <a:rPr lang="en-US" smtClean="0"/>
              <a:t>5</a:t>
            </a:fld>
            <a:endParaRPr lang="en-US"/>
          </a:p>
        </p:txBody>
      </p:sp>
    </p:spTree>
    <p:extLst>
      <p:ext uri="{BB962C8B-B14F-4D97-AF65-F5344CB8AC3E}">
        <p14:creationId xmlns:p14="http://schemas.microsoft.com/office/powerpoint/2010/main" val="3264140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Who cares? If you are successful, what difference will it make?</a:t>
            </a:r>
          </a:p>
          <a:p>
            <a:endParaRPr lang="en-US"/>
          </a:p>
          <a:p>
            <a:r>
              <a:rPr lang="en-US">
                <a:ea typeface="Calibri"/>
                <a:cs typeface="Calibri"/>
              </a:rPr>
              <a:t>We will be looking at different grammar based </a:t>
            </a:r>
            <a:r>
              <a:rPr lang="en-US" err="1">
                <a:ea typeface="Calibri"/>
                <a:cs typeface="Calibri"/>
              </a:rPr>
              <a:t>fuzzers</a:t>
            </a:r>
            <a:r>
              <a:rPr lang="en-US">
                <a:ea typeface="Calibri"/>
                <a:cs typeface="Calibri"/>
              </a:rPr>
              <a:t>, and we want to see what will be best with our specific domain application.</a:t>
            </a:r>
          </a:p>
        </p:txBody>
      </p:sp>
      <p:sp>
        <p:nvSpPr>
          <p:cNvPr id="4" name="Slide Number Placeholder 3"/>
          <p:cNvSpPr>
            <a:spLocks noGrp="1"/>
          </p:cNvSpPr>
          <p:nvPr>
            <p:ph type="sldNum" sz="quarter" idx="5"/>
          </p:nvPr>
        </p:nvSpPr>
        <p:spPr/>
        <p:txBody>
          <a:bodyPr/>
          <a:lstStyle/>
          <a:p>
            <a:fld id="{C8995F49-0785-4049-B8E2-A2A929CAACE3}" type="slidenum">
              <a:rPr lang="en-US" smtClean="0"/>
              <a:t>7</a:t>
            </a:fld>
            <a:endParaRPr lang="en-US"/>
          </a:p>
        </p:txBody>
      </p:sp>
    </p:spTree>
    <p:extLst>
      <p:ext uri="{BB962C8B-B14F-4D97-AF65-F5344CB8AC3E}">
        <p14:creationId xmlns:p14="http://schemas.microsoft.com/office/powerpoint/2010/main" val="34864530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What are the mid-term and final “exams” to check for success? (</a:t>
            </a:r>
            <a:r>
              <a:rPr lang="en-US" i="1"/>
              <a:t>give specific descriptions of these exams</a:t>
            </a:r>
            <a:r>
              <a:rPr lang="en-US"/>
              <a:t>)</a:t>
            </a:r>
          </a:p>
          <a:p>
            <a:endParaRPr lang="en-US"/>
          </a:p>
          <a:p>
            <a:r>
              <a:rPr lang="en-US"/>
              <a:t>At the midpoint of the project, the following aspects will be evaluated:</a:t>
            </a:r>
            <a:endParaRPr lang="en-US">
              <a:ea typeface="Calibri"/>
              <a:cs typeface="Calibri"/>
            </a:endParaRPr>
          </a:p>
          <a:p>
            <a:pPr marL="171450" indent="-171450">
              <a:buFont typeface="Arial"/>
              <a:buChar char="•"/>
            </a:pPr>
            <a:r>
              <a:rPr lang="en-US"/>
              <a:t>Progress in framework development: Completion of core functionalities of the fuzz testing framework.</a:t>
            </a:r>
            <a:endParaRPr lang="en-US">
              <a:ea typeface="Calibri"/>
              <a:cs typeface="Calibri"/>
            </a:endParaRPr>
          </a:p>
          <a:p>
            <a:pPr marL="171450" indent="-171450">
              <a:buFont typeface="Arial"/>
              <a:buChar char="•"/>
            </a:pPr>
            <a:r>
              <a:rPr lang="en-US"/>
              <a:t>Effectiveness of input mutation strategies: Assessment of the diversity and complexity of generated input data for at least one DBMS, find best / worst input generators.</a:t>
            </a:r>
            <a:endParaRPr lang="en-US">
              <a:ea typeface="Calibri"/>
              <a:cs typeface="Calibri"/>
            </a:endParaRPr>
          </a:p>
          <a:p>
            <a:pPr marL="171450" indent="-171450">
              <a:buFont typeface="Arial"/>
              <a:buChar char="•"/>
            </a:pPr>
            <a:r>
              <a:rPr lang="en-US"/>
              <a:t>Initial results from differential testing: Identification of any significant inconsistencies or vulnerabilities between different versions of one DBMS (at least 2 different codebases tested).</a:t>
            </a:r>
            <a:endParaRPr lang="en-US">
              <a:ea typeface="Calibri"/>
              <a:cs typeface="Calibri"/>
            </a:endParaRPr>
          </a:p>
          <a:p>
            <a:pPr marL="171450" indent="-171450">
              <a:buFont typeface="Arial"/>
              <a:buChar char="•"/>
            </a:pPr>
            <a:r>
              <a:rPr lang="en-US"/>
              <a:t>Integration of code coverage and dynamic analysis: Potentially integrate dynamic analysis, but definitely will look at code coverage.</a:t>
            </a:r>
            <a:endParaRPr lang="en-US">
              <a:ea typeface="Calibri"/>
              <a:cs typeface="Calibri"/>
            </a:endParaRPr>
          </a:p>
          <a:p>
            <a:r>
              <a:rPr lang="en-US"/>
              <a:t>Upon project completion, the following criteria will be used for evaluation:</a:t>
            </a:r>
            <a:endParaRPr lang="en-US">
              <a:ea typeface="Calibri"/>
              <a:cs typeface="Calibri"/>
            </a:endParaRPr>
          </a:p>
          <a:p>
            <a:pPr marL="171450" indent="-171450">
              <a:buFont typeface="Arial"/>
              <a:buChar char="•"/>
            </a:pPr>
            <a:r>
              <a:rPr lang="en-US"/>
              <a:t>Extensiveness of test coverage: How much is covered, how effective were the different grammar based </a:t>
            </a:r>
            <a:r>
              <a:rPr lang="en-US" err="1"/>
              <a:t>fuzzers</a:t>
            </a:r>
            <a:r>
              <a:rPr lang="en-US"/>
              <a:t> on all of the DBMS</a:t>
            </a:r>
            <a:endParaRPr lang="en-US">
              <a:ea typeface="Calibri"/>
              <a:cs typeface="Calibri"/>
            </a:endParaRPr>
          </a:p>
          <a:p>
            <a:pPr marL="171450" indent="-171450">
              <a:buFont typeface="Arial"/>
              <a:buChar char="•"/>
            </a:pPr>
            <a:r>
              <a:rPr lang="en-US"/>
              <a:t>Number and severity of bugs/vulnerabilities discovered: How many Bugs were found.</a:t>
            </a:r>
            <a:endParaRPr lang="en-US">
              <a:ea typeface="Calibri"/>
              <a:cs typeface="Calibri"/>
            </a:endParaRPr>
          </a:p>
          <a:p>
            <a:pPr marL="171450" indent="-171450">
              <a:buFont typeface="Arial"/>
              <a:buChar char="•"/>
            </a:pPr>
            <a:r>
              <a:rPr lang="en-US"/>
              <a:t>Scalability and usability of the framework: Evaluate how easily our system can be scaled and implemented for others for plug and play testing</a:t>
            </a:r>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C8995F49-0785-4049-B8E2-A2A929CAACE3}" type="slidenum">
              <a:rPr lang="en-US" smtClean="0"/>
              <a:t>8</a:t>
            </a:fld>
            <a:endParaRPr lang="en-US"/>
          </a:p>
        </p:txBody>
      </p:sp>
    </p:spTree>
    <p:extLst>
      <p:ext uri="{BB962C8B-B14F-4D97-AF65-F5344CB8AC3E}">
        <p14:creationId xmlns:p14="http://schemas.microsoft.com/office/powerpoint/2010/main" val="1421643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3941C-E647-3609-FF38-3C09391F9C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A15AD6D-3BA1-3C2D-9A5F-F2EB5CA8AE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9C1C63-C28A-8BB9-4DB3-15422B2B3A31}"/>
              </a:ext>
            </a:extLst>
          </p:cNvPr>
          <p:cNvSpPr>
            <a:spLocks noGrp="1"/>
          </p:cNvSpPr>
          <p:nvPr>
            <p:ph type="dt" sz="half" idx="10"/>
          </p:nvPr>
        </p:nvSpPr>
        <p:spPr/>
        <p:txBody>
          <a:bodyPr/>
          <a:lstStyle/>
          <a:p>
            <a:fld id="{523F8949-54B1-C04E-BF0C-6F6D0A49A717}" type="datetimeFigureOut">
              <a:rPr lang="en-US" smtClean="0"/>
              <a:t>3/13/2024</a:t>
            </a:fld>
            <a:endParaRPr lang="en-US"/>
          </a:p>
        </p:txBody>
      </p:sp>
      <p:sp>
        <p:nvSpPr>
          <p:cNvPr id="5" name="Footer Placeholder 4">
            <a:extLst>
              <a:ext uri="{FF2B5EF4-FFF2-40B4-BE49-F238E27FC236}">
                <a16:creationId xmlns:a16="http://schemas.microsoft.com/office/drawing/2014/main" id="{FBB2B0A4-88A3-3CE7-4A18-728F098B0D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E34A7-56DD-C1DC-A120-DFEE52878E04}"/>
              </a:ext>
            </a:extLst>
          </p:cNvPr>
          <p:cNvSpPr>
            <a:spLocks noGrp="1"/>
          </p:cNvSpPr>
          <p:nvPr>
            <p:ph type="sldNum" sz="quarter" idx="12"/>
          </p:nvPr>
        </p:nvSpPr>
        <p:spPr/>
        <p:txBody>
          <a:bodyPr/>
          <a:lstStyle/>
          <a:p>
            <a:fld id="{3B06B799-BC3D-7641-AD04-EC638F40272F}" type="slidenum">
              <a:rPr lang="en-US" smtClean="0"/>
              <a:t>‹#›</a:t>
            </a:fld>
            <a:endParaRPr lang="en-US"/>
          </a:p>
        </p:txBody>
      </p:sp>
    </p:spTree>
    <p:extLst>
      <p:ext uri="{BB962C8B-B14F-4D97-AF65-F5344CB8AC3E}">
        <p14:creationId xmlns:p14="http://schemas.microsoft.com/office/powerpoint/2010/main" val="3854870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56837-6529-E402-D869-742925D526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81DE58-A44E-8E57-0886-F563A6629B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0D633A-98BD-D8F3-0C5B-FC3DF8E75AFC}"/>
              </a:ext>
            </a:extLst>
          </p:cNvPr>
          <p:cNvSpPr>
            <a:spLocks noGrp="1"/>
          </p:cNvSpPr>
          <p:nvPr>
            <p:ph type="dt" sz="half" idx="10"/>
          </p:nvPr>
        </p:nvSpPr>
        <p:spPr/>
        <p:txBody>
          <a:bodyPr/>
          <a:lstStyle/>
          <a:p>
            <a:fld id="{523F8949-54B1-C04E-BF0C-6F6D0A49A717}" type="datetimeFigureOut">
              <a:rPr lang="en-US" smtClean="0"/>
              <a:t>3/13/2024</a:t>
            </a:fld>
            <a:endParaRPr lang="en-US"/>
          </a:p>
        </p:txBody>
      </p:sp>
      <p:sp>
        <p:nvSpPr>
          <p:cNvPr id="5" name="Footer Placeholder 4">
            <a:extLst>
              <a:ext uri="{FF2B5EF4-FFF2-40B4-BE49-F238E27FC236}">
                <a16:creationId xmlns:a16="http://schemas.microsoft.com/office/drawing/2014/main" id="{ABAB5B1F-DDA6-B1CE-FB4A-200C1B3D0E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415350-293F-9448-10A9-490F916CE637}"/>
              </a:ext>
            </a:extLst>
          </p:cNvPr>
          <p:cNvSpPr>
            <a:spLocks noGrp="1"/>
          </p:cNvSpPr>
          <p:nvPr>
            <p:ph type="sldNum" sz="quarter" idx="12"/>
          </p:nvPr>
        </p:nvSpPr>
        <p:spPr/>
        <p:txBody>
          <a:bodyPr/>
          <a:lstStyle/>
          <a:p>
            <a:fld id="{3B06B799-BC3D-7641-AD04-EC638F40272F}" type="slidenum">
              <a:rPr lang="en-US" smtClean="0"/>
              <a:t>‹#›</a:t>
            </a:fld>
            <a:endParaRPr lang="en-US"/>
          </a:p>
        </p:txBody>
      </p:sp>
    </p:spTree>
    <p:extLst>
      <p:ext uri="{BB962C8B-B14F-4D97-AF65-F5344CB8AC3E}">
        <p14:creationId xmlns:p14="http://schemas.microsoft.com/office/powerpoint/2010/main" val="312492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B278C-20CE-0B17-5120-B8C097CF8BE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91047B-0A16-BE35-23A1-5B0913A0F4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3F4B00-4FE7-C5FC-F62D-BA060C601BA1}"/>
              </a:ext>
            </a:extLst>
          </p:cNvPr>
          <p:cNvSpPr>
            <a:spLocks noGrp="1"/>
          </p:cNvSpPr>
          <p:nvPr>
            <p:ph type="dt" sz="half" idx="10"/>
          </p:nvPr>
        </p:nvSpPr>
        <p:spPr/>
        <p:txBody>
          <a:bodyPr/>
          <a:lstStyle/>
          <a:p>
            <a:fld id="{523F8949-54B1-C04E-BF0C-6F6D0A49A717}" type="datetimeFigureOut">
              <a:rPr lang="en-US" smtClean="0"/>
              <a:t>3/13/2024</a:t>
            </a:fld>
            <a:endParaRPr lang="en-US"/>
          </a:p>
        </p:txBody>
      </p:sp>
      <p:sp>
        <p:nvSpPr>
          <p:cNvPr id="5" name="Footer Placeholder 4">
            <a:extLst>
              <a:ext uri="{FF2B5EF4-FFF2-40B4-BE49-F238E27FC236}">
                <a16:creationId xmlns:a16="http://schemas.microsoft.com/office/drawing/2014/main" id="{C822F90B-61AB-3FEF-1FA2-8A9C2FBA50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EB7664-E550-A9E8-B3D3-19A0E01A4BF6}"/>
              </a:ext>
            </a:extLst>
          </p:cNvPr>
          <p:cNvSpPr>
            <a:spLocks noGrp="1"/>
          </p:cNvSpPr>
          <p:nvPr>
            <p:ph type="sldNum" sz="quarter" idx="12"/>
          </p:nvPr>
        </p:nvSpPr>
        <p:spPr/>
        <p:txBody>
          <a:bodyPr/>
          <a:lstStyle/>
          <a:p>
            <a:fld id="{3B06B799-BC3D-7641-AD04-EC638F40272F}" type="slidenum">
              <a:rPr lang="en-US" smtClean="0"/>
              <a:t>‹#›</a:t>
            </a:fld>
            <a:endParaRPr lang="en-US"/>
          </a:p>
        </p:txBody>
      </p:sp>
    </p:spTree>
    <p:extLst>
      <p:ext uri="{BB962C8B-B14F-4D97-AF65-F5344CB8AC3E}">
        <p14:creationId xmlns:p14="http://schemas.microsoft.com/office/powerpoint/2010/main" val="3613751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4108A-2329-4535-6866-404898B507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04776E-3C6B-5D7D-FBB6-05F76EBBB7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30AA50-9431-CCE7-58FB-C70503CEA8F6}"/>
              </a:ext>
            </a:extLst>
          </p:cNvPr>
          <p:cNvSpPr>
            <a:spLocks noGrp="1"/>
          </p:cNvSpPr>
          <p:nvPr>
            <p:ph type="dt" sz="half" idx="10"/>
          </p:nvPr>
        </p:nvSpPr>
        <p:spPr/>
        <p:txBody>
          <a:bodyPr/>
          <a:lstStyle/>
          <a:p>
            <a:fld id="{523F8949-54B1-C04E-BF0C-6F6D0A49A717}" type="datetimeFigureOut">
              <a:rPr lang="en-US" smtClean="0"/>
              <a:t>3/13/2024</a:t>
            </a:fld>
            <a:endParaRPr lang="en-US"/>
          </a:p>
        </p:txBody>
      </p:sp>
      <p:sp>
        <p:nvSpPr>
          <p:cNvPr id="5" name="Footer Placeholder 4">
            <a:extLst>
              <a:ext uri="{FF2B5EF4-FFF2-40B4-BE49-F238E27FC236}">
                <a16:creationId xmlns:a16="http://schemas.microsoft.com/office/drawing/2014/main" id="{564C6872-1229-3546-3550-E6458F4B2B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B042AF-A40E-322F-65F8-CD76C3AEBDBC}"/>
              </a:ext>
            </a:extLst>
          </p:cNvPr>
          <p:cNvSpPr>
            <a:spLocks noGrp="1"/>
          </p:cNvSpPr>
          <p:nvPr>
            <p:ph type="sldNum" sz="quarter" idx="12"/>
          </p:nvPr>
        </p:nvSpPr>
        <p:spPr/>
        <p:txBody>
          <a:bodyPr/>
          <a:lstStyle/>
          <a:p>
            <a:fld id="{3B06B799-BC3D-7641-AD04-EC638F40272F}" type="slidenum">
              <a:rPr lang="en-US" smtClean="0"/>
              <a:t>‹#›</a:t>
            </a:fld>
            <a:endParaRPr lang="en-US"/>
          </a:p>
        </p:txBody>
      </p:sp>
    </p:spTree>
    <p:extLst>
      <p:ext uri="{BB962C8B-B14F-4D97-AF65-F5344CB8AC3E}">
        <p14:creationId xmlns:p14="http://schemas.microsoft.com/office/powerpoint/2010/main" val="1560159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5000B-E272-0454-6CE8-B8FFA1A6FF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F4F6CC5-A2F2-736F-9232-3727FDF9B6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E8050D-D77F-4D91-B2BF-FEC3E8DCD480}"/>
              </a:ext>
            </a:extLst>
          </p:cNvPr>
          <p:cNvSpPr>
            <a:spLocks noGrp="1"/>
          </p:cNvSpPr>
          <p:nvPr>
            <p:ph type="dt" sz="half" idx="10"/>
          </p:nvPr>
        </p:nvSpPr>
        <p:spPr/>
        <p:txBody>
          <a:bodyPr/>
          <a:lstStyle/>
          <a:p>
            <a:fld id="{523F8949-54B1-C04E-BF0C-6F6D0A49A717}" type="datetimeFigureOut">
              <a:rPr lang="en-US" smtClean="0"/>
              <a:t>3/13/2024</a:t>
            </a:fld>
            <a:endParaRPr lang="en-US"/>
          </a:p>
        </p:txBody>
      </p:sp>
      <p:sp>
        <p:nvSpPr>
          <p:cNvPr id="5" name="Footer Placeholder 4">
            <a:extLst>
              <a:ext uri="{FF2B5EF4-FFF2-40B4-BE49-F238E27FC236}">
                <a16:creationId xmlns:a16="http://schemas.microsoft.com/office/drawing/2014/main" id="{AEEFFDAF-A86D-565B-A85E-1A2D6699A9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08D24B-E773-B5A6-3EB9-71FDC2C8B4DF}"/>
              </a:ext>
            </a:extLst>
          </p:cNvPr>
          <p:cNvSpPr>
            <a:spLocks noGrp="1"/>
          </p:cNvSpPr>
          <p:nvPr>
            <p:ph type="sldNum" sz="quarter" idx="12"/>
          </p:nvPr>
        </p:nvSpPr>
        <p:spPr/>
        <p:txBody>
          <a:bodyPr/>
          <a:lstStyle/>
          <a:p>
            <a:fld id="{3B06B799-BC3D-7641-AD04-EC638F40272F}" type="slidenum">
              <a:rPr lang="en-US" smtClean="0"/>
              <a:t>‹#›</a:t>
            </a:fld>
            <a:endParaRPr lang="en-US"/>
          </a:p>
        </p:txBody>
      </p:sp>
    </p:spTree>
    <p:extLst>
      <p:ext uri="{BB962C8B-B14F-4D97-AF65-F5344CB8AC3E}">
        <p14:creationId xmlns:p14="http://schemas.microsoft.com/office/powerpoint/2010/main" val="194603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EA376-32B1-11B5-83FE-76904FA563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343809-21E6-50D3-6065-5AFFD2CB89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029FF9-CF58-F8AA-DA13-09DA91F49E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9DDD303-1A96-80CE-7D3F-432DA1000A1A}"/>
              </a:ext>
            </a:extLst>
          </p:cNvPr>
          <p:cNvSpPr>
            <a:spLocks noGrp="1"/>
          </p:cNvSpPr>
          <p:nvPr>
            <p:ph type="dt" sz="half" idx="10"/>
          </p:nvPr>
        </p:nvSpPr>
        <p:spPr/>
        <p:txBody>
          <a:bodyPr/>
          <a:lstStyle/>
          <a:p>
            <a:fld id="{523F8949-54B1-C04E-BF0C-6F6D0A49A717}" type="datetimeFigureOut">
              <a:rPr lang="en-US" smtClean="0"/>
              <a:t>3/13/2024</a:t>
            </a:fld>
            <a:endParaRPr lang="en-US"/>
          </a:p>
        </p:txBody>
      </p:sp>
      <p:sp>
        <p:nvSpPr>
          <p:cNvPr id="6" name="Footer Placeholder 5">
            <a:extLst>
              <a:ext uri="{FF2B5EF4-FFF2-40B4-BE49-F238E27FC236}">
                <a16:creationId xmlns:a16="http://schemas.microsoft.com/office/drawing/2014/main" id="{B8D08621-ECF1-CB53-8002-46D7C18207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8D21DA-2D18-FD6E-CE04-03B6E4B4BDDB}"/>
              </a:ext>
            </a:extLst>
          </p:cNvPr>
          <p:cNvSpPr>
            <a:spLocks noGrp="1"/>
          </p:cNvSpPr>
          <p:nvPr>
            <p:ph type="sldNum" sz="quarter" idx="12"/>
          </p:nvPr>
        </p:nvSpPr>
        <p:spPr/>
        <p:txBody>
          <a:bodyPr/>
          <a:lstStyle/>
          <a:p>
            <a:fld id="{3B06B799-BC3D-7641-AD04-EC638F40272F}" type="slidenum">
              <a:rPr lang="en-US" smtClean="0"/>
              <a:t>‹#›</a:t>
            </a:fld>
            <a:endParaRPr lang="en-US"/>
          </a:p>
        </p:txBody>
      </p:sp>
    </p:spTree>
    <p:extLst>
      <p:ext uri="{BB962C8B-B14F-4D97-AF65-F5344CB8AC3E}">
        <p14:creationId xmlns:p14="http://schemas.microsoft.com/office/powerpoint/2010/main" val="1737270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4DC66-FCE3-40E8-4FEE-0FA53AEC28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76F2BF-679E-D656-030F-E3BFA54616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FDEBF4-C204-786F-F429-C7B19DF46D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B6769F1-26E5-EB74-5CE5-F44DCCC7ED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86965B-370E-DC5B-0CEA-35D21C9BEE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DF54299-74C9-0076-A74A-049ECF378BF6}"/>
              </a:ext>
            </a:extLst>
          </p:cNvPr>
          <p:cNvSpPr>
            <a:spLocks noGrp="1"/>
          </p:cNvSpPr>
          <p:nvPr>
            <p:ph type="dt" sz="half" idx="10"/>
          </p:nvPr>
        </p:nvSpPr>
        <p:spPr/>
        <p:txBody>
          <a:bodyPr/>
          <a:lstStyle/>
          <a:p>
            <a:fld id="{523F8949-54B1-C04E-BF0C-6F6D0A49A717}" type="datetimeFigureOut">
              <a:rPr lang="en-US" smtClean="0"/>
              <a:t>3/13/2024</a:t>
            </a:fld>
            <a:endParaRPr lang="en-US"/>
          </a:p>
        </p:txBody>
      </p:sp>
      <p:sp>
        <p:nvSpPr>
          <p:cNvPr id="8" name="Footer Placeholder 7">
            <a:extLst>
              <a:ext uri="{FF2B5EF4-FFF2-40B4-BE49-F238E27FC236}">
                <a16:creationId xmlns:a16="http://schemas.microsoft.com/office/drawing/2014/main" id="{79E0A208-F10D-4F74-B494-EB54560A537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B69E67F-F3BB-C3FE-3E2A-E7AB7C4EE4DA}"/>
              </a:ext>
            </a:extLst>
          </p:cNvPr>
          <p:cNvSpPr>
            <a:spLocks noGrp="1"/>
          </p:cNvSpPr>
          <p:nvPr>
            <p:ph type="sldNum" sz="quarter" idx="12"/>
          </p:nvPr>
        </p:nvSpPr>
        <p:spPr/>
        <p:txBody>
          <a:bodyPr/>
          <a:lstStyle/>
          <a:p>
            <a:fld id="{3B06B799-BC3D-7641-AD04-EC638F40272F}" type="slidenum">
              <a:rPr lang="en-US" smtClean="0"/>
              <a:t>‹#›</a:t>
            </a:fld>
            <a:endParaRPr lang="en-US"/>
          </a:p>
        </p:txBody>
      </p:sp>
    </p:spTree>
    <p:extLst>
      <p:ext uri="{BB962C8B-B14F-4D97-AF65-F5344CB8AC3E}">
        <p14:creationId xmlns:p14="http://schemas.microsoft.com/office/powerpoint/2010/main" val="4081565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F50FE-056F-91F3-804D-FFBBC4A1241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8C0110-7C79-ADE0-82CE-0D57272FE512}"/>
              </a:ext>
            </a:extLst>
          </p:cNvPr>
          <p:cNvSpPr>
            <a:spLocks noGrp="1"/>
          </p:cNvSpPr>
          <p:nvPr>
            <p:ph type="dt" sz="half" idx="10"/>
          </p:nvPr>
        </p:nvSpPr>
        <p:spPr/>
        <p:txBody>
          <a:bodyPr/>
          <a:lstStyle/>
          <a:p>
            <a:fld id="{523F8949-54B1-C04E-BF0C-6F6D0A49A717}" type="datetimeFigureOut">
              <a:rPr lang="en-US" smtClean="0"/>
              <a:t>3/13/2024</a:t>
            </a:fld>
            <a:endParaRPr lang="en-US"/>
          </a:p>
        </p:txBody>
      </p:sp>
      <p:sp>
        <p:nvSpPr>
          <p:cNvPr id="4" name="Footer Placeholder 3">
            <a:extLst>
              <a:ext uri="{FF2B5EF4-FFF2-40B4-BE49-F238E27FC236}">
                <a16:creationId xmlns:a16="http://schemas.microsoft.com/office/drawing/2014/main" id="{43CE93B2-066C-6EF7-A80D-924C03692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CA699B-1CB5-7538-A878-EF1113512AF1}"/>
              </a:ext>
            </a:extLst>
          </p:cNvPr>
          <p:cNvSpPr>
            <a:spLocks noGrp="1"/>
          </p:cNvSpPr>
          <p:nvPr>
            <p:ph type="sldNum" sz="quarter" idx="12"/>
          </p:nvPr>
        </p:nvSpPr>
        <p:spPr/>
        <p:txBody>
          <a:bodyPr/>
          <a:lstStyle/>
          <a:p>
            <a:fld id="{3B06B799-BC3D-7641-AD04-EC638F40272F}" type="slidenum">
              <a:rPr lang="en-US" smtClean="0"/>
              <a:t>‹#›</a:t>
            </a:fld>
            <a:endParaRPr lang="en-US"/>
          </a:p>
        </p:txBody>
      </p:sp>
    </p:spTree>
    <p:extLst>
      <p:ext uri="{BB962C8B-B14F-4D97-AF65-F5344CB8AC3E}">
        <p14:creationId xmlns:p14="http://schemas.microsoft.com/office/powerpoint/2010/main" val="3270229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95561D-44FC-232C-9634-79AAD45CBDFA}"/>
              </a:ext>
            </a:extLst>
          </p:cNvPr>
          <p:cNvSpPr>
            <a:spLocks noGrp="1"/>
          </p:cNvSpPr>
          <p:nvPr>
            <p:ph type="dt" sz="half" idx="10"/>
          </p:nvPr>
        </p:nvSpPr>
        <p:spPr/>
        <p:txBody>
          <a:bodyPr/>
          <a:lstStyle/>
          <a:p>
            <a:fld id="{523F8949-54B1-C04E-BF0C-6F6D0A49A717}" type="datetimeFigureOut">
              <a:rPr lang="en-US" smtClean="0"/>
              <a:t>3/13/2024</a:t>
            </a:fld>
            <a:endParaRPr lang="en-US"/>
          </a:p>
        </p:txBody>
      </p:sp>
      <p:sp>
        <p:nvSpPr>
          <p:cNvPr id="3" name="Footer Placeholder 2">
            <a:extLst>
              <a:ext uri="{FF2B5EF4-FFF2-40B4-BE49-F238E27FC236}">
                <a16:creationId xmlns:a16="http://schemas.microsoft.com/office/drawing/2014/main" id="{9CEB2279-15DB-6371-FB9C-F15BACF493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9507B4-D53D-2EFC-1BAF-08B42B55B33B}"/>
              </a:ext>
            </a:extLst>
          </p:cNvPr>
          <p:cNvSpPr>
            <a:spLocks noGrp="1"/>
          </p:cNvSpPr>
          <p:nvPr>
            <p:ph type="sldNum" sz="quarter" idx="12"/>
          </p:nvPr>
        </p:nvSpPr>
        <p:spPr/>
        <p:txBody>
          <a:bodyPr/>
          <a:lstStyle/>
          <a:p>
            <a:fld id="{3B06B799-BC3D-7641-AD04-EC638F40272F}" type="slidenum">
              <a:rPr lang="en-US" smtClean="0"/>
              <a:t>‹#›</a:t>
            </a:fld>
            <a:endParaRPr lang="en-US"/>
          </a:p>
        </p:txBody>
      </p:sp>
    </p:spTree>
    <p:extLst>
      <p:ext uri="{BB962C8B-B14F-4D97-AF65-F5344CB8AC3E}">
        <p14:creationId xmlns:p14="http://schemas.microsoft.com/office/powerpoint/2010/main" val="2990836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51FE9-2AFB-F270-D6FB-20BA6A15A0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C23D72-E892-0893-E242-7A190EB2CC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3A5E38F-90AF-BFBA-165A-159BBAE1EC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299702-CD3A-0736-F676-28140DAE69C4}"/>
              </a:ext>
            </a:extLst>
          </p:cNvPr>
          <p:cNvSpPr>
            <a:spLocks noGrp="1"/>
          </p:cNvSpPr>
          <p:nvPr>
            <p:ph type="dt" sz="half" idx="10"/>
          </p:nvPr>
        </p:nvSpPr>
        <p:spPr/>
        <p:txBody>
          <a:bodyPr/>
          <a:lstStyle/>
          <a:p>
            <a:fld id="{523F8949-54B1-C04E-BF0C-6F6D0A49A717}" type="datetimeFigureOut">
              <a:rPr lang="en-US" smtClean="0"/>
              <a:t>3/13/2024</a:t>
            </a:fld>
            <a:endParaRPr lang="en-US"/>
          </a:p>
        </p:txBody>
      </p:sp>
      <p:sp>
        <p:nvSpPr>
          <p:cNvPr id="6" name="Footer Placeholder 5">
            <a:extLst>
              <a:ext uri="{FF2B5EF4-FFF2-40B4-BE49-F238E27FC236}">
                <a16:creationId xmlns:a16="http://schemas.microsoft.com/office/drawing/2014/main" id="{93A90157-72E4-AB9E-8128-683B98DCF8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6AA463-B8A1-197C-B4B7-C8B06336B445}"/>
              </a:ext>
            </a:extLst>
          </p:cNvPr>
          <p:cNvSpPr>
            <a:spLocks noGrp="1"/>
          </p:cNvSpPr>
          <p:nvPr>
            <p:ph type="sldNum" sz="quarter" idx="12"/>
          </p:nvPr>
        </p:nvSpPr>
        <p:spPr/>
        <p:txBody>
          <a:bodyPr/>
          <a:lstStyle/>
          <a:p>
            <a:fld id="{3B06B799-BC3D-7641-AD04-EC638F40272F}" type="slidenum">
              <a:rPr lang="en-US" smtClean="0"/>
              <a:t>‹#›</a:t>
            </a:fld>
            <a:endParaRPr lang="en-US"/>
          </a:p>
        </p:txBody>
      </p:sp>
    </p:spTree>
    <p:extLst>
      <p:ext uri="{BB962C8B-B14F-4D97-AF65-F5344CB8AC3E}">
        <p14:creationId xmlns:p14="http://schemas.microsoft.com/office/powerpoint/2010/main" val="102465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0128D-8CC2-7B71-A8DB-B9B35B6102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291A7D-054E-2CC0-9B66-34AEA0384D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60505E-C955-000C-96F2-9B95FF4226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676867-2AFB-0B7D-65C1-42A7D22B073B}"/>
              </a:ext>
            </a:extLst>
          </p:cNvPr>
          <p:cNvSpPr>
            <a:spLocks noGrp="1"/>
          </p:cNvSpPr>
          <p:nvPr>
            <p:ph type="dt" sz="half" idx="10"/>
          </p:nvPr>
        </p:nvSpPr>
        <p:spPr/>
        <p:txBody>
          <a:bodyPr/>
          <a:lstStyle/>
          <a:p>
            <a:fld id="{523F8949-54B1-C04E-BF0C-6F6D0A49A717}" type="datetimeFigureOut">
              <a:rPr lang="en-US" smtClean="0"/>
              <a:t>3/13/2024</a:t>
            </a:fld>
            <a:endParaRPr lang="en-US"/>
          </a:p>
        </p:txBody>
      </p:sp>
      <p:sp>
        <p:nvSpPr>
          <p:cNvPr id="6" name="Footer Placeholder 5">
            <a:extLst>
              <a:ext uri="{FF2B5EF4-FFF2-40B4-BE49-F238E27FC236}">
                <a16:creationId xmlns:a16="http://schemas.microsoft.com/office/drawing/2014/main" id="{EAB85C37-9E33-1E44-2559-21F8E786BB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B95856-CF40-B5E8-D21C-75F60C8F5D5C}"/>
              </a:ext>
            </a:extLst>
          </p:cNvPr>
          <p:cNvSpPr>
            <a:spLocks noGrp="1"/>
          </p:cNvSpPr>
          <p:nvPr>
            <p:ph type="sldNum" sz="quarter" idx="12"/>
          </p:nvPr>
        </p:nvSpPr>
        <p:spPr/>
        <p:txBody>
          <a:bodyPr/>
          <a:lstStyle/>
          <a:p>
            <a:fld id="{3B06B799-BC3D-7641-AD04-EC638F40272F}" type="slidenum">
              <a:rPr lang="en-US" smtClean="0"/>
              <a:t>‹#›</a:t>
            </a:fld>
            <a:endParaRPr lang="en-US"/>
          </a:p>
        </p:txBody>
      </p:sp>
    </p:spTree>
    <p:extLst>
      <p:ext uri="{BB962C8B-B14F-4D97-AF65-F5344CB8AC3E}">
        <p14:creationId xmlns:p14="http://schemas.microsoft.com/office/powerpoint/2010/main" val="733898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C62FAD-3162-6CB7-5E29-312C99449D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B967E6-5B1E-7946-A150-11DD325298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18833D-A962-F5D6-45A5-AF807AEC8B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3F8949-54B1-C04E-BF0C-6F6D0A49A717}" type="datetimeFigureOut">
              <a:rPr lang="en-US" smtClean="0"/>
              <a:t>3/13/2024</a:t>
            </a:fld>
            <a:endParaRPr lang="en-US"/>
          </a:p>
        </p:txBody>
      </p:sp>
      <p:sp>
        <p:nvSpPr>
          <p:cNvPr id="5" name="Footer Placeholder 4">
            <a:extLst>
              <a:ext uri="{FF2B5EF4-FFF2-40B4-BE49-F238E27FC236}">
                <a16:creationId xmlns:a16="http://schemas.microsoft.com/office/drawing/2014/main" id="{7888F5C6-1173-B9F3-C3FE-DCDB82C48D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67D9BFC-3A18-438C-B057-ED5519BE2D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06B799-BC3D-7641-AD04-EC638F40272F}" type="slidenum">
              <a:rPr lang="en-US" smtClean="0"/>
              <a:t>‹#›</a:t>
            </a:fld>
            <a:endParaRPr lang="en-US"/>
          </a:p>
        </p:txBody>
      </p:sp>
    </p:spTree>
    <p:extLst>
      <p:ext uri="{BB962C8B-B14F-4D97-AF65-F5344CB8AC3E}">
        <p14:creationId xmlns:p14="http://schemas.microsoft.com/office/powerpoint/2010/main" val="9600541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doi.org/10.1145/1041685.1029929"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nautilus-fuzz/nautilus" TargetMode="External"/><Relationship Id="rId2" Type="http://schemas.openxmlformats.org/officeDocument/2006/relationships/hyperlink" Target="https://github.com/AFLplusplus/Grammar-Mutator"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F7E88-CE9A-04B4-62F5-85373028008A}"/>
              </a:ext>
            </a:extLst>
          </p:cNvPr>
          <p:cNvSpPr>
            <a:spLocks noGrp="1"/>
          </p:cNvSpPr>
          <p:nvPr>
            <p:ph type="ctrTitle"/>
          </p:nvPr>
        </p:nvSpPr>
        <p:spPr>
          <a:xfrm>
            <a:off x="1520681" y="880257"/>
            <a:ext cx="9144000" cy="2387600"/>
          </a:xfrm>
        </p:spPr>
        <p:txBody>
          <a:bodyPr/>
          <a:lstStyle/>
          <a:p>
            <a:r>
              <a:rPr lang="en-US">
                <a:ea typeface="Calibri Light"/>
                <a:cs typeface="Calibri Light"/>
              </a:rPr>
              <a:t>Differential Fuzzing DBMS</a:t>
            </a:r>
          </a:p>
        </p:txBody>
      </p:sp>
      <p:sp>
        <p:nvSpPr>
          <p:cNvPr id="3" name="Subtitle 2">
            <a:extLst>
              <a:ext uri="{FF2B5EF4-FFF2-40B4-BE49-F238E27FC236}">
                <a16:creationId xmlns:a16="http://schemas.microsoft.com/office/drawing/2014/main" id="{935D8044-186E-1BE1-7DFE-5EAD55B5D7C9}"/>
              </a:ext>
            </a:extLst>
          </p:cNvPr>
          <p:cNvSpPr>
            <a:spLocks noGrp="1"/>
          </p:cNvSpPr>
          <p:nvPr>
            <p:ph type="subTitle" idx="1"/>
          </p:nvPr>
        </p:nvSpPr>
        <p:spPr/>
        <p:txBody>
          <a:bodyPr/>
          <a:lstStyle/>
          <a:p>
            <a:r>
              <a:rPr lang="en-US"/>
              <a:t>Edward Wei</a:t>
            </a:r>
          </a:p>
          <a:p>
            <a:r>
              <a:rPr lang="en-US"/>
              <a:t>Ravi Jayaraman</a:t>
            </a:r>
          </a:p>
        </p:txBody>
      </p:sp>
    </p:spTree>
    <p:extLst>
      <p:ext uri="{BB962C8B-B14F-4D97-AF65-F5344CB8AC3E}">
        <p14:creationId xmlns:p14="http://schemas.microsoft.com/office/powerpoint/2010/main" val="3476783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FA8D2-D8A2-4EE1-6943-4E78821D2028}"/>
              </a:ext>
            </a:extLst>
          </p:cNvPr>
          <p:cNvSpPr>
            <a:spLocks noGrp="1"/>
          </p:cNvSpPr>
          <p:nvPr>
            <p:ph type="title"/>
          </p:nvPr>
        </p:nvSpPr>
        <p:spPr/>
        <p:txBody>
          <a:bodyPr/>
          <a:lstStyle/>
          <a:p>
            <a:r>
              <a:rPr lang="en-US"/>
              <a:t>Overview: The Problem</a:t>
            </a:r>
          </a:p>
        </p:txBody>
      </p:sp>
      <p:sp>
        <p:nvSpPr>
          <p:cNvPr id="3" name="Content Placeholder 2">
            <a:extLst>
              <a:ext uri="{FF2B5EF4-FFF2-40B4-BE49-F238E27FC236}">
                <a16:creationId xmlns:a16="http://schemas.microsoft.com/office/drawing/2014/main" id="{06AE610E-7A53-9256-A587-B197EA463C64}"/>
              </a:ext>
            </a:extLst>
          </p:cNvPr>
          <p:cNvSpPr>
            <a:spLocks noGrp="1"/>
          </p:cNvSpPr>
          <p:nvPr>
            <p:ph idx="1"/>
          </p:nvPr>
        </p:nvSpPr>
        <p:spPr>
          <a:xfrm>
            <a:off x="838200" y="1825624"/>
            <a:ext cx="10515600" cy="4586061"/>
          </a:xfrm>
        </p:spPr>
        <p:txBody>
          <a:bodyPr>
            <a:normAutofit fontScale="92500" lnSpcReduction="10000"/>
          </a:bodyPr>
          <a:lstStyle/>
          <a:p>
            <a:r>
              <a:rPr lang="en-US" sz="2400"/>
              <a:t>Most testing of DBMS focused on stability (coverage).</a:t>
            </a:r>
          </a:p>
          <a:p>
            <a:pPr lvl="1"/>
            <a:r>
              <a:rPr lang="en-US" sz="1800">
                <a:solidFill>
                  <a:schemeClr val="accent3"/>
                </a:solidFill>
              </a:rPr>
              <a:t>E. </a:t>
            </a:r>
            <a:r>
              <a:rPr lang="en-US" sz="1800" err="1">
                <a:solidFill>
                  <a:schemeClr val="accent3"/>
                </a:solidFill>
              </a:rPr>
              <a:t>Bounimova</a:t>
            </a:r>
            <a:r>
              <a:rPr lang="en-US" sz="1800">
                <a:solidFill>
                  <a:schemeClr val="accent3"/>
                </a:solidFill>
              </a:rPr>
              <a:t>, P. </a:t>
            </a:r>
            <a:r>
              <a:rPr lang="en-US" sz="1800" err="1">
                <a:solidFill>
                  <a:schemeClr val="accent3"/>
                </a:solidFill>
              </a:rPr>
              <a:t>Godefroid</a:t>
            </a:r>
            <a:r>
              <a:rPr lang="en-US" sz="1800">
                <a:solidFill>
                  <a:schemeClr val="accent3"/>
                </a:solidFill>
              </a:rPr>
              <a:t> and D. Molnar, "Billions and billions of constraints: Whitebox fuzz testing in production," 2013 35th International Conference on Software Engineering (ICSE), San Francisco, CA, USA, 2013, pp. 122-131</a:t>
            </a:r>
          </a:p>
          <a:p>
            <a:pPr lvl="1"/>
            <a:r>
              <a:rPr lang="en-US" sz="1800">
                <a:solidFill>
                  <a:schemeClr val="accent3"/>
                </a:solidFill>
              </a:rPr>
              <a:t>María José Suárez-Cabal and Javier </a:t>
            </a:r>
            <a:r>
              <a:rPr lang="en-US" sz="1800" err="1">
                <a:solidFill>
                  <a:schemeClr val="accent3"/>
                </a:solidFill>
              </a:rPr>
              <a:t>Tuya</a:t>
            </a:r>
            <a:r>
              <a:rPr lang="en-US" sz="1800">
                <a:solidFill>
                  <a:schemeClr val="accent3"/>
                </a:solidFill>
              </a:rPr>
              <a:t>. 2004. Using an SQL coverage measurement for testing database applications. SIGSOFT </a:t>
            </a:r>
            <a:r>
              <a:rPr lang="en-US" sz="1800" err="1">
                <a:solidFill>
                  <a:schemeClr val="accent3"/>
                </a:solidFill>
              </a:rPr>
              <a:t>Softw</a:t>
            </a:r>
            <a:r>
              <a:rPr lang="en-US" sz="1800">
                <a:solidFill>
                  <a:schemeClr val="accent3"/>
                </a:solidFill>
              </a:rPr>
              <a:t>. Eng. Notes 29, 6 (November 2004), 253–262. </a:t>
            </a:r>
            <a:r>
              <a:rPr lang="en-US" sz="1800">
                <a:solidFill>
                  <a:schemeClr val="accent3"/>
                </a:solidFill>
                <a:hlinkClick r:id="rId3">
                  <a:extLst>
                    <a:ext uri="{A12FA001-AC4F-418D-AE19-62706E023703}">
                      <ahyp:hlinkClr xmlns:ahyp="http://schemas.microsoft.com/office/drawing/2018/hyperlinkcolor" val="tx"/>
                    </a:ext>
                  </a:extLst>
                </a:hlinkClick>
              </a:rPr>
              <a:t>https://doi.org/10.1145/1041685.1029929</a:t>
            </a:r>
            <a:endParaRPr lang="en-US" sz="1800">
              <a:solidFill>
                <a:schemeClr val="accent3"/>
              </a:solidFill>
            </a:endParaRPr>
          </a:p>
          <a:p>
            <a:pPr lvl="1"/>
            <a:r>
              <a:rPr lang="en-US" sz="1800">
                <a:solidFill>
                  <a:schemeClr val="accent3"/>
                </a:solidFill>
              </a:rPr>
              <a:t>And many more…</a:t>
            </a:r>
            <a:endParaRPr lang="en-US" sz="1800"/>
          </a:p>
          <a:p>
            <a:r>
              <a:rPr lang="en-US" sz="2400"/>
              <a:t>Differential testing on DBMS appears mostly recent.</a:t>
            </a:r>
          </a:p>
          <a:p>
            <a:pPr lvl="1"/>
            <a:r>
              <a:rPr lang="en-US" sz="1800" b="0" i="0">
                <a:solidFill>
                  <a:schemeClr val="accent3"/>
                </a:solidFill>
                <a:effectLst/>
                <a:highlight>
                  <a:srgbClr val="FFFFFF"/>
                </a:highlight>
                <a:latin typeface="HelveticaNeue Regular"/>
              </a:rPr>
              <a:t>J. Song </a:t>
            </a:r>
            <a:r>
              <a:rPr lang="en-US" sz="1800" b="0" i="1">
                <a:solidFill>
                  <a:schemeClr val="accent3"/>
                </a:solidFill>
                <a:effectLst/>
                <a:highlight>
                  <a:srgbClr val="FFFFFF"/>
                </a:highlight>
                <a:latin typeface="HelveticaNeue Regular"/>
              </a:rPr>
              <a:t>et al</a:t>
            </a:r>
            <a:r>
              <a:rPr lang="en-US" sz="1800" b="0" i="0">
                <a:solidFill>
                  <a:schemeClr val="accent3"/>
                </a:solidFill>
                <a:effectLst/>
                <a:highlight>
                  <a:srgbClr val="FFFFFF"/>
                </a:highlight>
                <a:latin typeface="HelveticaNeue Regular"/>
              </a:rPr>
              <a:t>., "Testing Database Systems via Differential Query Execution," </a:t>
            </a:r>
            <a:r>
              <a:rPr lang="en-US" sz="1800" b="0" i="1">
                <a:solidFill>
                  <a:schemeClr val="accent3"/>
                </a:solidFill>
                <a:effectLst/>
                <a:highlight>
                  <a:srgbClr val="FFFFFF"/>
                </a:highlight>
                <a:latin typeface="HelveticaNeue Regular"/>
              </a:rPr>
              <a:t>2023 IEEE/ACM 45th International Conference on Software Engineering (ICSE)</a:t>
            </a:r>
            <a:r>
              <a:rPr lang="en-US" sz="1800" b="0" i="0">
                <a:solidFill>
                  <a:schemeClr val="accent3"/>
                </a:solidFill>
                <a:effectLst/>
                <a:highlight>
                  <a:srgbClr val="FFFFFF"/>
                </a:highlight>
                <a:latin typeface="HelveticaNeue Regular"/>
              </a:rPr>
              <a:t>, Melbourne, Australia, 2023</a:t>
            </a:r>
          </a:p>
          <a:p>
            <a:pPr lvl="1"/>
            <a:r>
              <a:rPr lang="en-US" sz="1800" b="0" i="0" err="1">
                <a:solidFill>
                  <a:schemeClr val="accent3"/>
                </a:solidFill>
                <a:effectLst/>
                <a:highlight>
                  <a:srgbClr val="FFFFFF"/>
                </a:highlight>
                <a:latin typeface="HelveticaNeue Regular"/>
              </a:rPr>
              <a:t>Ziyu</a:t>
            </a:r>
            <a:r>
              <a:rPr lang="en-US" sz="1800" b="0" i="0">
                <a:solidFill>
                  <a:schemeClr val="accent3"/>
                </a:solidFill>
                <a:effectLst/>
                <a:highlight>
                  <a:srgbClr val="FFFFFF"/>
                </a:highlight>
                <a:latin typeface="HelveticaNeue Regular"/>
              </a:rPr>
              <a:t> Cui, </a:t>
            </a:r>
            <a:r>
              <a:rPr lang="en-US" sz="1800" b="0" i="0" err="1">
                <a:solidFill>
                  <a:schemeClr val="accent3"/>
                </a:solidFill>
                <a:effectLst/>
                <a:highlight>
                  <a:srgbClr val="FFFFFF"/>
                </a:highlight>
                <a:latin typeface="HelveticaNeue Regular"/>
              </a:rPr>
              <a:t>Wensheng</a:t>
            </a:r>
            <a:r>
              <a:rPr lang="en-US" sz="1800" b="0" i="0">
                <a:solidFill>
                  <a:schemeClr val="accent3"/>
                </a:solidFill>
                <a:effectLst/>
                <a:highlight>
                  <a:srgbClr val="FFFFFF"/>
                </a:highlight>
                <a:latin typeface="HelveticaNeue Regular"/>
              </a:rPr>
              <a:t> Dou, </a:t>
            </a:r>
            <a:r>
              <a:rPr lang="en-US" sz="1800" b="0" i="0" err="1">
                <a:solidFill>
                  <a:schemeClr val="accent3"/>
                </a:solidFill>
                <a:effectLst/>
                <a:highlight>
                  <a:srgbClr val="FFFFFF"/>
                </a:highlight>
                <a:latin typeface="HelveticaNeue Regular"/>
              </a:rPr>
              <a:t>Qianwang</a:t>
            </a:r>
            <a:r>
              <a:rPr lang="en-US" sz="1800" b="0" i="0">
                <a:solidFill>
                  <a:schemeClr val="accent3"/>
                </a:solidFill>
                <a:effectLst/>
                <a:highlight>
                  <a:srgbClr val="FFFFFF"/>
                </a:highlight>
                <a:latin typeface="HelveticaNeue Regular"/>
              </a:rPr>
              <a:t> Dai, </a:t>
            </a:r>
            <a:r>
              <a:rPr lang="en-US" sz="1800" b="0" i="0" err="1">
                <a:solidFill>
                  <a:schemeClr val="accent3"/>
                </a:solidFill>
                <a:effectLst/>
                <a:highlight>
                  <a:srgbClr val="FFFFFF"/>
                </a:highlight>
                <a:latin typeface="HelveticaNeue Regular"/>
              </a:rPr>
              <a:t>Jiansen</a:t>
            </a:r>
            <a:r>
              <a:rPr lang="en-US" sz="1800" b="0" i="0">
                <a:solidFill>
                  <a:schemeClr val="accent3"/>
                </a:solidFill>
                <a:effectLst/>
                <a:highlight>
                  <a:srgbClr val="FFFFFF"/>
                </a:highlight>
                <a:latin typeface="HelveticaNeue Regular"/>
              </a:rPr>
              <a:t> Song, Wei Wang, Jun Wei, and Dan Ye. 2023. Differentially Testing Database Transactions for Fun and Profit. In Proceedings of the 37th IEEE/ACM International Conference on Automated Software Engineering (ASE '22).</a:t>
            </a:r>
          </a:p>
          <a:p>
            <a:r>
              <a:rPr lang="en-US" sz="2400"/>
              <a:t>However, DBMS have been shown to not be 100% correct…</a:t>
            </a:r>
          </a:p>
          <a:p>
            <a:pPr lvl="1"/>
            <a:r>
              <a:rPr lang="en-US" sz="1800">
                <a:solidFill>
                  <a:schemeClr val="accent3"/>
                </a:solidFill>
              </a:rPr>
              <a:t>Paolo </a:t>
            </a:r>
            <a:r>
              <a:rPr lang="en-US" sz="1800" err="1">
                <a:solidFill>
                  <a:schemeClr val="accent3"/>
                </a:solidFill>
              </a:rPr>
              <a:t>Guagliardo</a:t>
            </a:r>
            <a:r>
              <a:rPr lang="en-US" sz="1800">
                <a:solidFill>
                  <a:schemeClr val="accent3"/>
                </a:solidFill>
              </a:rPr>
              <a:t> and Leonid </a:t>
            </a:r>
            <a:r>
              <a:rPr lang="en-US" sz="1800" err="1">
                <a:solidFill>
                  <a:schemeClr val="accent3"/>
                </a:solidFill>
              </a:rPr>
              <a:t>Libkin</a:t>
            </a:r>
            <a:r>
              <a:rPr lang="en-US" sz="1800">
                <a:solidFill>
                  <a:schemeClr val="accent3"/>
                </a:solidFill>
              </a:rPr>
              <a:t>. 2017. Correctness of SQL Queries on Databases with Nulls. SIGMOD Rec. 46, 3 (September 2017), 5–16. https://</a:t>
            </a:r>
            <a:r>
              <a:rPr lang="en-US" sz="1800" err="1">
                <a:solidFill>
                  <a:schemeClr val="accent3"/>
                </a:solidFill>
              </a:rPr>
              <a:t>doi.org</a:t>
            </a:r>
            <a:r>
              <a:rPr lang="en-US" sz="1800">
                <a:solidFill>
                  <a:schemeClr val="accent3"/>
                </a:solidFill>
              </a:rPr>
              <a:t>/10.1145/3156655.3156657</a:t>
            </a:r>
            <a:endParaRPr lang="en-US" sz="1800"/>
          </a:p>
          <a:p>
            <a:endParaRPr lang="en-US" sz="2400"/>
          </a:p>
        </p:txBody>
      </p:sp>
    </p:spTree>
    <p:extLst>
      <p:ext uri="{BB962C8B-B14F-4D97-AF65-F5344CB8AC3E}">
        <p14:creationId xmlns:p14="http://schemas.microsoft.com/office/powerpoint/2010/main" val="3671810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986CC-6819-2E29-34BA-EE7731F8B576}"/>
              </a:ext>
            </a:extLst>
          </p:cNvPr>
          <p:cNvSpPr>
            <a:spLocks noGrp="1"/>
          </p:cNvSpPr>
          <p:nvPr>
            <p:ph type="title"/>
          </p:nvPr>
        </p:nvSpPr>
        <p:spPr/>
        <p:txBody>
          <a:bodyPr/>
          <a:lstStyle/>
          <a:p>
            <a:r>
              <a:rPr lang="en-US"/>
              <a:t>Overview: The Problem</a:t>
            </a:r>
          </a:p>
        </p:txBody>
      </p:sp>
      <p:cxnSp>
        <p:nvCxnSpPr>
          <p:cNvPr id="7" name="Straight Arrow Connector 6">
            <a:extLst>
              <a:ext uri="{FF2B5EF4-FFF2-40B4-BE49-F238E27FC236}">
                <a16:creationId xmlns:a16="http://schemas.microsoft.com/office/drawing/2014/main" id="{008EE523-38B8-93FE-8E45-029FE3E4BCE0}"/>
              </a:ext>
            </a:extLst>
          </p:cNvPr>
          <p:cNvCxnSpPr>
            <a:cxnSpLocks/>
          </p:cNvCxnSpPr>
          <p:nvPr/>
        </p:nvCxnSpPr>
        <p:spPr>
          <a:xfrm>
            <a:off x="1357148" y="3460532"/>
            <a:ext cx="9477704"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74DA4A7-5F54-560F-6A22-97540C0C14C6}"/>
              </a:ext>
            </a:extLst>
          </p:cNvPr>
          <p:cNvSpPr txBox="1"/>
          <p:nvPr/>
        </p:nvSpPr>
        <p:spPr>
          <a:xfrm>
            <a:off x="10111641" y="2900856"/>
            <a:ext cx="1446422" cy="369332"/>
          </a:xfrm>
          <a:prstGeom prst="rect">
            <a:avLst/>
          </a:prstGeom>
          <a:noFill/>
        </p:spPr>
        <p:txBody>
          <a:bodyPr wrap="none" rtlCol="0">
            <a:spAutoFit/>
          </a:bodyPr>
          <a:lstStyle/>
          <a:p>
            <a:r>
              <a:rPr lang="en-US" b="1">
                <a:solidFill>
                  <a:schemeClr val="accent6"/>
                </a:solidFill>
              </a:rPr>
              <a:t>100% Correct</a:t>
            </a:r>
          </a:p>
        </p:txBody>
      </p:sp>
      <p:sp>
        <p:nvSpPr>
          <p:cNvPr id="19" name="TextBox 18">
            <a:extLst>
              <a:ext uri="{FF2B5EF4-FFF2-40B4-BE49-F238E27FC236}">
                <a16:creationId xmlns:a16="http://schemas.microsoft.com/office/drawing/2014/main" id="{B94199A5-19CF-9425-02BE-9E2AE8D5ECFE}"/>
              </a:ext>
            </a:extLst>
          </p:cNvPr>
          <p:cNvSpPr txBox="1"/>
          <p:nvPr/>
        </p:nvSpPr>
        <p:spPr>
          <a:xfrm>
            <a:off x="838200" y="2900856"/>
            <a:ext cx="1212383" cy="369332"/>
          </a:xfrm>
          <a:prstGeom prst="rect">
            <a:avLst/>
          </a:prstGeom>
          <a:noFill/>
        </p:spPr>
        <p:txBody>
          <a:bodyPr wrap="none" rtlCol="0">
            <a:spAutoFit/>
          </a:bodyPr>
          <a:lstStyle/>
          <a:p>
            <a:r>
              <a:rPr lang="en-US" b="1">
                <a:solidFill>
                  <a:srgbClr val="FF0000"/>
                </a:solidFill>
              </a:rPr>
              <a:t>0% Correct</a:t>
            </a:r>
          </a:p>
        </p:txBody>
      </p:sp>
      <p:sp>
        <p:nvSpPr>
          <p:cNvPr id="20" name="TextBox 19">
            <a:extLst>
              <a:ext uri="{FF2B5EF4-FFF2-40B4-BE49-F238E27FC236}">
                <a16:creationId xmlns:a16="http://schemas.microsoft.com/office/drawing/2014/main" id="{9D41F660-C860-4054-7FC1-BFBCD8CBDE89}"/>
              </a:ext>
            </a:extLst>
          </p:cNvPr>
          <p:cNvSpPr txBox="1"/>
          <p:nvPr/>
        </p:nvSpPr>
        <p:spPr>
          <a:xfrm>
            <a:off x="6981496" y="2909689"/>
            <a:ext cx="1623842" cy="369332"/>
          </a:xfrm>
          <a:prstGeom prst="rect">
            <a:avLst/>
          </a:prstGeom>
          <a:noFill/>
        </p:spPr>
        <p:txBody>
          <a:bodyPr wrap="none" rtlCol="0">
            <a:spAutoFit/>
          </a:bodyPr>
          <a:lstStyle/>
          <a:p>
            <a:r>
              <a:rPr lang="en-US" b="1">
                <a:solidFill>
                  <a:schemeClr val="accent4"/>
                </a:solidFill>
              </a:rPr>
              <a:t>Never crashes?</a:t>
            </a:r>
          </a:p>
        </p:txBody>
      </p:sp>
      <p:sp>
        <p:nvSpPr>
          <p:cNvPr id="21" name="TextBox 20">
            <a:extLst>
              <a:ext uri="{FF2B5EF4-FFF2-40B4-BE49-F238E27FC236}">
                <a16:creationId xmlns:a16="http://schemas.microsoft.com/office/drawing/2014/main" id="{05D9D77F-D955-B617-F1D7-23C1F51F5FF6}"/>
              </a:ext>
            </a:extLst>
          </p:cNvPr>
          <p:cNvSpPr txBox="1"/>
          <p:nvPr/>
        </p:nvSpPr>
        <p:spPr>
          <a:xfrm>
            <a:off x="4952930" y="4466485"/>
            <a:ext cx="2286139" cy="369332"/>
          </a:xfrm>
          <a:prstGeom prst="rect">
            <a:avLst/>
          </a:prstGeom>
          <a:noFill/>
        </p:spPr>
        <p:txBody>
          <a:bodyPr wrap="none" rtlCol="0">
            <a:spAutoFit/>
          </a:bodyPr>
          <a:lstStyle/>
          <a:p>
            <a:r>
              <a:rPr lang="en-US"/>
              <a:t>Crashes =&gt; not correct</a:t>
            </a:r>
          </a:p>
        </p:txBody>
      </p:sp>
      <p:sp>
        <p:nvSpPr>
          <p:cNvPr id="22" name="TextBox 21">
            <a:extLst>
              <a:ext uri="{FF2B5EF4-FFF2-40B4-BE49-F238E27FC236}">
                <a16:creationId xmlns:a16="http://schemas.microsoft.com/office/drawing/2014/main" id="{8E5DF581-C4C2-71B7-1B02-E579D1637E38}"/>
              </a:ext>
            </a:extLst>
          </p:cNvPr>
          <p:cNvSpPr txBox="1"/>
          <p:nvPr/>
        </p:nvSpPr>
        <p:spPr>
          <a:xfrm>
            <a:off x="4849537" y="4829507"/>
            <a:ext cx="2492927" cy="369332"/>
          </a:xfrm>
          <a:prstGeom prst="rect">
            <a:avLst/>
          </a:prstGeom>
          <a:noFill/>
        </p:spPr>
        <p:txBody>
          <a:bodyPr wrap="none" rtlCol="0">
            <a:spAutoFit/>
          </a:bodyPr>
          <a:lstStyle/>
          <a:p>
            <a:r>
              <a:rPr lang="en-US"/>
              <a:t>Not correct =/=&gt; crashes</a:t>
            </a:r>
          </a:p>
        </p:txBody>
      </p:sp>
      <p:cxnSp>
        <p:nvCxnSpPr>
          <p:cNvPr id="24" name="Straight Connector 23">
            <a:extLst>
              <a:ext uri="{FF2B5EF4-FFF2-40B4-BE49-F238E27FC236}">
                <a16:creationId xmlns:a16="http://schemas.microsoft.com/office/drawing/2014/main" id="{2AD1DB66-CB9F-62D0-1B8E-CA56951E131C}"/>
              </a:ext>
            </a:extLst>
          </p:cNvPr>
          <p:cNvCxnSpPr/>
          <p:nvPr/>
        </p:nvCxnSpPr>
        <p:spPr>
          <a:xfrm>
            <a:off x="7693577" y="3377699"/>
            <a:ext cx="0" cy="16787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B687284-3358-BE5D-E9D2-2158560B2A61}"/>
              </a:ext>
            </a:extLst>
          </p:cNvPr>
          <p:cNvSpPr txBox="1"/>
          <p:nvPr/>
        </p:nvSpPr>
        <p:spPr>
          <a:xfrm>
            <a:off x="3075781" y="1659161"/>
            <a:ext cx="6040436" cy="646331"/>
          </a:xfrm>
          <a:prstGeom prst="rect">
            <a:avLst/>
          </a:prstGeom>
          <a:noFill/>
        </p:spPr>
        <p:txBody>
          <a:bodyPr wrap="none" rtlCol="0">
            <a:spAutoFit/>
          </a:bodyPr>
          <a:lstStyle/>
          <a:p>
            <a:pPr algn="ctr"/>
            <a:r>
              <a:rPr lang="en-US"/>
              <a:t>Stability is necessary but not sufficient for correctness.</a:t>
            </a:r>
          </a:p>
          <a:p>
            <a:pPr algn="ctr"/>
            <a:r>
              <a:rPr lang="en-US"/>
              <a:t>Correctness: given a query Q, there is one correct response R</a:t>
            </a:r>
          </a:p>
        </p:txBody>
      </p:sp>
    </p:spTree>
    <p:extLst>
      <p:ext uri="{BB962C8B-B14F-4D97-AF65-F5344CB8AC3E}">
        <p14:creationId xmlns:p14="http://schemas.microsoft.com/office/powerpoint/2010/main" val="4223682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EFA88-3C78-0B1B-6FFF-78E40C5CA681}"/>
              </a:ext>
            </a:extLst>
          </p:cNvPr>
          <p:cNvSpPr>
            <a:spLocks noGrp="1"/>
          </p:cNvSpPr>
          <p:nvPr>
            <p:ph type="title"/>
          </p:nvPr>
        </p:nvSpPr>
        <p:spPr/>
        <p:txBody>
          <a:bodyPr/>
          <a:lstStyle/>
          <a:p>
            <a:r>
              <a:rPr lang="en-US"/>
              <a:t>Overview: Existing Approaches</a:t>
            </a:r>
          </a:p>
        </p:txBody>
      </p:sp>
      <p:sp>
        <p:nvSpPr>
          <p:cNvPr id="3" name="Content Placeholder 2">
            <a:extLst>
              <a:ext uri="{FF2B5EF4-FFF2-40B4-BE49-F238E27FC236}">
                <a16:creationId xmlns:a16="http://schemas.microsoft.com/office/drawing/2014/main" id="{C0AB3EA5-4A34-E570-002C-5525A2F6F793}"/>
              </a:ext>
            </a:extLst>
          </p:cNvPr>
          <p:cNvSpPr>
            <a:spLocks noGrp="1"/>
          </p:cNvSpPr>
          <p:nvPr>
            <p:ph idx="1"/>
          </p:nvPr>
        </p:nvSpPr>
        <p:spPr/>
        <p:txBody>
          <a:bodyPr/>
          <a:lstStyle/>
          <a:p>
            <a:r>
              <a:rPr lang="en-US" err="1"/>
              <a:t>SqlLogicTest</a:t>
            </a:r>
            <a:endParaRPr lang="en-US"/>
          </a:p>
          <a:p>
            <a:pPr lvl="1"/>
            <a:r>
              <a:rPr lang="en-US"/>
              <a:t>Project to test different DBMS against SQLite</a:t>
            </a:r>
          </a:p>
          <a:p>
            <a:r>
              <a:rPr lang="en-US"/>
              <a:t>Testing Database Systems via Differential Query Execution (Song et al., 2023)</a:t>
            </a:r>
          </a:p>
          <a:p>
            <a:pPr lvl="1"/>
            <a:r>
              <a:rPr lang="en-US"/>
              <a:t>Detect logic bugs in SELECT, DELETE, UPDATE</a:t>
            </a:r>
          </a:p>
          <a:p>
            <a:r>
              <a:rPr lang="en-US"/>
              <a:t>Differentially Testing Database Transactions for Fun and Profit (Cui et al., 2023)</a:t>
            </a:r>
          </a:p>
          <a:p>
            <a:pPr lvl="1"/>
            <a:r>
              <a:rPr lang="en-US"/>
              <a:t>Detect errors with atomic actions and transactions</a:t>
            </a:r>
            <a:br>
              <a:rPr lang="en-US"/>
            </a:br>
            <a:endParaRPr lang="en-US"/>
          </a:p>
          <a:p>
            <a:endParaRPr lang="en-US"/>
          </a:p>
        </p:txBody>
      </p:sp>
    </p:spTree>
    <p:extLst>
      <p:ext uri="{BB962C8B-B14F-4D97-AF65-F5344CB8AC3E}">
        <p14:creationId xmlns:p14="http://schemas.microsoft.com/office/powerpoint/2010/main" val="2854374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95F13-9A77-33EF-FE23-9D154E86FA80}"/>
              </a:ext>
            </a:extLst>
          </p:cNvPr>
          <p:cNvSpPr>
            <a:spLocks noGrp="1"/>
          </p:cNvSpPr>
          <p:nvPr>
            <p:ph type="title"/>
          </p:nvPr>
        </p:nvSpPr>
        <p:spPr/>
        <p:txBody>
          <a:bodyPr/>
          <a:lstStyle/>
          <a:p>
            <a:r>
              <a:rPr lang="en-US"/>
              <a:t>Our Approach</a:t>
            </a:r>
          </a:p>
        </p:txBody>
      </p:sp>
      <p:sp>
        <p:nvSpPr>
          <p:cNvPr id="3" name="Content Placeholder 2">
            <a:extLst>
              <a:ext uri="{FF2B5EF4-FFF2-40B4-BE49-F238E27FC236}">
                <a16:creationId xmlns:a16="http://schemas.microsoft.com/office/drawing/2014/main" id="{9F2D7912-2F89-1099-A9CC-6927B91F9C98}"/>
              </a:ext>
            </a:extLst>
          </p:cNvPr>
          <p:cNvSpPr>
            <a:spLocks noGrp="1"/>
          </p:cNvSpPr>
          <p:nvPr>
            <p:ph idx="1"/>
          </p:nvPr>
        </p:nvSpPr>
        <p:spPr/>
        <p:txBody>
          <a:bodyPr>
            <a:normAutofit lnSpcReduction="10000"/>
          </a:bodyPr>
          <a:lstStyle/>
          <a:p>
            <a:r>
              <a:rPr lang="en-US"/>
              <a:t>Goal: Want to test if DBMS A, B are correct.</a:t>
            </a:r>
          </a:p>
          <a:p>
            <a:r>
              <a:rPr lang="en-US"/>
              <a:t>Construct a query Q, and check if A(Q) = B(Q).</a:t>
            </a:r>
          </a:p>
          <a:p>
            <a:pPr lvl="1"/>
            <a:r>
              <a:rPr lang="en-US"/>
              <a:t>Can also monitor things like latency, resource usage</a:t>
            </a:r>
          </a:p>
          <a:p>
            <a:r>
              <a:rPr lang="en-US"/>
              <a:t>Caveats:</a:t>
            </a:r>
          </a:p>
          <a:p>
            <a:pPr lvl="1"/>
            <a:r>
              <a:rPr lang="en-US"/>
              <a:t>False negative: same results, but both incorrect</a:t>
            </a:r>
          </a:p>
          <a:p>
            <a:pPr lvl="1"/>
            <a:r>
              <a:rPr lang="en-US"/>
              <a:t>False positive: differing results, but both correct</a:t>
            </a:r>
          </a:p>
          <a:p>
            <a:pPr lvl="1"/>
            <a:r>
              <a:rPr lang="en-US"/>
              <a:t>What if the DBMS use different grammar?</a:t>
            </a:r>
          </a:p>
          <a:p>
            <a:r>
              <a:rPr lang="en-US"/>
              <a:t>Uniqueness:</a:t>
            </a:r>
          </a:p>
          <a:p>
            <a:pPr lvl="1"/>
            <a:r>
              <a:rPr lang="en-US"/>
              <a:t>Develop an interface to test multiple DBMS together</a:t>
            </a:r>
          </a:p>
          <a:p>
            <a:pPr lvl="1"/>
            <a:r>
              <a:rPr lang="en-US"/>
              <a:t>Black-box approach (testing proprietary DBMS)</a:t>
            </a:r>
          </a:p>
        </p:txBody>
      </p:sp>
    </p:spTree>
    <p:extLst>
      <p:ext uri="{BB962C8B-B14F-4D97-AF65-F5344CB8AC3E}">
        <p14:creationId xmlns:p14="http://schemas.microsoft.com/office/powerpoint/2010/main" val="1531524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D41B4-F997-63E8-DAE7-587F6514F731}"/>
              </a:ext>
            </a:extLst>
          </p:cNvPr>
          <p:cNvSpPr>
            <a:spLocks noGrp="1"/>
          </p:cNvSpPr>
          <p:nvPr>
            <p:ph type="title"/>
          </p:nvPr>
        </p:nvSpPr>
        <p:spPr>
          <a:xfrm>
            <a:off x="838200" y="365125"/>
            <a:ext cx="10515600" cy="1325563"/>
          </a:xfrm>
        </p:spPr>
        <p:txBody>
          <a:bodyPr/>
          <a:lstStyle/>
          <a:p>
            <a:r>
              <a:rPr lang="en-US"/>
              <a:t>Our Approach</a:t>
            </a:r>
          </a:p>
        </p:txBody>
      </p:sp>
      <p:grpSp>
        <p:nvGrpSpPr>
          <p:cNvPr id="6" name="Group 5">
            <a:extLst>
              <a:ext uri="{FF2B5EF4-FFF2-40B4-BE49-F238E27FC236}">
                <a16:creationId xmlns:a16="http://schemas.microsoft.com/office/drawing/2014/main" id="{42E6E5FC-D0F9-26C0-3FF0-70B7729B0F49}"/>
              </a:ext>
            </a:extLst>
          </p:cNvPr>
          <p:cNvGrpSpPr/>
          <p:nvPr/>
        </p:nvGrpSpPr>
        <p:grpSpPr>
          <a:xfrm>
            <a:off x="6097079" y="2015276"/>
            <a:ext cx="5049974" cy="2392639"/>
            <a:chOff x="2407396" y="2167677"/>
            <a:chExt cx="6237088" cy="2841816"/>
          </a:xfrm>
        </p:grpSpPr>
        <p:sp>
          <p:nvSpPr>
            <p:cNvPr id="4" name="Magnetic Disk 3">
              <a:extLst>
                <a:ext uri="{FF2B5EF4-FFF2-40B4-BE49-F238E27FC236}">
                  <a16:creationId xmlns:a16="http://schemas.microsoft.com/office/drawing/2014/main" id="{227366A8-CE82-0D53-8122-1C1ECEF44772}"/>
                </a:ext>
              </a:extLst>
            </p:cNvPr>
            <p:cNvSpPr/>
            <p:nvPr/>
          </p:nvSpPr>
          <p:spPr>
            <a:xfrm>
              <a:off x="6299846" y="2167677"/>
              <a:ext cx="914400" cy="1064172"/>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t>A</a:t>
              </a:r>
              <a:endParaRPr lang="en-US"/>
            </a:p>
          </p:txBody>
        </p:sp>
        <p:sp>
          <p:nvSpPr>
            <p:cNvPr id="5" name="Magnetic Disk 4">
              <a:extLst>
                <a:ext uri="{FF2B5EF4-FFF2-40B4-BE49-F238E27FC236}">
                  <a16:creationId xmlns:a16="http://schemas.microsoft.com/office/drawing/2014/main" id="{4A299CD9-432D-CFF0-C0B6-EA90AFCA0FF8}"/>
                </a:ext>
              </a:extLst>
            </p:cNvPr>
            <p:cNvSpPr/>
            <p:nvPr/>
          </p:nvSpPr>
          <p:spPr>
            <a:xfrm>
              <a:off x="6347972" y="3945321"/>
              <a:ext cx="914400" cy="1064172"/>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t>B</a:t>
              </a:r>
              <a:endParaRPr lang="en-US"/>
            </a:p>
          </p:txBody>
        </p:sp>
        <p:sp>
          <p:nvSpPr>
            <p:cNvPr id="7" name="Rounded Rectangle 6">
              <a:extLst>
                <a:ext uri="{FF2B5EF4-FFF2-40B4-BE49-F238E27FC236}">
                  <a16:creationId xmlns:a16="http://schemas.microsoft.com/office/drawing/2014/main" id="{BF065DC5-5D5F-9FCC-30AD-97D23C1BE5D6}"/>
                </a:ext>
              </a:extLst>
            </p:cNvPr>
            <p:cNvSpPr/>
            <p:nvPr/>
          </p:nvSpPr>
          <p:spPr>
            <a:xfrm>
              <a:off x="5029200" y="3231849"/>
              <a:ext cx="772511" cy="81980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a:t>Q</a:t>
              </a:r>
            </a:p>
          </p:txBody>
        </p:sp>
        <p:cxnSp>
          <p:nvCxnSpPr>
            <p:cNvPr id="9" name="Elbow Connector 8">
              <a:extLst>
                <a:ext uri="{FF2B5EF4-FFF2-40B4-BE49-F238E27FC236}">
                  <a16:creationId xmlns:a16="http://schemas.microsoft.com/office/drawing/2014/main" id="{964A4473-1945-3DA4-822C-3AD88B484864}"/>
                </a:ext>
              </a:extLst>
            </p:cNvPr>
            <p:cNvCxnSpPr>
              <a:cxnSpLocks/>
              <a:stCxn id="7" idx="0"/>
              <a:endCxn id="4" idx="2"/>
            </p:cNvCxnSpPr>
            <p:nvPr/>
          </p:nvCxnSpPr>
          <p:spPr>
            <a:xfrm rot="5400000" flipH="1" flipV="1">
              <a:off x="5591608" y="2523611"/>
              <a:ext cx="532086" cy="88439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a:extLst>
                <a:ext uri="{FF2B5EF4-FFF2-40B4-BE49-F238E27FC236}">
                  <a16:creationId xmlns:a16="http://schemas.microsoft.com/office/drawing/2014/main" id="{69B82268-BFCA-D81F-32FF-3F2C25DFBCBA}"/>
                </a:ext>
              </a:extLst>
            </p:cNvPr>
            <p:cNvCxnSpPr>
              <a:cxnSpLocks/>
              <a:stCxn id="7" idx="2"/>
              <a:endCxn id="5" idx="2"/>
            </p:cNvCxnSpPr>
            <p:nvPr/>
          </p:nvCxnSpPr>
          <p:spPr>
            <a:xfrm rot="16200000" flipH="1">
              <a:off x="5668839" y="3798273"/>
              <a:ext cx="425751" cy="93251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Decision 12">
              <a:extLst>
                <a:ext uri="{FF2B5EF4-FFF2-40B4-BE49-F238E27FC236}">
                  <a16:creationId xmlns:a16="http://schemas.microsoft.com/office/drawing/2014/main" id="{E36390F8-641B-6B1C-0518-C692066403E4}"/>
                </a:ext>
              </a:extLst>
            </p:cNvPr>
            <p:cNvSpPr/>
            <p:nvPr/>
          </p:nvSpPr>
          <p:spPr>
            <a:xfrm>
              <a:off x="7430539" y="3233640"/>
              <a:ext cx="1213945" cy="713472"/>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a:t>=</a:t>
              </a:r>
            </a:p>
          </p:txBody>
        </p:sp>
        <p:cxnSp>
          <p:nvCxnSpPr>
            <p:cNvPr id="15" name="Elbow Connector 14">
              <a:extLst>
                <a:ext uri="{FF2B5EF4-FFF2-40B4-BE49-F238E27FC236}">
                  <a16:creationId xmlns:a16="http://schemas.microsoft.com/office/drawing/2014/main" id="{DB007612-8616-7E27-0A27-2760F421C21A}"/>
                </a:ext>
              </a:extLst>
            </p:cNvPr>
            <p:cNvCxnSpPr>
              <a:cxnSpLocks/>
              <a:stCxn id="4" idx="4"/>
              <a:endCxn id="13" idx="0"/>
            </p:cNvCxnSpPr>
            <p:nvPr/>
          </p:nvCxnSpPr>
          <p:spPr>
            <a:xfrm>
              <a:off x="7214246" y="2699763"/>
              <a:ext cx="823266" cy="53387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a:extLst>
                <a:ext uri="{FF2B5EF4-FFF2-40B4-BE49-F238E27FC236}">
                  <a16:creationId xmlns:a16="http://schemas.microsoft.com/office/drawing/2014/main" id="{04B2078D-067F-2AF5-D6E0-41C5B8DC0A93}"/>
                </a:ext>
              </a:extLst>
            </p:cNvPr>
            <p:cNvCxnSpPr>
              <a:cxnSpLocks/>
              <a:stCxn id="5" idx="4"/>
              <a:endCxn id="13" idx="2"/>
            </p:cNvCxnSpPr>
            <p:nvPr/>
          </p:nvCxnSpPr>
          <p:spPr>
            <a:xfrm flipV="1">
              <a:off x="7262372" y="3947112"/>
              <a:ext cx="775140" cy="53029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Cloud Callout 18">
              <a:extLst>
                <a:ext uri="{FF2B5EF4-FFF2-40B4-BE49-F238E27FC236}">
                  <a16:creationId xmlns:a16="http://schemas.microsoft.com/office/drawing/2014/main" id="{3016D2F0-56CF-A8EB-4FDC-57601027DBA4}"/>
                </a:ext>
              </a:extLst>
            </p:cNvPr>
            <p:cNvSpPr/>
            <p:nvPr/>
          </p:nvSpPr>
          <p:spPr>
            <a:xfrm>
              <a:off x="2407396" y="2988295"/>
              <a:ext cx="2070693" cy="1387365"/>
            </a:xfrm>
            <a:prstGeom prst="cloud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Some heuristic…</a:t>
              </a:r>
            </a:p>
          </p:txBody>
        </p:sp>
      </p:grpSp>
      <p:sp>
        <p:nvSpPr>
          <p:cNvPr id="8" name="TextBox 7">
            <a:extLst>
              <a:ext uri="{FF2B5EF4-FFF2-40B4-BE49-F238E27FC236}">
                <a16:creationId xmlns:a16="http://schemas.microsoft.com/office/drawing/2014/main" id="{DAC2383B-0E9B-F82B-FD8B-8323CD4FE62A}"/>
              </a:ext>
            </a:extLst>
          </p:cNvPr>
          <p:cNvSpPr txBox="1"/>
          <p:nvPr/>
        </p:nvSpPr>
        <p:spPr>
          <a:xfrm>
            <a:off x="925284" y="1551214"/>
            <a:ext cx="5975775"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err="1">
                <a:ea typeface="Calibri"/>
                <a:cs typeface="Calibri"/>
              </a:rPr>
              <a:t>Fuzzers</a:t>
            </a:r>
            <a:endParaRPr lang="en-US" b="1">
              <a:ea typeface="Calibri"/>
              <a:cs typeface="Calibri"/>
            </a:endParaRPr>
          </a:p>
          <a:p>
            <a:pPr marL="285750" indent="-285750">
              <a:buFont typeface="Arial"/>
              <a:buChar char="•"/>
            </a:pPr>
            <a:r>
              <a:rPr lang="en-US">
                <a:ea typeface="Calibri"/>
                <a:cs typeface="Calibri"/>
              </a:rPr>
              <a:t>AFL / AFL ++</a:t>
            </a:r>
          </a:p>
          <a:p>
            <a:pPr marL="285750" indent="-285750">
              <a:buFont typeface="Arial"/>
              <a:buChar char="•"/>
            </a:pPr>
            <a:r>
              <a:rPr lang="en-US" err="1">
                <a:ea typeface="Calibri"/>
                <a:cs typeface="Calibri"/>
              </a:rPr>
              <a:t>Grammarinator</a:t>
            </a:r>
            <a:endParaRPr lang="en-US">
              <a:ea typeface="Calibri"/>
              <a:cs typeface="Calibri"/>
            </a:endParaRPr>
          </a:p>
          <a:p>
            <a:pPr marL="285750" indent="-285750">
              <a:buFont typeface="Arial"/>
              <a:buChar char="•"/>
            </a:pPr>
            <a:r>
              <a:rPr lang="en-US" err="1">
                <a:ea typeface="Calibri"/>
                <a:cs typeface="Calibri"/>
              </a:rPr>
              <a:t>LangFuzz</a:t>
            </a:r>
            <a:endParaRPr lang="en-US">
              <a:ea typeface="Calibri"/>
              <a:cs typeface="Calibri"/>
            </a:endParaRPr>
          </a:p>
          <a:p>
            <a:pPr marL="285750" indent="-285750">
              <a:buFont typeface="Arial"/>
              <a:buChar char="•"/>
            </a:pPr>
            <a:r>
              <a:rPr lang="en-US" err="1">
                <a:ea typeface="Calibri"/>
                <a:cs typeface="Calibri"/>
              </a:rPr>
              <a:t>Grammatron</a:t>
            </a:r>
            <a:endParaRPr lang="en-US">
              <a:ea typeface="Calibri"/>
              <a:cs typeface="Calibri"/>
            </a:endParaRPr>
          </a:p>
          <a:p>
            <a:pPr marL="285750" indent="-285750">
              <a:buFont typeface="Arial"/>
              <a:buChar char="•"/>
            </a:pPr>
            <a:endParaRPr lang="en-US">
              <a:ea typeface="Calibri"/>
              <a:cs typeface="Calibri"/>
            </a:endParaRPr>
          </a:p>
          <a:p>
            <a:r>
              <a:rPr lang="en-US" b="1">
                <a:ea typeface="Calibri"/>
                <a:cs typeface="Calibri"/>
              </a:rPr>
              <a:t>Grammar Based Mutators</a:t>
            </a:r>
          </a:p>
          <a:p>
            <a:pPr marL="285750" indent="-285750">
              <a:buFont typeface="Arial"/>
              <a:buChar char="•"/>
            </a:pPr>
            <a:r>
              <a:rPr lang="en-US">
                <a:ea typeface="Calibri"/>
                <a:cs typeface="Calibri"/>
                <a:hlinkClick r:id="rId2"/>
              </a:rPr>
              <a:t>Grammar-Mutator</a:t>
            </a:r>
            <a:endParaRPr lang="en-US">
              <a:ea typeface="Calibri"/>
              <a:cs typeface="Calibri"/>
            </a:endParaRPr>
          </a:p>
          <a:p>
            <a:pPr marL="285750" indent="-285750">
              <a:buFont typeface="Arial"/>
              <a:buChar char="•"/>
            </a:pPr>
            <a:r>
              <a:rPr lang="en-US">
                <a:ea typeface="Calibri"/>
                <a:cs typeface="Calibri"/>
                <a:hlinkClick r:id="rId3"/>
              </a:rPr>
              <a:t>Nautilus 2.0</a:t>
            </a:r>
            <a:endParaRPr lang="en-US">
              <a:ea typeface="Calibri"/>
              <a:cs typeface="Calibri"/>
            </a:endParaRPr>
          </a:p>
          <a:p>
            <a:pPr marL="285750" indent="-285750">
              <a:buFont typeface="Arial"/>
              <a:buChar char="•"/>
            </a:pPr>
            <a:endParaRPr lang="en-US">
              <a:ea typeface="Calibri"/>
              <a:cs typeface="Calibri"/>
            </a:endParaRPr>
          </a:p>
          <a:p>
            <a:r>
              <a:rPr lang="en-US" b="1">
                <a:ea typeface="Calibri"/>
                <a:cs typeface="Calibri"/>
              </a:rPr>
              <a:t>Database-Engines</a:t>
            </a:r>
            <a:endParaRPr lang="en-US">
              <a:ea typeface="Calibri"/>
              <a:cs typeface="Calibri"/>
            </a:endParaRPr>
          </a:p>
          <a:p>
            <a:pPr marL="285750" indent="-285750" algn="l">
              <a:buFont typeface="Arial" panose="020B0604020202020204" pitchFamily="34" charset="0"/>
              <a:buChar char="•"/>
            </a:pPr>
            <a:r>
              <a:rPr lang="en-US">
                <a:ea typeface="Calibri"/>
                <a:cs typeface="Calibri"/>
              </a:rPr>
              <a:t>Open source: </a:t>
            </a:r>
            <a:r>
              <a:rPr lang="en-US" b="0" i="0">
                <a:solidFill>
                  <a:srgbClr val="0D0D0D"/>
                </a:solidFill>
                <a:effectLst/>
                <a:highlight>
                  <a:srgbClr val="FFFFFF"/>
                </a:highlight>
                <a:latin typeface="Söhne"/>
              </a:rPr>
              <a:t>MySQ</a:t>
            </a:r>
            <a:r>
              <a:rPr lang="en-US">
                <a:solidFill>
                  <a:srgbClr val="0D0D0D"/>
                </a:solidFill>
                <a:highlight>
                  <a:srgbClr val="FFFFFF"/>
                </a:highlight>
                <a:latin typeface="Söhne"/>
              </a:rPr>
              <a:t>L, </a:t>
            </a:r>
            <a:r>
              <a:rPr lang="en-US" b="0" i="0">
                <a:solidFill>
                  <a:srgbClr val="0D0D0D"/>
                </a:solidFill>
                <a:effectLst/>
                <a:highlight>
                  <a:srgbClr val="FFFFFF"/>
                </a:highlight>
                <a:latin typeface="Söhne"/>
              </a:rPr>
              <a:t>Postgres, SQLite, MariaDB, Apache</a:t>
            </a:r>
          </a:p>
          <a:p>
            <a:pPr marL="285750" indent="-285750" algn="l">
              <a:buFont typeface="Arial" panose="020B0604020202020204" pitchFamily="34" charset="0"/>
              <a:buChar char="•"/>
            </a:pPr>
            <a:r>
              <a:rPr lang="en-US">
                <a:solidFill>
                  <a:srgbClr val="0D0D0D"/>
                </a:solidFill>
                <a:highlight>
                  <a:srgbClr val="FFFFFF"/>
                </a:highlight>
                <a:latin typeface="Söhne"/>
              </a:rPr>
              <a:t>Proprietary: </a:t>
            </a:r>
            <a:r>
              <a:rPr lang="en-US" b="0" i="0">
                <a:solidFill>
                  <a:srgbClr val="0D0D0D"/>
                </a:solidFill>
                <a:effectLst/>
                <a:highlight>
                  <a:srgbClr val="FFFFFF"/>
                </a:highlight>
                <a:latin typeface="Söhne"/>
              </a:rPr>
              <a:t>MS SQL Server, Oracle, IBM, Amazon Aurora</a:t>
            </a:r>
          </a:p>
          <a:p>
            <a:endParaRPr lang="en-US" b="1">
              <a:ea typeface="Calibri"/>
              <a:cs typeface="Calibri"/>
            </a:endParaRPr>
          </a:p>
          <a:p>
            <a:r>
              <a:rPr lang="en-US" b="1">
                <a:ea typeface="Calibri"/>
                <a:cs typeface="Calibri"/>
              </a:rPr>
              <a:t>Caching systems?</a:t>
            </a:r>
          </a:p>
          <a:p>
            <a:pPr marL="285750" indent="-285750">
              <a:buFont typeface="Arial" panose="020B0604020202020204" pitchFamily="34" charset="0"/>
              <a:buChar char="•"/>
            </a:pPr>
            <a:r>
              <a:rPr lang="en-US">
                <a:ea typeface="Calibri"/>
                <a:cs typeface="Calibri"/>
              </a:rPr>
              <a:t>Redis, Memcached, Apache</a:t>
            </a:r>
          </a:p>
          <a:p>
            <a:endParaRPr lang="en-US">
              <a:ea typeface="Calibri"/>
              <a:cs typeface="Calibri"/>
            </a:endParaRPr>
          </a:p>
        </p:txBody>
      </p:sp>
      <p:cxnSp>
        <p:nvCxnSpPr>
          <p:cNvPr id="10" name="Straight Arrow Connector 9">
            <a:extLst>
              <a:ext uri="{FF2B5EF4-FFF2-40B4-BE49-F238E27FC236}">
                <a16:creationId xmlns:a16="http://schemas.microsoft.com/office/drawing/2014/main" id="{A182524B-807D-EC58-FDE1-86471AECA7F3}"/>
              </a:ext>
            </a:extLst>
          </p:cNvPr>
          <p:cNvCxnSpPr/>
          <p:nvPr/>
        </p:nvCxnSpPr>
        <p:spPr>
          <a:xfrm flipV="1">
            <a:off x="7734300" y="3287485"/>
            <a:ext cx="451757" cy="10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6030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49A76-7643-07EF-1AAC-2F8309D84AC0}"/>
              </a:ext>
            </a:extLst>
          </p:cNvPr>
          <p:cNvSpPr>
            <a:spLocks noGrp="1"/>
          </p:cNvSpPr>
          <p:nvPr>
            <p:ph type="title"/>
          </p:nvPr>
        </p:nvSpPr>
        <p:spPr/>
        <p:txBody>
          <a:bodyPr/>
          <a:lstStyle/>
          <a:p>
            <a:r>
              <a:rPr lang="en-US"/>
              <a:t>Impact</a:t>
            </a:r>
          </a:p>
        </p:txBody>
      </p:sp>
      <p:sp>
        <p:nvSpPr>
          <p:cNvPr id="3" name="Content Placeholder 2">
            <a:extLst>
              <a:ext uri="{FF2B5EF4-FFF2-40B4-BE49-F238E27FC236}">
                <a16:creationId xmlns:a16="http://schemas.microsoft.com/office/drawing/2014/main" id="{842DCD54-E2FA-F635-43B0-6453E7E393C4}"/>
              </a:ext>
            </a:extLst>
          </p:cNvPr>
          <p:cNvSpPr>
            <a:spLocks noGrp="1"/>
          </p:cNvSpPr>
          <p:nvPr>
            <p:ph idx="1"/>
          </p:nvPr>
        </p:nvSpPr>
        <p:spPr>
          <a:xfrm>
            <a:off x="838200" y="1528846"/>
            <a:ext cx="10515600" cy="4351338"/>
          </a:xfrm>
        </p:spPr>
        <p:txBody>
          <a:bodyPr vert="horz" lIns="91440" tIns="45720" rIns="91440" bIns="45720" rtlCol="0" anchor="t">
            <a:normAutofit/>
          </a:bodyPr>
          <a:lstStyle/>
          <a:p>
            <a:endParaRPr lang="en-US">
              <a:ea typeface="Calibri"/>
              <a:cs typeface="Calibri"/>
            </a:endParaRPr>
          </a:p>
          <a:p>
            <a:r>
              <a:rPr lang="en-US">
                <a:cs typeface="Calibri"/>
              </a:rPr>
              <a:t>Evaluate and analyze performance of grammar based </a:t>
            </a:r>
            <a:r>
              <a:rPr lang="en-US" err="1">
                <a:cs typeface="Calibri"/>
              </a:rPr>
              <a:t>Fuzzers</a:t>
            </a:r>
            <a:endParaRPr lang="en-US" err="1">
              <a:ea typeface="Calibri"/>
              <a:cs typeface="Calibri"/>
            </a:endParaRPr>
          </a:p>
          <a:p>
            <a:r>
              <a:rPr lang="en-US">
                <a:ea typeface="Calibri"/>
                <a:cs typeface="Calibri"/>
              </a:rPr>
              <a:t>Find strengths and weaknesses of query generation of different grammar based mutators</a:t>
            </a:r>
          </a:p>
          <a:p>
            <a:r>
              <a:rPr lang="en-US">
                <a:ea typeface="Calibri"/>
                <a:cs typeface="Calibri"/>
              </a:rPr>
              <a:t>Find potential faults and bugs in DBMS</a:t>
            </a:r>
          </a:p>
          <a:p>
            <a:r>
              <a:rPr lang="en-US">
                <a:ea typeface="Calibri"/>
                <a:cs typeface="Calibri"/>
              </a:rPr>
              <a:t>Developed a system to systematically validate and verify database management systems</a:t>
            </a:r>
          </a:p>
          <a:p>
            <a:r>
              <a:rPr lang="en-US" i="1">
                <a:solidFill>
                  <a:schemeClr val="bg2">
                    <a:lumMod val="75000"/>
                  </a:schemeClr>
                </a:solidFill>
                <a:ea typeface="Calibri" panose="020F0502020204030204"/>
                <a:cs typeface="Calibri"/>
              </a:rPr>
              <a:t>Add dynamic analysis techniques to detect runtime anomalies (memory leaks, resource hogging) for DBMS comparisons </a:t>
            </a:r>
          </a:p>
          <a:p>
            <a:endParaRPr lang="en-US">
              <a:ea typeface="Calibri" panose="020F0502020204030204"/>
              <a:cs typeface="Calibri"/>
            </a:endParaRPr>
          </a:p>
          <a:p>
            <a:endParaRPr lang="en-US">
              <a:ea typeface="Calibri" panose="020F0502020204030204"/>
              <a:cs typeface="Calibri"/>
            </a:endParaRPr>
          </a:p>
          <a:p>
            <a:endParaRPr lang="en-US">
              <a:ea typeface="Calibri" panose="020F0502020204030204"/>
              <a:cs typeface="Calibri"/>
            </a:endParaRPr>
          </a:p>
        </p:txBody>
      </p:sp>
    </p:spTree>
    <p:extLst>
      <p:ext uri="{BB962C8B-B14F-4D97-AF65-F5344CB8AC3E}">
        <p14:creationId xmlns:p14="http://schemas.microsoft.com/office/powerpoint/2010/main" val="2344678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00A85-BE83-D8E1-6B2E-152C36A3F768}"/>
              </a:ext>
            </a:extLst>
          </p:cNvPr>
          <p:cNvSpPr>
            <a:spLocks noGrp="1"/>
          </p:cNvSpPr>
          <p:nvPr>
            <p:ph type="title"/>
          </p:nvPr>
        </p:nvSpPr>
        <p:spPr>
          <a:xfrm>
            <a:off x="830179" y="349083"/>
            <a:ext cx="10515600" cy="1325563"/>
          </a:xfrm>
        </p:spPr>
        <p:txBody>
          <a:bodyPr/>
          <a:lstStyle/>
          <a:p>
            <a:r>
              <a:rPr lang="en-US"/>
              <a:t>Verification of Progress</a:t>
            </a:r>
          </a:p>
        </p:txBody>
      </p:sp>
      <p:graphicFrame>
        <p:nvGraphicFramePr>
          <p:cNvPr id="969" name="Diagram 968">
            <a:extLst>
              <a:ext uri="{FF2B5EF4-FFF2-40B4-BE49-F238E27FC236}">
                <a16:creationId xmlns:a16="http://schemas.microsoft.com/office/drawing/2014/main" id="{6A598188-5562-ECD7-0A32-E02DF48FA8E3}"/>
              </a:ext>
            </a:extLst>
          </p:cNvPr>
          <p:cNvGraphicFramePr/>
          <p:nvPr>
            <p:extLst>
              <p:ext uri="{D42A27DB-BD31-4B8C-83A1-F6EECF244321}">
                <p14:modId xmlns:p14="http://schemas.microsoft.com/office/powerpoint/2010/main" val="1753904755"/>
              </p:ext>
            </p:extLst>
          </p:nvPr>
        </p:nvGraphicFramePr>
        <p:xfrm>
          <a:off x="1387367" y="1086921"/>
          <a:ext cx="9422853" cy="52056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554750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8</Slides>
  <Notes>6</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Differential Fuzzing DBMS</vt:lpstr>
      <vt:lpstr>Overview: The Problem</vt:lpstr>
      <vt:lpstr>Overview: The Problem</vt:lpstr>
      <vt:lpstr>Overview: Existing Approaches</vt:lpstr>
      <vt:lpstr>Our Approach</vt:lpstr>
      <vt:lpstr>Our Approach</vt:lpstr>
      <vt:lpstr>Impact</vt:lpstr>
      <vt:lpstr>Verification of Progress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Wei, Edward (nyw6dh)</dc:creator>
  <cp:revision>1</cp:revision>
  <dcterms:created xsi:type="dcterms:W3CDTF">2024-03-10T00:46:21Z</dcterms:created>
  <dcterms:modified xsi:type="dcterms:W3CDTF">2024-03-13T16:51:08Z</dcterms:modified>
</cp:coreProperties>
</file>