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8" r:id="rId1"/>
  </p:sldMasterIdLst>
  <p:notesMasterIdLst>
    <p:notesMasterId r:id="rId12"/>
  </p:notesMasterIdLst>
  <p:sldIdLst>
    <p:sldId id="256" r:id="rId2"/>
    <p:sldId id="257" r:id="rId3"/>
    <p:sldId id="258" r:id="rId4"/>
    <p:sldId id="267" r:id="rId5"/>
    <p:sldId id="259" r:id="rId6"/>
    <p:sldId id="261" r:id="rId7"/>
    <p:sldId id="266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9"/>
    <p:restoredTop sz="94606"/>
  </p:normalViewPr>
  <p:slideViewPr>
    <p:cSldViewPr snapToGrid="0" snapToObjects="1">
      <p:cViewPr varScale="1">
        <p:scale>
          <a:sx n="71" d="100"/>
          <a:sy n="71" d="100"/>
        </p:scale>
        <p:origin x="168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00118-72DA-8C44-AE53-202927EEE3F4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2A6C4-F955-3A49-88B3-F3536C332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0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2A6C4-F955-3A49-88B3-F3536C332F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38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GIFS: http://</a:t>
            </a:r>
            <a:r>
              <a:rPr lang="en-US" dirty="0" err="1" smtClean="0"/>
              <a:t>giphy.com</a:t>
            </a:r>
            <a:r>
              <a:rPr lang="en-US" dirty="0" smtClean="0"/>
              <a:t>/search/</a:t>
            </a:r>
            <a:r>
              <a:rPr lang="en-US" dirty="0" err="1" smtClean="0"/>
              <a:t>conways</a:t>
            </a:r>
            <a:r>
              <a:rPr lang="en-US" dirty="0" smtClean="0"/>
              <a:t>-game-of-life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2A6C4-F955-3A49-88B3-F3536C332F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07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giphy.com</a:t>
            </a:r>
            <a:r>
              <a:rPr lang="en-US" dirty="0" smtClean="0"/>
              <a:t>/gifs/glider-game-of-life-</a:t>
            </a:r>
            <a:r>
              <a:rPr lang="en-US" dirty="0" err="1" smtClean="0"/>
              <a:t>conway</a:t>
            </a:r>
            <a:r>
              <a:rPr lang="en-US" dirty="0" smtClean="0"/>
              <a:t>-</a:t>
            </a:r>
            <a:r>
              <a:rPr lang="en-US" dirty="0" err="1" smtClean="0"/>
              <a:t>ThuVXkRrPUgCY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2A6C4-F955-3A49-88B3-F3536C332F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56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9DDD-F5A9-8847-AAE1-6AEE4C5AC8CD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0DFD-0173-8F47-B54F-86AD519AD4EC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09EF-785D-354A-B88F-32EBDC7DD3E0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5719-95DD-8E44-9F11-E4150DBA9255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53BB-016B-F148-96A6-D3A9B7C05051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D42E-103C-DB44-8981-6C3620170E0F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896E-6F26-F147-A75A-B84E33ACC9EC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AA29-FA91-D046-9021-60EB17395E5C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8457-0E59-5740-AB9D-0ED5B6722546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4E16-46DC-704A-B963-A08BDBD1E2C1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FF1B-D048-8C46-8BAC-A1BE3936D253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9DF8-50EA-B946-9A41-BBBEAFB826C6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5229-137D-974B-A017-898CEDCD0802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17EB-1621-F947-9D2C-00EB8364F619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F5B5-EF33-564A-A70C-89D6F61ACE59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491A-063C-ED4A-B83F-19CEEC23C953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E566-5733-1C49-B3E2-9A9AFDC3FFCA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C94E22-16F0-4641-A84B-477393D8D055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76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Conway’s Game of Life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Brad Green</a:t>
            </a:r>
          </a:p>
          <a:p>
            <a:r>
              <a:rPr lang="en-US" dirty="0" smtClean="0"/>
              <a:t>Edwin Weill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39074" y="6493650"/>
            <a:ext cx="1850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tantia" charset="0"/>
                <a:ea typeface="Constantia" charset="0"/>
                <a:cs typeface="Constantia" charset="0"/>
              </a:rPr>
              <a:t>MATH-8650 Final Project</a:t>
            </a:r>
            <a:endParaRPr lang="en-US" sz="1100" b="1" dirty="0">
              <a:latin typeface="Constantia" charset="0"/>
              <a:ea typeface="Constantia" charset="0"/>
              <a:cs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7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603088"/>
            <a:ext cx="10018713" cy="1752599"/>
          </a:xfrm>
        </p:spPr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7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Overview</a:t>
            </a:r>
          </a:p>
          <a:p>
            <a:r>
              <a:rPr lang="en-US" dirty="0" smtClean="0"/>
              <a:t>Conway Rules</a:t>
            </a:r>
            <a:endParaRPr lang="en-US" dirty="0" smtClean="0"/>
          </a:p>
          <a:p>
            <a:r>
              <a:rPr lang="en-US" dirty="0" smtClean="0"/>
              <a:t>Algorithm Overview</a:t>
            </a:r>
          </a:p>
          <a:p>
            <a:r>
              <a:rPr lang="en-US" dirty="0" smtClean="0"/>
              <a:t>Optimizations</a:t>
            </a:r>
            <a:endParaRPr lang="en-US" dirty="0" smtClean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8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Cellular Automaton Zero-Player “Game”</a:t>
            </a:r>
            <a:endParaRPr lang="en-US" dirty="0"/>
          </a:p>
          <a:p>
            <a:r>
              <a:rPr lang="en-US" dirty="0" smtClean="0"/>
              <a:t>Evolves through generations modeling life and death of organisms</a:t>
            </a:r>
          </a:p>
          <a:p>
            <a:r>
              <a:rPr lang="en-US" dirty="0" smtClean="0"/>
              <a:t>Cells interact with immediate neighbors</a:t>
            </a:r>
          </a:p>
          <a:p>
            <a:r>
              <a:rPr lang="en-US" dirty="0" smtClean="0"/>
              <a:t>2-dimensional grid of cells</a:t>
            </a:r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943" y="2666999"/>
            <a:ext cx="2363613" cy="17018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772" y="2666999"/>
            <a:ext cx="1701801" cy="17018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943" y="4513626"/>
            <a:ext cx="4207630" cy="213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1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Conway Rules </a:t>
            </a:r>
            <a:r>
              <a:rPr lang="en-US" smtClean="0"/>
              <a:t>(B3/S23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Under-population</a:t>
            </a:r>
            <a:r>
              <a:rPr lang="en-US" dirty="0" smtClean="0"/>
              <a:t>: A living cell with fewer than 2 neighbors dies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Generation</a:t>
            </a:r>
            <a:r>
              <a:rPr lang="en-US" dirty="0" smtClean="0"/>
              <a:t>: A living cell with 2 or 3 living neighbors lives to next generation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Over-population</a:t>
            </a:r>
            <a:r>
              <a:rPr lang="en-US" dirty="0" smtClean="0"/>
              <a:t>: A living cell with more than 3 living neighbors dies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Reproduction</a:t>
            </a:r>
            <a:r>
              <a:rPr lang="en-US" dirty="0" smtClean="0"/>
              <a:t>: A dead cell with 3 neighbors becomes alive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635" y="2438399"/>
            <a:ext cx="3449171" cy="3449171"/>
          </a:xfrm>
        </p:spPr>
      </p:pic>
    </p:spTree>
    <p:extLst>
      <p:ext uri="{BB962C8B-B14F-4D97-AF65-F5344CB8AC3E}">
        <p14:creationId xmlns:p14="http://schemas.microsoft.com/office/powerpoint/2010/main" val="82193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Initialize Grid</a:t>
            </a:r>
          </a:p>
          <a:p>
            <a:r>
              <a:rPr lang="en-US" dirty="0" smtClean="0"/>
              <a:t>Iterate to maximum iterations or until there are no living cells in the grid</a:t>
            </a:r>
          </a:p>
          <a:p>
            <a:r>
              <a:rPr lang="en-US" dirty="0" smtClean="0"/>
              <a:t>“Visit” each cell in the grid</a:t>
            </a:r>
          </a:p>
          <a:p>
            <a:r>
              <a:rPr lang="en-US" dirty="0" smtClean="0"/>
              <a:t>Determine if each cell is dead or alive in next generation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75" y="3049945"/>
            <a:ext cx="4895850" cy="2358309"/>
          </a:xfrm>
        </p:spPr>
      </p:pic>
    </p:spTree>
    <p:extLst>
      <p:ext uri="{BB962C8B-B14F-4D97-AF65-F5344CB8AC3E}">
        <p14:creationId xmlns:p14="http://schemas.microsoft.com/office/powerpoint/2010/main" val="157109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 (Living Set)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9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 (</a:t>
            </a:r>
            <a:r>
              <a:rPr lang="en-US" dirty="0" err="1" smtClean="0"/>
              <a:t>Quadtree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4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(Visualization)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644" y="2667000"/>
            <a:ext cx="4165600" cy="3124200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2667000"/>
            <a:ext cx="4165600" cy="3124200"/>
          </a:xfrm>
        </p:spPr>
      </p:pic>
      <p:sp>
        <p:nvSpPr>
          <p:cNvPr id="3" name="TextBox 2"/>
          <p:cNvSpPr txBox="1"/>
          <p:nvPr/>
        </p:nvSpPr>
        <p:spPr>
          <a:xfrm>
            <a:off x="1848644" y="5791200"/>
            <a:ext cx="416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Glider Gun Example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72299" y="5791200"/>
            <a:ext cx="416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Sierpinski Triangle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48644" y="6160532"/>
            <a:ext cx="416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Automaton: B3/S23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72298" y="6160532"/>
            <a:ext cx="416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Automaton: B1/S12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9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(Performance Analysis)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1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2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EA6920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173</TotalTime>
  <Words>181</Words>
  <Application>Microsoft Macintosh PowerPoint</Application>
  <PresentationFormat>Widescreen</PresentationFormat>
  <Paragraphs>41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Constantia</vt:lpstr>
      <vt:lpstr>Corbel</vt:lpstr>
      <vt:lpstr>Arial</vt:lpstr>
      <vt:lpstr>Parallax</vt:lpstr>
      <vt:lpstr>Conway’s Game of Life</vt:lpstr>
      <vt:lpstr>Presentation Outline</vt:lpstr>
      <vt:lpstr>Project Overview</vt:lpstr>
      <vt:lpstr>Conway Rules (B3/S23)</vt:lpstr>
      <vt:lpstr>Algorithm Overview</vt:lpstr>
      <vt:lpstr>Optimizations (Living Set)</vt:lpstr>
      <vt:lpstr>Optimizations (Quadtree)</vt:lpstr>
      <vt:lpstr>Results (Visualization)</vt:lpstr>
      <vt:lpstr>Results (Performance Analysis)</vt:lpstr>
      <vt:lpstr>Demo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Conway’s Game of Life</dc:title>
  <dc:creator>Edwin Lee Weill</dc:creator>
  <cp:lastModifiedBy>Edwin Lee Weill</cp:lastModifiedBy>
  <cp:revision>34</cp:revision>
  <dcterms:created xsi:type="dcterms:W3CDTF">2016-11-27T23:06:12Z</dcterms:created>
  <dcterms:modified xsi:type="dcterms:W3CDTF">2016-11-29T05:28:24Z</dcterms:modified>
</cp:coreProperties>
</file>