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9D86D-DEF6-2440-9BBF-98682B00CE2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A060C-58CB-A442-BD3F-BB59D900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1ADF82-AB73-C64B-8284-57E6ECBE499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16A42-EC83-0C4C-B3BE-470DED3C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Brad Green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Edwin Weill</a:t>
            </a:r>
            <a:endParaRPr lang="en-US" dirty="0"/>
          </a:p>
          <a:p>
            <a:endParaRPr lang="en-US" dirty="0"/>
          </a:p>
        </p:txBody>
      </p:sp>
      <p:sp>
        <p:nvSpPr>
          <p:cNvPr id="4" name="CustomShape 3"/>
          <p:cNvSpPr/>
          <p:nvPr/>
        </p:nvSpPr>
        <p:spPr>
          <a:xfrm>
            <a:off x="10252800" y="6493680"/>
            <a:ext cx="18223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000000"/>
                </a:solidFill>
                <a:latin typeface="Constantia"/>
                <a:ea typeface="Constantia"/>
              </a:rPr>
              <a:t>MATH-8650 Final Project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11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Project Overview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Conway Rules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Algorithm Overview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Optimizations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Results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Cellular Automaton Zero-Player “Game”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Evolves through generations modeling life and death of organisms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Cells interact with immediate neighbors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2-dimensional grid of </a:t>
            </a:r>
            <a:r>
              <a:rPr lang="en-US" dirty="0" smtClean="0">
                <a:solidFill>
                  <a:srgbClr val="000000"/>
                </a:solidFill>
              </a:rPr>
              <a:t>cells</a:t>
            </a:r>
            <a:endParaRPr lang="en-US" dirty="0"/>
          </a:p>
        </p:txBody>
      </p:sp>
      <p:pic>
        <p:nvPicPr>
          <p:cNvPr id="5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80" y="2666880"/>
            <a:ext cx="2363000" cy="1701360"/>
          </a:xfrm>
          <a:prstGeom prst="rect">
            <a:avLst/>
          </a:prstGeom>
          <a:ln>
            <a:noFill/>
          </a:ln>
        </p:spPr>
      </p:pic>
      <p:pic>
        <p:nvPicPr>
          <p:cNvPr id="6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680" y="2666880"/>
            <a:ext cx="1701360" cy="1701360"/>
          </a:xfrm>
          <a:prstGeom prst="rect">
            <a:avLst/>
          </a:prstGeom>
          <a:ln>
            <a:noFill/>
          </a:ln>
        </p:spPr>
      </p:pic>
      <p:pic>
        <p:nvPicPr>
          <p:cNvPr id="7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90" y="4513680"/>
            <a:ext cx="4206900" cy="213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9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Conway Rules (B3/S23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rbel"/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Under-population</a:t>
            </a:r>
            <a:r>
              <a:rPr lang="en-US" dirty="0">
                <a:solidFill>
                  <a:srgbClr val="000000"/>
                </a:solidFill>
              </a:rPr>
              <a:t>: A living cell with fewer than 2 neighbors dies</a:t>
            </a:r>
            <a:endParaRPr lang="en-US" dirty="0"/>
          </a:p>
          <a:p>
            <a:pPr>
              <a:buFont typeface="Corbel"/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Generation</a:t>
            </a:r>
            <a:r>
              <a:rPr lang="en-US" dirty="0">
                <a:solidFill>
                  <a:srgbClr val="000000"/>
                </a:solidFill>
              </a:rPr>
              <a:t>: A living cell with 2 or 3 living neighbors lives to next generation</a:t>
            </a:r>
            <a:endParaRPr lang="en-US" dirty="0"/>
          </a:p>
          <a:p>
            <a:pPr>
              <a:buFont typeface="Corbel"/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Over-population</a:t>
            </a:r>
            <a:r>
              <a:rPr lang="en-US" dirty="0">
                <a:solidFill>
                  <a:srgbClr val="000000"/>
                </a:solidFill>
              </a:rPr>
              <a:t>: A living cell with more than 3 living neighbors dies</a:t>
            </a:r>
            <a:endParaRPr lang="en-US" dirty="0"/>
          </a:p>
          <a:p>
            <a:pPr>
              <a:buFont typeface="Corbel"/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Reproduction</a:t>
            </a:r>
            <a:r>
              <a:rPr lang="en-US" dirty="0">
                <a:solidFill>
                  <a:srgbClr val="000000"/>
                </a:solidFill>
              </a:rPr>
              <a:t>: A dead cell with 3 neighbors becomes alive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80" y="2438280"/>
            <a:ext cx="3448800" cy="3448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2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Algorithm </a:t>
            </a:r>
            <a:r>
              <a:rPr lang="en-US" dirty="0" smtClean="0">
                <a:solidFill>
                  <a:srgbClr val="00000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Initialize Grid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Iterate to maximum iterations or until there are no living cells in the grid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“Visit” each cell in the grid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Determine if each cell is dead or alive in next generation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Optimized by using sets containing living </a:t>
            </a:r>
            <a:r>
              <a:rPr lang="en-US" dirty="0" smtClean="0">
                <a:solidFill>
                  <a:srgbClr val="000000"/>
                </a:solidFill>
              </a:rPr>
              <a:t>cells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</a:t>
            </a:r>
            <a:r>
              <a:rPr lang="en-US" dirty="0">
                <a:solidFill>
                  <a:srgbClr val="000000"/>
                </a:solidFill>
              </a:rPr>
              <a:t>need to check entire </a:t>
            </a:r>
            <a:r>
              <a:rPr lang="en-US" dirty="0" smtClean="0">
                <a:solidFill>
                  <a:srgbClr val="000000"/>
                </a:solidFill>
              </a:rPr>
              <a:t>grid</a:t>
            </a:r>
            <a:endParaRPr lang="en-US" dirty="0"/>
          </a:p>
        </p:txBody>
      </p:sp>
      <p:pic>
        <p:nvPicPr>
          <p:cNvPr id="5" name="Content Placeholder 4"/>
          <p:cNvPicPr/>
          <p:nvPr/>
        </p:nvPicPr>
        <p:blipFill>
          <a:blip r:embed="rId2"/>
          <a:stretch/>
        </p:blipFill>
        <p:spPr>
          <a:xfrm>
            <a:off x="6607080" y="3049920"/>
            <a:ext cx="4895640" cy="23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87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Tree where each node meets the </a:t>
            </a:r>
            <a:r>
              <a:rPr lang="en-US" dirty="0" smtClean="0">
                <a:solidFill>
                  <a:srgbClr val="000000"/>
                </a:solidFill>
              </a:rPr>
              <a:t>following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Has </a:t>
            </a:r>
            <a:r>
              <a:rPr lang="en-US" dirty="0">
                <a:solidFill>
                  <a:srgbClr val="000000"/>
                </a:solidFill>
              </a:rPr>
              <a:t>4 </a:t>
            </a:r>
            <a:r>
              <a:rPr lang="en-US" dirty="0" smtClean="0">
                <a:solidFill>
                  <a:srgbClr val="000000"/>
                </a:solidFill>
              </a:rPr>
              <a:t>Children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dirty="0">
                <a:solidFill>
                  <a:srgbClr val="000000"/>
                </a:solidFill>
              </a:rPr>
              <a:t>is a </a:t>
            </a:r>
            <a:r>
              <a:rPr lang="en-US" dirty="0" smtClean="0">
                <a:solidFill>
                  <a:srgbClr val="000000"/>
                </a:solidFill>
              </a:rPr>
              <a:t>leaf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Every leaf is a live </a:t>
            </a:r>
            <a:r>
              <a:rPr lang="en-US" dirty="0" smtClean="0">
                <a:solidFill>
                  <a:srgbClr val="000000"/>
                </a:solidFill>
              </a:rPr>
              <a:t>node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Only </a:t>
            </a:r>
            <a:r>
              <a:rPr lang="en-US" dirty="0">
                <a:solidFill>
                  <a:srgbClr val="000000"/>
                </a:solidFill>
              </a:rPr>
              <a:t>these paths are saved in the </a:t>
            </a:r>
            <a:r>
              <a:rPr lang="en-US" dirty="0" smtClean="0">
                <a:solidFill>
                  <a:srgbClr val="000000"/>
                </a:solidFill>
              </a:rPr>
              <a:t>structure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Natural to represent spatial data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Corbel"/>
              </a:rPr>
              <a:t>Optimizations (</a:t>
            </a:r>
            <a:r>
              <a:rPr lang="en-US" sz="4000" strike="noStrike" dirty="0" err="1">
                <a:solidFill>
                  <a:srgbClr val="000000"/>
                </a:solidFill>
                <a:latin typeface="Corbel"/>
              </a:rPr>
              <a:t>Quadtree</a:t>
            </a:r>
            <a:r>
              <a:rPr lang="en-US" sz="4000" strike="noStrike" dirty="0">
                <a:solidFill>
                  <a:srgbClr val="000000"/>
                </a:solidFill>
                <a:latin typeface="Corbel"/>
              </a:rPr>
              <a:t>)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7955280" y="4206240"/>
            <a:ext cx="2926080" cy="202644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975440" y="2103120"/>
            <a:ext cx="2905920" cy="2026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61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Results (Visualization)</a:t>
            </a:r>
            <a:endParaRPr lang="en-US" dirty="0"/>
          </a:p>
        </p:txBody>
      </p:sp>
      <p:pic>
        <p:nvPicPr>
          <p:cNvPr id="5" name="Content Placeholder 5"/>
          <p:cNvPicPr/>
          <p:nvPr/>
        </p:nvPicPr>
        <p:blipFill>
          <a:blip r:embed="rId2"/>
          <a:stretch/>
        </p:blipFill>
        <p:spPr>
          <a:xfrm>
            <a:off x="1848600" y="2666880"/>
            <a:ext cx="4165200" cy="312372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1848600" y="5791320"/>
            <a:ext cx="416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Glider Gun Example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1848600" y="6160680"/>
            <a:ext cx="416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Automaton: B3/S23</a:t>
            </a:r>
            <a:endParaRPr/>
          </a:p>
        </p:txBody>
      </p:sp>
      <p:pic>
        <p:nvPicPr>
          <p:cNvPr id="8" name="Content Placeholder 4"/>
          <p:cNvPicPr/>
          <p:nvPr/>
        </p:nvPicPr>
        <p:blipFill>
          <a:blip r:embed="rId3"/>
          <a:stretch/>
        </p:blipFill>
        <p:spPr>
          <a:xfrm>
            <a:off x="6972480" y="2666880"/>
            <a:ext cx="4165200" cy="3123720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6972120" y="5791320"/>
            <a:ext cx="416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Sierpinski Triangle Example</a:t>
            </a:r>
            <a:endParaRPr/>
          </a:p>
        </p:txBody>
      </p:sp>
      <p:sp>
        <p:nvSpPr>
          <p:cNvPr id="10" name="CustomShape 5"/>
          <p:cNvSpPr/>
          <p:nvPr/>
        </p:nvSpPr>
        <p:spPr>
          <a:xfrm>
            <a:off x="6972120" y="6160680"/>
            <a:ext cx="416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Automaton: B1/S12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020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Results (Performance Analysis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44" y="2667000"/>
            <a:ext cx="4165600" cy="3124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667000"/>
            <a:ext cx="4165600" cy="3124200"/>
          </a:xfrm>
        </p:spPr>
      </p:pic>
    </p:spTree>
    <p:extLst>
      <p:ext uri="{BB962C8B-B14F-4D97-AF65-F5344CB8AC3E}">
        <p14:creationId xmlns:p14="http://schemas.microsoft.com/office/powerpoint/2010/main" val="2498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1484280" y="260316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Demo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6928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2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A6920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</TotalTime>
  <Words>210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Corbel</vt:lpstr>
      <vt:lpstr>Parallax</vt:lpstr>
      <vt:lpstr>Conway’s Game of Life</vt:lpstr>
      <vt:lpstr>Presentation Outline </vt:lpstr>
      <vt:lpstr>Project Overview</vt:lpstr>
      <vt:lpstr>Conway Rules (B3/S23)</vt:lpstr>
      <vt:lpstr>Algorithm Overview</vt:lpstr>
      <vt:lpstr>Optimizations (Quadtree)</vt:lpstr>
      <vt:lpstr>Results (Visualization)</vt:lpstr>
      <vt:lpstr>Results (Performance Analysis)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Edwin Lee Weill</dc:creator>
  <cp:lastModifiedBy>Edwin Lee Weill</cp:lastModifiedBy>
  <cp:revision>4</cp:revision>
  <dcterms:created xsi:type="dcterms:W3CDTF">2016-11-29T18:23:41Z</dcterms:created>
  <dcterms:modified xsi:type="dcterms:W3CDTF">2016-11-30T01:20:06Z</dcterms:modified>
</cp:coreProperties>
</file>