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94580"/>
  </p:normalViewPr>
  <p:slideViewPr>
    <p:cSldViewPr snapToGrid="0" snapToObjects="1">
      <p:cViewPr varScale="1">
        <p:scale>
          <a:sx n="136" d="100"/>
          <a:sy n="136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00118-72DA-8C44-AE53-202927EEE3F4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A6C4-F955-3A49-88B3-F3536C33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C4-F955-3A49-88B3-F3536C332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9DDD-F5A9-8847-AAE1-6AEE4C5AC8CD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0DFD-0173-8F47-B54F-86AD519AD4EC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09EF-785D-354A-B88F-32EBDC7DD3E0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5719-95DD-8E44-9F11-E4150DBA9255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3BB-016B-F148-96A6-D3A9B7C05051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D42E-103C-DB44-8981-6C3620170E0F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896E-6F26-F147-A75A-B84E33ACC9EC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AA29-FA91-D046-9021-60EB17395E5C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8457-0E59-5740-AB9D-0ED5B6722546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4E16-46DC-704A-B963-A08BDBD1E2C1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F1B-D048-8C46-8BAC-A1BE3936D253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DF8-50EA-B946-9A41-BBBEAFB826C6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229-137D-974B-A017-898CEDCD0802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17EB-1621-F947-9D2C-00EB8364F619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B5-EF33-564A-A70C-89D6F61ACE59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91A-063C-ED4A-B83F-19CEEC23C953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566-5733-1C49-B3E2-9A9AFDC3FFCA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94E22-16F0-4641-A84B-477393D8D055}" type="datetime1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7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Green</a:t>
            </a:r>
          </a:p>
          <a:p>
            <a:r>
              <a:rPr lang="en-US" dirty="0" smtClean="0"/>
              <a:t>Edwin Weill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9074" y="6493650"/>
            <a:ext cx="1850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tantia" charset="0"/>
                <a:ea typeface="Constantia" charset="0"/>
                <a:cs typeface="Constantia" charset="0"/>
              </a:rPr>
              <a:t>MATH-8650 Final Project</a:t>
            </a:r>
            <a:endParaRPr lang="en-US" sz="1100" b="1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Algorithm Overview</a:t>
            </a:r>
          </a:p>
          <a:p>
            <a:r>
              <a:rPr lang="en-US" dirty="0" smtClean="0"/>
              <a:t>Python Implementation</a:t>
            </a:r>
          </a:p>
          <a:p>
            <a:r>
              <a:rPr lang="en-US" dirty="0" smtClean="0"/>
              <a:t>Optimizations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03088"/>
            <a:ext cx="10018713" cy="1752599"/>
          </a:xfrm>
        </p:spPr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A692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115</TotalTime>
  <Words>33</Words>
  <Application>Microsoft Macintosh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Corbel</vt:lpstr>
      <vt:lpstr>Arial</vt:lpstr>
      <vt:lpstr>Parallax</vt:lpstr>
      <vt:lpstr>Conway’s Game of Life</vt:lpstr>
      <vt:lpstr>Presentation Outline</vt:lpstr>
      <vt:lpstr>Project Overview</vt:lpstr>
      <vt:lpstr>Algorithm Overview</vt:lpstr>
      <vt:lpstr>Python Implementation</vt:lpstr>
      <vt:lpstr>Optimizations</vt:lpstr>
      <vt:lpstr>Results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Edwin Lee Weill</dc:creator>
  <cp:lastModifiedBy>Edwin Lee Weill</cp:lastModifiedBy>
  <cp:revision>7</cp:revision>
  <dcterms:created xsi:type="dcterms:W3CDTF">2016-11-27T23:06:12Z</dcterms:created>
  <dcterms:modified xsi:type="dcterms:W3CDTF">2016-11-28T01:01:44Z</dcterms:modified>
</cp:coreProperties>
</file>