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matic SC"/>
      <p:regular r:id="rId17"/>
      <p:bold r:id="rId18"/>
    </p:embeddedFont>
    <p:embeddedFont>
      <p:font typeface="Source Code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cf20be02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cf20be02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cf20be02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cf20be02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c97dc3834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c97dc3834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c97dc383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c97dc383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c97dc383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c97dc383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c97dc383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c97dc383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ba8b7e2d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ba8b7e2d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ba8b7e2d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ba8b7e2d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cf20be0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cf20be0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cf20be0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cf20be0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Mining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Ewerson Vieira e Willian Vaneli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228675"/>
            <a:ext cx="26670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Percebemos que mesmo classificando a idade a </a:t>
            </a:r>
            <a:r>
              <a:rPr lang="en"/>
              <a:t>matriz</a:t>
            </a:r>
            <a:r>
              <a:rPr lang="en"/>
              <a:t> de confusão continua contendo um alto percentual de erro, sendo, inclusive, maior que o percentual anterior.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494" y="1076275"/>
            <a:ext cx="6257506" cy="39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25" y="493900"/>
            <a:ext cx="8630774" cy="46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Árvore refatorada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Classificador - Preprocess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3246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Verificamos que a maior quantidade de crimes está na faixa categorizada como leve.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29093" l="0" r="47022" t="0"/>
          <a:stretch/>
        </p:blipFill>
        <p:spPr>
          <a:xfrm>
            <a:off x="3678075" y="1076275"/>
            <a:ext cx="5123198" cy="385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Árvore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Para gerar a árvore, utilizamos um .csv em que temos a idade, sexo e etnia das vítimas e um campo relacionado à gravidade do crime (leve, médio, pesado):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0950" y="2790750"/>
            <a:ext cx="156210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Árvore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150" y="808875"/>
            <a:ext cx="5461875" cy="41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177725" y="2035800"/>
            <a:ext cx="30309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Foi utilizado o método J48 para produzir a árvore.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Árvore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359"/>
            <a:ext cx="9144000" cy="495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Utilizamos a classificação rules.Zero que foi indicado pelo Weka.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250"/>
            <a:ext cx="9144000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6763800" y="1305875"/>
            <a:ext cx="2380200" cy="3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Percebemos que: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Asiáticos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sofrem menos crimes e normalmente os crimes são leves.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Hispânicos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são os que mais sofrem com crimes médios e pesados.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Mulheres sofrem crimes mais pesados que os homens.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Categoria de sexo outros sofrem mais crimes médios e pesados.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Reformatação dados de entrada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Foi realizado um agrupamento das idades criando as faixas de idade: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Criança - idade &lt; 20 anos.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Adulto - 19 anos &lt; idade &lt; 60 anos.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Idoso - idade &gt; 59 anos.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250" y="0"/>
            <a:ext cx="6817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