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7" r:id="rId5"/>
    <p:sldId id="257" r:id="rId6"/>
    <p:sldId id="259" r:id="rId7"/>
    <p:sldId id="261" r:id="rId8"/>
    <p:sldId id="266" r:id="rId9"/>
    <p:sldId id="264" r:id="rId10"/>
    <p:sldId id="263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1" d="100"/>
          <a:sy n="111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763" y="2708920"/>
            <a:ext cx="8633717" cy="1470025"/>
          </a:xfrm>
        </p:spPr>
        <p:txBody>
          <a:bodyPr anchor="ctr"/>
          <a:lstStyle/>
          <a:p>
            <a:pPr eaLnBrk="1" hangingPunct="1"/>
            <a:r>
              <a:rPr lang="pt-BR" altLang="pt-BR" sz="3200" dirty="0" smtClean="0"/>
              <a:t>BDEVOPS - FERRAMENTA </a:t>
            </a:r>
            <a:r>
              <a:rPr lang="pt-BR" altLang="pt-BR" sz="3200" dirty="0"/>
              <a:t>WEB DE APOIO A IMPLANTAÇÃO DA CULTURA </a:t>
            </a:r>
            <a:r>
              <a:rPr lang="pt-BR" altLang="pt-BR" sz="3200" dirty="0" smtClean="0"/>
              <a:t>DEVOPS</a:t>
            </a:r>
            <a:br>
              <a:rPr lang="pt-BR" altLang="pt-BR" sz="3200" dirty="0" smtClean="0"/>
            </a:br>
            <a:r>
              <a:rPr lang="pt-BR" altLang="pt-BR" sz="3200" dirty="0" smtClean="0"/>
              <a:t> </a:t>
            </a:r>
            <a:r>
              <a:rPr lang="pt-BR" altLang="pt-BR" sz="4400" dirty="0" smtClean="0"/>
              <a:t/>
            </a:r>
            <a:br>
              <a:rPr lang="pt-BR" altLang="pt-BR" sz="4400" dirty="0" smtClean="0"/>
            </a:br>
            <a:r>
              <a:rPr lang="pt-BR" altLang="pt-BR" sz="4400" dirty="0" smtClean="0"/>
              <a:t/>
            </a:r>
            <a:br>
              <a:rPr lang="pt-BR" altLang="pt-BR" sz="4400" dirty="0" smtClean="0"/>
            </a:br>
            <a:r>
              <a:rPr lang="pt-BR" altLang="pt-BR" sz="4400" dirty="0" smtClean="0"/>
              <a:t/>
            </a:r>
            <a:br>
              <a:rPr lang="pt-BR" altLang="pt-BR" sz="4400" dirty="0" smtClean="0"/>
            </a:br>
            <a:r>
              <a:rPr lang="pt-BR" altLang="pt-BR" sz="4400" dirty="0" smtClean="0"/>
              <a:t>Apresentação do </a:t>
            </a:r>
            <a:r>
              <a:rPr lang="pt-BR" altLang="pt-BR" sz="4400" dirty="0" err="1" smtClean="0"/>
              <a:t>Pitch</a:t>
            </a:r>
            <a:endParaRPr lang="pt-BR" altLang="pt-BR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699" y="5981700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 smtClean="0"/>
              <a:t>Aluno: Ewerthon </a:t>
            </a:r>
            <a:r>
              <a:rPr lang="pt-BR" altLang="pt-BR" sz="2000" dirty="0"/>
              <a:t>R</a:t>
            </a:r>
            <a:r>
              <a:rPr lang="pt-BR" altLang="pt-BR" sz="2000" dirty="0" smtClean="0"/>
              <a:t>icardo Just.</a:t>
            </a:r>
          </a:p>
          <a:p>
            <a:pPr algn="l" eaLnBrk="1" hangingPunct="1"/>
            <a:endParaRPr lang="pt-BR" altLang="pt-BR" sz="2000" dirty="0"/>
          </a:p>
        </p:txBody>
      </p:sp>
      <p:pic>
        <p:nvPicPr>
          <p:cNvPr id="4" name="Imagem 3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18" y="2924944"/>
            <a:ext cx="3977605" cy="1554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91880" y="2060848"/>
            <a:ext cx="21602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Adobe Gothic Std B" charset="-128"/>
                <a:cs typeface="Times New Roman" panose="02020603050405020304" pitchFamily="18" charset="0"/>
              </a:rPr>
              <a:t>Ewerthon R. Just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Imagem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2439461"/>
            <a:ext cx="1724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0698" y="4437112"/>
            <a:ext cx="83426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Formação: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superior incompleto em Bacharelado em Sistemas da Informação;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Experiência: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apenas no curso.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Conhecimentos: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Java, C#, PHP, Python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Motivo</a:t>
            </a:r>
          </a:p>
          <a:p>
            <a:r>
              <a:rPr lang="pt-BR" dirty="0"/>
              <a:t>O que temos?</a:t>
            </a:r>
          </a:p>
          <a:p>
            <a:r>
              <a:rPr lang="pt-BR" dirty="0"/>
              <a:t>O que precisamos?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dirty="0" smtClean="0"/>
              <a:t>Estimativa de mercado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2017, o tamanho do mercado global de Desenvolvimento para Operações (DevOps) foi de US$ </a:t>
            </a:r>
            <a:r>
              <a:rPr lang="pt-BR" dirty="0" smtClean="0"/>
              <a:t>2,7 bilhões e </a:t>
            </a:r>
            <a:r>
              <a:rPr lang="pt-BR" dirty="0"/>
              <a:t>espera-se chegar a US$ </a:t>
            </a:r>
            <a:r>
              <a:rPr lang="pt-BR" dirty="0" smtClean="0"/>
              <a:t>10,8 bilhões até </a:t>
            </a:r>
            <a:r>
              <a:rPr lang="pt-BR" dirty="0"/>
              <a:t>o final de </a:t>
            </a:r>
            <a:r>
              <a:rPr lang="pt-BR" dirty="0" smtClean="0"/>
              <a:t>2025.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28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</a:t>
            </a:r>
            <a:r>
              <a:rPr lang="pt-BR" dirty="0" smtClean="0"/>
              <a:t>um </a:t>
            </a:r>
            <a:r>
              <a:rPr lang="pt-BR" dirty="0"/>
              <a:t>questionário em uma aplicação Web/Mobile que traga além dos resultados dos níveis de automatização, também direcionamentos a ferramentas que </a:t>
            </a:r>
            <a:r>
              <a:rPr lang="pt-BR" dirty="0" smtClean="0"/>
              <a:t>possam </a:t>
            </a:r>
            <a:r>
              <a:rPr lang="pt-BR" dirty="0"/>
              <a:t>ser utilizadas para instigar a </a:t>
            </a:r>
            <a:r>
              <a:rPr lang="pt-BR" dirty="0" smtClean="0"/>
              <a:t>automatização.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99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RF01 – manter o cadastro de usuários (</a:t>
            </a:r>
            <a:r>
              <a:rPr lang="pt-BR" altLang="x-none" sz="2000" dirty="0" err="1"/>
              <a:t>Create</a:t>
            </a:r>
            <a:r>
              <a:rPr lang="pt-BR" altLang="x-none" sz="2000" dirty="0"/>
              <a:t>, </a:t>
            </a:r>
            <a:r>
              <a:rPr lang="pt-BR" altLang="x-none" sz="2000" dirty="0" err="1"/>
              <a:t>Read</a:t>
            </a:r>
            <a:r>
              <a:rPr lang="pt-BR" altLang="x-none" sz="2000" dirty="0"/>
              <a:t>, Update </a:t>
            </a:r>
            <a:r>
              <a:rPr lang="pt-BR" altLang="x-none" sz="2000" dirty="0" err="1"/>
              <a:t>and</a:t>
            </a:r>
            <a:r>
              <a:rPr lang="pt-BR" altLang="x-none" sz="2000" dirty="0"/>
              <a:t> Delete - CRUD);</a:t>
            </a:r>
          </a:p>
          <a:p>
            <a:pPr eaLnBrk="1" hangingPunct="1"/>
            <a:r>
              <a:rPr lang="pt-BR" altLang="x-none" sz="2000" dirty="0"/>
              <a:t>RF02 – configurar o questionário a ser utilizado (CRUD);</a:t>
            </a:r>
          </a:p>
          <a:p>
            <a:pPr eaLnBrk="1" hangingPunct="1"/>
            <a:r>
              <a:rPr lang="pt-BR" altLang="x-none" sz="2000" dirty="0"/>
              <a:t>RF03 – manter o cadastro de ferramentas (CRUD);</a:t>
            </a:r>
          </a:p>
          <a:p>
            <a:pPr eaLnBrk="1" hangingPunct="1"/>
            <a:r>
              <a:rPr lang="pt-BR" altLang="x-none" sz="2000" dirty="0"/>
              <a:t>RF04 – registrar as respostas do questionário elaborado (CRUD);</a:t>
            </a:r>
          </a:p>
          <a:p>
            <a:pPr eaLnBrk="1" hangingPunct="1"/>
            <a:r>
              <a:rPr lang="pt-BR" altLang="x-none" sz="2000" dirty="0"/>
              <a:t>RF05 – manter registros dos relatórios efetuados com devidas orientações (CRUD);</a:t>
            </a:r>
          </a:p>
          <a:p>
            <a:pPr eaLnBrk="1" hangingPunct="1"/>
            <a:r>
              <a:rPr lang="pt-BR" altLang="x-none" sz="2000" dirty="0"/>
              <a:t>RF06 – gerar relatórios de status em automatização;</a:t>
            </a:r>
          </a:p>
          <a:p>
            <a:pPr eaLnBrk="1" hangingPunct="1"/>
            <a:r>
              <a:rPr lang="pt-BR" altLang="x-none" sz="2000" dirty="0"/>
              <a:t>RF07 – permitir consultar relatórios de orientação</a:t>
            </a:r>
            <a:r>
              <a:rPr lang="pt-BR" altLang="x-none" sz="2000" dirty="0" smtClean="0"/>
              <a:t>;</a:t>
            </a:r>
            <a:endParaRPr lang="pt-BR" altLang="x-none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algn="r"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</a:t>
            </a:r>
            <a:r>
              <a:rPr lang="pt-BR" altLang="x-none" sz="2000" dirty="0" smtClean="0"/>
              <a:t>permitir </a:t>
            </a:r>
            <a:r>
              <a:rPr lang="pt-BR" altLang="x-none" sz="2000" dirty="0"/>
              <a:t>o acesso à ferramenta por </a:t>
            </a:r>
            <a:r>
              <a:rPr lang="pt-BR" altLang="x-none" sz="2000" dirty="0" err="1" smtClean="0"/>
              <a:t>login</a:t>
            </a:r>
            <a:r>
              <a:rPr lang="pt-BR" altLang="x-none" sz="2000" dirty="0" smtClean="0"/>
              <a:t>/senha;</a:t>
            </a:r>
            <a:endParaRPr lang="pt-BR" altLang="x-none" sz="2000" dirty="0"/>
          </a:p>
          <a:p>
            <a:pPr eaLnBrk="1" hangingPunct="1"/>
            <a:r>
              <a:rPr lang="pt-BR" altLang="x-none" sz="2000" dirty="0" smtClean="0"/>
              <a:t>RNF 02 - gerar </a:t>
            </a:r>
            <a:r>
              <a:rPr lang="pt-BR" altLang="x-none" sz="2000" dirty="0"/>
              <a:t>relatórios em formato </a:t>
            </a:r>
            <a:r>
              <a:rPr lang="pt-BR" altLang="x-none" sz="2000" dirty="0" err="1"/>
              <a:t>Portable</a:t>
            </a:r>
            <a:r>
              <a:rPr lang="pt-BR" altLang="x-none" sz="2000" dirty="0"/>
              <a:t> </a:t>
            </a:r>
            <a:r>
              <a:rPr lang="pt-BR" altLang="x-none" sz="2000" dirty="0" err="1"/>
              <a:t>Document</a:t>
            </a:r>
            <a:r>
              <a:rPr lang="pt-BR" altLang="x-none" sz="2000" dirty="0"/>
              <a:t> </a:t>
            </a:r>
            <a:r>
              <a:rPr lang="pt-BR" altLang="x-none" sz="2000" dirty="0" err="1"/>
              <a:t>Format</a:t>
            </a:r>
            <a:r>
              <a:rPr lang="pt-BR" altLang="x-none" sz="2000" dirty="0"/>
              <a:t> (PDF</a:t>
            </a:r>
            <a:r>
              <a:rPr lang="pt-BR" altLang="x-none" sz="2000" dirty="0" smtClean="0"/>
              <a:t>);</a:t>
            </a:r>
            <a:endParaRPr lang="pt-BR" altLang="x-none" sz="2000" dirty="0"/>
          </a:p>
          <a:p>
            <a:pPr eaLnBrk="1" hangingPunct="1"/>
            <a:r>
              <a:rPr lang="pt-BR" altLang="x-none" sz="2000" dirty="0"/>
              <a:t>RNF </a:t>
            </a:r>
            <a:r>
              <a:rPr lang="pt-BR" altLang="x-none" sz="2000" dirty="0" smtClean="0"/>
              <a:t>03 - ser </a:t>
            </a:r>
            <a:r>
              <a:rPr lang="pt-BR" altLang="x-none" sz="2000" dirty="0"/>
              <a:t>desenvolvida </a:t>
            </a:r>
            <a:r>
              <a:rPr lang="pt-BR" altLang="x-none" sz="2000" dirty="0" smtClean="0"/>
              <a:t>em PHP, HTML, CSS e </a:t>
            </a:r>
            <a:r>
              <a:rPr lang="pt-BR" altLang="x-none" sz="2000" dirty="0" err="1" smtClean="0"/>
              <a:t>JavaScript</a:t>
            </a:r>
            <a:r>
              <a:rPr lang="pt-BR" altLang="x-none" sz="2000" dirty="0" smtClean="0"/>
              <a:t>;</a:t>
            </a:r>
          </a:p>
          <a:p>
            <a:pPr eaLnBrk="1" hangingPunct="1"/>
            <a:r>
              <a:rPr lang="pt-BR" altLang="x-none" sz="2000" dirty="0" smtClean="0"/>
              <a:t>RNF 04 - utilizar </a:t>
            </a:r>
            <a:r>
              <a:rPr lang="pt-BR" altLang="x-none" sz="2000" dirty="0"/>
              <a:t>o Sistema Gerenciador de Banco de Dados </a:t>
            </a:r>
            <a:r>
              <a:rPr lang="pt-BR" altLang="x-none" sz="2000" dirty="0" smtClean="0"/>
              <a:t>MYSQL </a:t>
            </a:r>
            <a:r>
              <a:rPr lang="pt-BR" altLang="x-none" sz="2000" dirty="0"/>
              <a:t>para a persistência dos </a:t>
            </a:r>
            <a:r>
              <a:rPr lang="pt-BR" altLang="x-none" sz="2000" dirty="0" smtClean="0"/>
              <a:t>dados;</a:t>
            </a:r>
            <a:endParaRPr lang="pt-BR" altLang="x-none" sz="2000" dirty="0"/>
          </a:p>
          <a:p>
            <a:pPr eaLnBrk="1" hangingPunct="1"/>
            <a:r>
              <a:rPr lang="pt-BR" altLang="x-none" sz="2000" dirty="0"/>
              <a:t>RNF </a:t>
            </a:r>
            <a:r>
              <a:rPr lang="pt-BR" altLang="x-none" sz="2000" dirty="0" smtClean="0"/>
              <a:t>05 - disponibilizar </a:t>
            </a:r>
            <a:r>
              <a:rPr lang="pt-BR" altLang="x-none" sz="2000" dirty="0"/>
              <a:t>uma interface web </a:t>
            </a:r>
            <a:r>
              <a:rPr lang="pt-BR" altLang="x-none" sz="2000" dirty="0" smtClean="0"/>
              <a:t>responsiva;</a:t>
            </a:r>
            <a:endParaRPr lang="pt-BR" altLang="x-none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986756"/>
            <a:ext cx="5581650" cy="3752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168" y="1600200"/>
            <a:ext cx="6039663" cy="45259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68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Tecnologia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PHP</a:t>
            </a:r>
          </a:p>
          <a:p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HTML</a:t>
            </a:r>
          </a:p>
          <a:p>
            <a:r>
              <a:rPr lang="pt-BR" dirty="0" smtClean="0"/>
              <a:t>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6427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285</Words>
  <Application>Microsoft Office PowerPoint</Application>
  <PresentationFormat>Apresentação na tela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Adobe Gothic Std B</vt:lpstr>
      <vt:lpstr>Arial</vt:lpstr>
      <vt:lpstr>Arial Black</vt:lpstr>
      <vt:lpstr>Calibri</vt:lpstr>
      <vt:lpstr>Times New Roman</vt:lpstr>
      <vt:lpstr>Design padrão</vt:lpstr>
      <vt:lpstr>BDEVOPS - FERRAMENTA WEB DE APOIO A IMPLANTAÇÃO DA CULTURA DEVOPS     Apresentação do Pitch</vt:lpstr>
      <vt:lpstr>Problema</vt:lpstr>
      <vt:lpstr>Estimativa de mercado</vt:lpstr>
      <vt:lpstr>Solução</vt:lpstr>
      <vt:lpstr>Requisitos funcionais</vt:lpstr>
      <vt:lpstr>Requisitos não funcionais</vt:lpstr>
      <vt:lpstr>Projeto das telas</vt:lpstr>
      <vt:lpstr>Apresentação do PowerPoint</vt:lpstr>
      <vt:lpstr>Tecnologia</vt:lpstr>
      <vt:lpstr>Equipe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Ewerthon R. Just</cp:lastModifiedBy>
  <cp:revision>23</cp:revision>
  <dcterms:created xsi:type="dcterms:W3CDTF">2012-05-08T00:10:24Z</dcterms:created>
  <dcterms:modified xsi:type="dcterms:W3CDTF">2020-09-18T21:53:16Z</dcterms:modified>
</cp:coreProperties>
</file>