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8F23CB59-75AD-46E0-83EB-81A7E44221B0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39B-1B2E-48C1-AA59-D16C7C569C3F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2FDB1-FEFB-4D30-A1BC-6E0AA0C1B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2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FDB1-FEFB-4D30-A1BC-6E0AA0C1B83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08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Aluno(a): </a:t>
            </a:r>
            <a:r>
              <a:rPr lang="pt-BR" dirty="0" smtClean="0"/>
              <a:t>Ewerthon Ricardo Just</a:t>
            </a:r>
            <a:endParaRPr lang="pt-BR" dirty="0"/>
          </a:p>
        </p:txBody>
      </p:sp>
      <p:pic>
        <p:nvPicPr>
          <p:cNvPr id="4" name="Imagem 3" descr="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509120"/>
            <a:ext cx="4680520" cy="19502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04" y="836712"/>
            <a:ext cx="4499992" cy="1193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7" y="1156854"/>
            <a:ext cx="8358187" cy="46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Domínio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Disponibilizou-se para as organizações, por meio </a:t>
            </a:r>
            <a:r>
              <a:rPr lang="pt-BR" dirty="0"/>
              <a:t>da aplicação de um questionário em uma interface web </a:t>
            </a:r>
            <a:r>
              <a:rPr lang="pt-BR" dirty="0" smtClean="0"/>
              <a:t>responsiva, </a:t>
            </a:r>
            <a:r>
              <a:rPr lang="pt-BR" dirty="0"/>
              <a:t>direcionamentos para instigar a </a:t>
            </a:r>
            <a:r>
              <a:rPr lang="pt-BR" dirty="0" smtClean="0"/>
              <a:t>utilização de ferramentas para automatização de processos.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Requisitos </a:t>
            </a:r>
            <a:r>
              <a:rPr lang="pt-BR" dirty="0"/>
              <a:t>F</a:t>
            </a:r>
            <a:r>
              <a:rPr lang="pt-BR" dirty="0" smtClean="0"/>
              <a:t>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92488"/>
          </a:xfrm>
        </p:spPr>
        <p:txBody>
          <a:bodyPr>
            <a:normAutofit/>
          </a:bodyPr>
          <a:lstStyle/>
          <a:p>
            <a:pPr fontAlgn="t"/>
            <a:r>
              <a:rPr lang="pt-BR" sz="2200" dirty="0" smtClean="0"/>
              <a:t>manter </a:t>
            </a:r>
            <a:r>
              <a:rPr lang="pt-BR" sz="2200" dirty="0"/>
              <a:t>o cadastro de perguntas do questionário (CRUD).</a:t>
            </a:r>
          </a:p>
          <a:p>
            <a:pPr fontAlgn="t"/>
            <a:r>
              <a:rPr lang="pt-BR" sz="2200" dirty="0" smtClean="0"/>
              <a:t>manter </a:t>
            </a:r>
            <a:r>
              <a:rPr lang="pt-BR" sz="2200" dirty="0"/>
              <a:t>o cadastro de categorias (CRUD).</a:t>
            </a:r>
          </a:p>
          <a:p>
            <a:pPr fontAlgn="t"/>
            <a:r>
              <a:rPr lang="pt-BR" sz="2200" dirty="0" smtClean="0"/>
              <a:t>manter </a:t>
            </a:r>
            <a:r>
              <a:rPr lang="pt-BR" sz="2200" dirty="0"/>
              <a:t>o cadastro de ferramentas (CRUD).</a:t>
            </a:r>
          </a:p>
          <a:p>
            <a:pPr fontAlgn="t"/>
            <a:r>
              <a:rPr lang="pt-BR" sz="2200" dirty="0" smtClean="0"/>
              <a:t>manter </a:t>
            </a:r>
            <a:r>
              <a:rPr lang="pt-BR" sz="2200" dirty="0"/>
              <a:t>o cadastro de relatórios (CRUD).</a:t>
            </a:r>
          </a:p>
          <a:p>
            <a:pPr algn="just" fontAlgn="t"/>
            <a:r>
              <a:rPr lang="pt-BR" sz="2200" dirty="0" smtClean="0"/>
              <a:t>registrar </a:t>
            </a:r>
            <a:r>
              <a:rPr lang="pt-BR" sz="2200" dirty="0"/>
              <a:t>as respostas do questionário elaborado (CRUD).</a:t>
            </a:r>
          </a:p>
          <a:p>
            <a:pPr fontAlgn="t"/>
            <a:r>
              <a:rPr lang="pt-BR" sz="2200" dirty="0" smtClean="0"/>
              <a:t>gerar </a:t>
            </a:r>
            <a:r>
              <a:rPr lang="pt-BR" sz="2200" dirty="0"/>
              <a:t>relatórios de status em automatização e devidas orientações.</a:t>
            </a:r>
          </a:p>
          <a:p>
            <a:endParaRPr lang="pt-BR" sz="2200" dirty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313700"/>
              </p:ext>
            </p:extLst>
          </p:nvPr>
        </p:nvGraphicFramePr>
        <p:xfrm>
          <a:off x="1956249" y="1872615"/>
          <a:ext cx="5231502" cy="3112770"/>
        </p:xfrm>
        <a:graphic>
          <a:graphicData uri="http://schemas.openxmlformats.org/drawingml/2006/table">
            <a:tbl>
              <a:tblPr/>
              <a:tblGrid>
                <a:gridCol w="1793050">
                  <a:extLst>
                    <a:ext uri="{9D8B030D-6E8A-4147-A177-3AD203B41FA5}">
                      <a16:colId xmlns:a16="http://schemas.microsoft.com/office/drawing/2014/main" val="3791962278"/>
                    </a:ext>
                  </a:extLst>
                </a:gridCol>
                <a:gridCol w="1323912">
                  <a:extLst>
                    <a:ext uri="{9D8B030D-6E8A-4147-A177-3AD203B41FA5}">
                      <a16:colId xmlns:a16="http://schemas.microsoft.com/office/drawing/2014/main" val="381357816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734319837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15737046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72698017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Atividade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Prevista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dia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Atraso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Adiado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239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Base do sistema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0664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Base do sistema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7908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RF01, RF02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411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RF03, RF04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16/ago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73649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RF05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23/out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47147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RF06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34946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RF07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06/nov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46709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RF08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13/nov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32897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RF09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20/nov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130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Lições Aprendidas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Gestão de projetos </a:t>
            </a:r>
          </a:p>
          <a:p>
            <a:r>
              <a:rPr lang="pt-BR" dirty="0" smtClean="0"/>
              <a:t>Cronograma</a:t>
            </a:r>
          </a:p>
          <a:p>
            <a:r>
              <a:rPr lang="pt-BR" dirty="0" smtClean="0"/>
              <a:t>Tecnologias utilizadas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131</Words>
  <Application>Microsoft Office PowerPoint</Application>
  <PresentationFormat>Apresentação na tela (4:3)</PresentationFormat>
  <Paragraphs>66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Design padrão</vt:lpstr>
      <vt:lpstr>Apresentação do PowerPoint</vt:lpstr>
      <vt:lpstr>Tecnologias Utilizadas</vt:lpstr>
      <vt:lpstr>Domínio do problema</vt:lpstr>
      <vt:lpstr>Principais Requisitos Funcionais</vt:lpstr>
      <vt:lpstr>Cronograma</vt:lpstr>
      <vt:lpstr>Lições Aprendidas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Ewerthon R. Just</cp:lastModifiedBy>
  <cp:revision>109</cp:revision>
  <dcterms:created xsi:type="dcterms:W3CDTF">2012-05-08T00:10:24Z</dcterms:created>
  <dcterms:modified xsi:type="dcterms:W3CDTF">2020-11-29T20:02:41Z</dcterms:modified>
</cp:coreProperties>
</file>