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018E-7539-42E9-B2EE-CB792B6B0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89F15-CA9D-4345-8E32-9EB9E34BE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EBABA-7B31-4D8C-BAF8-9EC2EA58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993-474A-4840-B811-5AB3B6C4CC4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2518-30EE-45EF-83F6-A7AEA1D9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3CC08-7B7E-4E42-93C6-F11A4985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CF71-09B2-4DC2-BB7F-2205603E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1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5329-3113-429C-A97B-F72ABB2A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D8B01-FB0F-401B-B718-E238423D6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10081-E3CD-4AA3-B7C8-C8616949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993-474A-4840-B811-5AB3B6C4CC4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172AC-2700-4375-B581-151AE96D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CBD78-1853-459F-93B4-FFE748D9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CF71-09B2-4DC2-BB7F-2205603E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0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09C80-DAF0-431F-95AC-7467CE73F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00D68-A1FB-4FAA-BED4-B37185E2B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6961B-7B3D-42D8-A3D9-0D891D6E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993-474A-4840-B811-5AB3B6C4CC4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486D7-B94E-4CF3-90DE-08024E1F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5CD8E-E3E0-4980-A8DA-31243D15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CF71-09B2-4DC2-BB7F-2205603E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3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F3A4-75D0-41FB-BA0B-1CE017C0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26B7-1A06-46DE-AFB7-FE6FC694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5844C-97A3-46AA-9472-06028AF6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993-474A-4840-B811-5AB3B6C4CC4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2C3A6-3517-403B-8BF8-588746AE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18D7F-D814-4765-A4B6-9EEC211D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CF71-09B2-4DC2-BB7F-2205603E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2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434A-D515-494E-B34A-16E38F12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6B66D-907F-49D5-AA8C-B42082724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6BD76-C8A8-4470-AA3A-AB167BD8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993-474A-4840-B811-5AB3B6C4CC4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44004-4992-42AD-9AEB-D53B571F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89AC-F92F-444E-9A6A-D4B37BB9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CF71-09B2-4DC2-BB7F-2205603E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3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9B50-DD77-4CB2-8E86-AFCDDFE6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3A0E4-97A7-460E-991D-550D564AB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6639E-D257-46E8-B888-77B089A20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4CCEA-7040-4D49-AF18-F804E0CB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993-474A-4840-B811-5AB3B6C4CC4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1802F-38F5-43B1-9DA3-AEA3BAC8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B5C6A-EE2A-4173-99D7-3051722D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CF71-09B2-4DC2-BB7F-2205603E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3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5F5F-BB75-4D57-90F2-EA7ADD22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9C31-A9B5-489B-92FB-D73452891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84D10-5F79-4F13-8E11-0B262B7D1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3C5A6-EA40-4340-AD5A-B5ADCC6EF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5A427-240D-4BB9-AC29-888C08D04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00A72-D643-4640-B7CA-CA8C518C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993-474A-4840-B811-5AB3B6C4CC4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02DE8-3F5F-4484-AFFC-9596466F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F3252-1EAA-4FDA-91E5-23E36E0C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CF71-09B2-4DC2-BB7F-2205603E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7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95CD-C5D0-4865-9E3F-8E04D1B0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8FBAF-6A56-4BD3-A98B-0D78FA46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993-474A-4840-B811-5AB3B6C4CC4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CE7B7-FDA0-42E3-8579-CD9295CE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CD07C-6BC2-42D6-BA53-EDEE32F0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CF71-09B2-4DC2-BB7F-2205603E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6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6FD5EF-C688-4E3C-A9DD-00106317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993-474A-4840-B811-5AB3B6C4CC4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CC35D-8D64-4271-AF1F-F4E9C512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B1071-25A1-43E0-97E0-BB659E5F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CF71-09B2-4DC2-BB7F-2205603E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1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7440-F152-4287-B834-106189B5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051AF-DB40-4979-9955-EC11AE20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6CD55-761F-4E5A-8F80-97E36C14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2D7CC-145B-4200-9800-E43F202C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993-474A-4840-B811-5AB3B6C4CC4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76D22-AE38-4B3D-BE61-59D39EAC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80AED-458E-4287-B280-ABFFD767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CF71-09B2-4DC2-BB7F-2205603E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8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7E03-3656-49C5-B8C1-E7CEE429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11976-EF94-4FD5-9DED-095C6FF7E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9796A-A656-468D-89CB-D302C32FE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38254-2D55-43F3-9393-1F7498DF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993-474A-4840-B811-5AB3B6C4CC4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EDAFD-EB09-43EC-917B-ADE15F52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A7721-0D22-444F-9851-71A0E70F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CF71-09B2-4DC2-BB7F-2205603E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5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F4D51-C2B2-42AF-91FB-4CEE20DD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F4C26-83B8-45CE-8E5F-E3AD9A0F2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0503F-986F-4A1F-9DC4-3A483221C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BB993-474A-4840-B811-5AB3B6C4CC4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2434D-2892-4929-9B4C-2CE2B56F1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9CCC5-3F09-4C47-A5C2-F93FE0DD5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BCF71-09B2-4DC2-BB7F-2205603E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3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1280-EB55-4936-AC7C-D8B6A9A80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hahahahhah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687D6-0F1A-414E-AA25-87834A546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8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hahahahhah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hahahahhah</dc:title>
  <dc:creator>Logon Aluno</dc:creator>
  <cp:lastModifiedBy>Logon Aluno</cp:lastModifiedBy>
  <cp:revision>1</cp:revision>
  <dcterms:created xsi:type="dcterms:W3CDTF">2024-03-25T13:44:41Z</dcterms:created>
  <dcterms:modified xsi:type="dcterms:W3CDTF">2024-03-25T13:44:45Z</dcterms:modified>
</cp:coreProperties>
</file>