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4E9"/>
    <a:srgbClr val="475AED"/>
    <a:srgbClr val="1C0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7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35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48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67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691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039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282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987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66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84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10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9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03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76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95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19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FAF9A6-0AC2-4A40-BD7F-4E5D363435A3}" type="datetimeFigureOut">
              <a:rPr lang="en-CA" smtClean="0"/>
              <a:t>15/04/2017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0DFE8CF-E545-49BA-91A2-D4D1C111B6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236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file:///C:\Users\Ewerton\Desktop\SB\showBisao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624" y="3979105"/>
            <a:ext cx="9144000" cy="754025"/>
          </a:xfrm>
        </p:spPr>
        <p:txBody>
          <a:bodyPr/>
          <a:lstStyle/>
          <a:p>
            <a:pPr algn="ctr"/>
            <a:r>
              <a:rPr lang="pt-BR" dirty="0"/>
              <a:t>by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4" y="0"/>
            <a:ext cx="9239250" cy="4502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08" y="4523008"/>
            <a:ext cx="3829522" cy="1609339"/>
          </a:xfrm>
          <a:prstGeom prst="rect">
            <a:avLst/>
          </a:prstGeom>
        </p:spPr>
      </p:pic>
      <p:sp>
        <p:nvSpPr>
          <p:cNvPr id="7" name="Rectangle: Rounded Corners 6">
            <a:hlinkClick r:id="rId6" action="ppaction://hlinkfile"/>
          </p:cNvPr>
          <p:cNvSpPr/>
          <p:nvPr/>
        </p:nvSpPr>
        <p:spPr>
          <a:xfrm>
            <a:off x="5008844" y="6257800"/>
            <a:ext cx="2000250" cy="504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I N I C I A R</a:t>
            </a:r>
            <a:endParaRPr lang="en-CA" sz="2000" b="1" dirty="0"/>
          </a:p>
        </p:txBody>
      </p:sp>
      <p:pic>
        <p:nvPicPr>
          <p:cNvPr id="8" name="Show do Milhão   SBT (Tema de abertura completo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55575" y="889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</TotalTime>
  <Words>8</Words>
  <Application>Microsoft Office PowerPoint</Application>
  <PresentationFormat>Widescreen</PresentationFormat>
  <Paragraphs>2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Ewerton Willams</dc:creator>
  <cp:lastModifiedBy>Ewerton Willams</cp:lastModifiedBy>
  <cp:revision>3</cp:revision>
  <dcterms:created xsi:type="dcterms:W3CDTF">2017-04-15T13:34:39Z</dcterms:created>
  <dcterms:modified xsi:type="dcterms:W3CDTF">2017-04-15T13:59:33Z</dcterms:modified>
</cp:coreProperties>
</file>