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00E"/>
    <a:srgbClr val="C7CFDF"/>
    <a:srgbClr val="D9D9D9"/>
    <a:srgbClr val="B0DA46"/>
    <a:srgbClr val="D4D749"/>
    <a:srgbClr val="F6BB00"/>
    <a:srgbClr val="AFABAB"/>
    <a:srgbClr val="FEFCE1"/>
    <a:srgbClr val="9AB3C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BB6D5-04A5-4A3D-A672-71226BFE0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1AF195-73B4-401B-AC61-C943244CE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01183F-55B5-4040-8528-AC1C2CE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0E218-47A6-41A8-9525-EB007432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ABA76E-2A53-4A58-91EA-D0A656C2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0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64E0E-FDD5-47F7-9BD4-2010400F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C829DF-D8A3-42A5-87DF-DB3759378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D93DCC-B067-444C-91C5-452CD26A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C6BBC-BDD4-4472-AC8A-D60C6E93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2CFDF7-4266-4677-82FF-83A3ECEB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71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4CF887-1C37-484B-81B6-C63EC9625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F5588F-E036-44CD-90CD-8CCFBF60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F4043-02A9-4DB8-B2DC-A0A6FDEE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AD5C11-D268-4009-94F2-2007731F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75039-A228-4D9A-8C78-A00E2C14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13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7E91F-6A80-4E6F-AE3F-0C34F0F2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7372A-B276-4D69-9F71-5EE42445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D6197-8841-40EB-BC78-AE244B64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76C86-93A6-4AA9-B1EF-93644797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58386-0A39-4A78-9BFD-E2F084FA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4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546A9-02AA-41FB-ABCB-D7BF65E8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32BC07-1D08-4303-AA6D-BA6BC4C0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D59921-7C17-41B9-A31E-44943091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EC8CF-3055-4E8E-BB44-AD651067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A7D7F0-CD0F-442A-A72D-7BDC2BDF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77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3AD11-F7DC-4226-9AE9-8CD5505F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AD0EF3-E0E4-4399-B777-DE4407003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A0DBE7-AAB2-40F4-BEE0-97356529E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1CA442-80C0-4069-8FB0-E0F73F91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A3837C-156A-442F-8905-25AB6A1D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7802D-A9F3-46BB-8C2F-1944E32E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0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1A4E-D6E6-4885-A73E-A8F0C383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5A2F7-1BE5-4D74-AD9C-5018CEEE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241C65-0752-4559-A1FC-60B1DE8D2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B596C1-0393-4A2B-B92A-8A70188AC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BD4055-E14F-4154-AB78-FC554358B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16B73B-7E30-4A9E-884C-3079B19F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984137-5506-4218-AC58-55F3F63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CF2079-AE27-45AF-AA55-7235D48D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5D237-9B16-4409-87AD-7120EE68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DC6898-2F6D-4289-BE3D-2EE10A15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D9B462-6AAC-4078-B753-E9484F01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194BFA-D960-4587-9588-F1AC412F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29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BA20D3-4EBA-4ED9-93D1-4A734B0E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E4F3F9-2DD3-46CB-BECA-EC47B41C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E63B59-1012-4EC7-9BD5-1838543B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22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FE9B8-67F1-41B0-ADCB-4769426C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EAF515-FD8C-4458-97B3-2B369B4B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559FF7-6B05-46AC-96EA-F8C74C5C5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B88C56-452A-407B-AE33-839924E5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5746E9-BBC3-417C-A33E-53412D2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CA6C05-5E75-4597-B411-E9341525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28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A4FF5-693B-4358-9AD7-937C8B37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EF8B21-26A5-4EAF-B642-EE7C65B2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666A82-E725-446B-965A-674E702B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E5609F-29E3-428E-89D1-A8B95FCE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037BFD-110A-4D08-A97E-A056417B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9A1D87-FBB7-4F55-BAD9-5E89A08B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24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F49D1F-790F-4E45-884C-BBF27C31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C21285-2D0D-4E1B-B669-C3F263D06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AC379-49B1-4E0B-92A3-DC31D1821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E7B8-1278-4B03-A618-AB297928BC1B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C71BFA-F583-42F8-83C8-00F78BBBC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654879-68B5-4776-A962-066B4A323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8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 descr="Homem com raquete de tênis&#10;&#10;Descrição gerada automaticamente">
            <a:extLst>
              <a:ext uri="{FF2B5EF4-FFF2-40B4-BE49-F238E27FC236}">
                <a16:creationId xmlns:a16="http://schemas.microsoft.com/office/drawing/2014/main" id="{C00F810A-B90D-428C-AA60-C6F984CB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2"/>
            <a:ext cx="12221664" cy="6858001"/>
          </a:xfrm>
          <a:prstGeom prst="rect">
            <a:avLst/>
          </a:prstGeom>
        </p:spPr>
      </p:pic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5651BC8C-5E95-4EC3-B773-2C89900DACD0}"/>
              </a:ext>
            </a:extLst>
          </p:cNvPr>
          <p:cNvSpPr/>
          <p:nvPr/>
        </p:nvSpPr>
        <p:spPr>
          <a:xfrm>
            <a:off x="0" y="0"/>
            <a:ext cx="8926284" cy="6858000"/>
          </a:xfrm>
          <a:custGeom>
            <a:avLst/>
            <a:gdLst>
              <a:gd name="connsiteX0" fmla="*/ 9448265 w 9797142"/>
              <a:gd name="connsiteY0" fmla="*/ 0 h 6858000"/>
              <a:gd name="connsiteX1" fmla="*/ 9797142 w 9797142"/>
              <a:gd name="connsiteY1" fmla="*/ 125794 h 6858000"/>
              <a:gd name="connsiteX2" fmla="*/ 9678014 w 9797142"/>
              <a:gd name="connsiteY2" fmla="*/ 229901 h 6858000"/>
              <a:gd name="connsiteX3" fmla="*/ 9605686 w 9797142"/>
              <a:gd name="connsiteY3" fmla="*/ 229901 h 6858000"/>
              <a:gd name="connsiteX4" fmla="*/ 9222773 w 9797142"/>
              <a:gd name="connsiteY4" fmla="*/ 203874 h 6858000"/>
              <a:gd name="connsiteX5" fmla="*/ 6635990 w 9797142"/>
              <a:gd name="connsiteY5" fmla="*/ 1179871 h 6858000"/>
              <a:gd name="connsiteX6" fmla="*/ 5423435 w 9797142"/>
              <a:gd name="connsiteY6" fmla="*/ 2138516 h 6858000"/>
              <a:gd name="connsiteX7" fmla="*/ 3619495 w 9797142"/>
              <a:gd name="connsiteY7" fmla="*/ 4146900 h 6858000"/>
              <a:gd name="connsiteX8" fmla="*/ 1266714 w 9797142"/>
              <a:gd name="connsiteY8" fmla="*/ 6545681 h 6858000"/>
              <a:gd name="connsiteX9" fmla="*/ 807220 w 9797142"/>
              <a:gd name="connsiteY9" fmla="*/ 6858000 h 6858000"/>
              <a:gd name="connsiteX10" fmla="*/ 781692 w 9797142"/>
              <a:gd name="connsiteY10" fmla="*/ 6834143 h 6858000"/>
              <a:gd name="connsiteX11" fmla="*/ 875292 w 9797142"/>
              <a:gd name="connsiteY11" fmla="*/ 6699604 h 6858000"/>
              <a:gd name="connsiteX12" fmla="*/ 2166557 w 9797142"/>
              <a:gd name="connsiteY12" fmla="*/ 4343388 h 6858000"/>
              <a:gd name="connsiteX13" fmla="*/ 2704760 w 9797142"/>
              <a:gd name="connsiteY13" fmla="*/ 2069653 h 6858000"/>
              <a:gd name="connsiteX14" fmla="*/ 1539006 w 9797142"/>
              <a:gd name="connsiteY14" fmla="*/ 602949 h 6858000"/>
              <a:gd name="connsiteX15" fmla="*/ 479617 w 9797142"/>
              <a:gd name="connsiteY15" fmla="*/ 923943 h 6858000"/>
              <a:gd name="connsiteX16" fmla="*/ 186317 w 9797142"/>
              <a:gd name="connsiteY16" fmla="*/ 1096369 h 6858000"/>
              <a:gd name="connsiteX17" fmla="*/ 0 w 9797142"/>
              <a:gd name="connsiteY17" fmla="*/ 1226978 h 6858000"/>
              <a:gd name="connsiteX18" fmla="*/ 0 w 9797142"/>
              <a:gd name="connsiteY18" fmla="*/ 1034778 h 6858000"/>
              <a:gd name="connsiteX19" fmla="*/ 63694 w 9797142"/>
              <a:gd name="connsiteY19" fmla="*/ 993585 h 6858000"/>
              <a:gd name="connsiteX20" fmla="*/ 1566660 w 9797142"/>
              <a:gd name="connsiteY20" fmla="*/ 533544 h 6858000"/>
              <a:gd name="connsiteX21" fmla="*/ 2730887 w 9797142"/>
              <a:gd name="connsiteY21" fmla="*/ 1043401 h 6858000"/>
              <a:gd name="connsiteX22" fmla="*/ 3177018 w 9797142"/>
              <a:gd name="connsiteY22" fmla="*/ 2382110 h 6858000"/>
              <a:gd name="connsiteX23" fmla="*/ 2687742 w 9797142"/>
              <a:gd name="connsiteY23" fmla="*/ 4243652 h 6858000"/>
              <a:gd name="connsiteX24" fmla="*/ 1109294 w 9797142"/>
              <a:gd name="connsiteY24" fmla="*/ 6513149 h 6858000"/>
              <a:gd name="connsiteX25" fmla="*/ 1066748 w 9797142"/>
              <a:gd name="connsiteY25" fmla="*/ 6573878 h 6858000"/>
              <a:gd name="connsiteX26" fmla="*/ 1075258 w 9797142"/>
              <a:gd name="connsiteY26" fmla="*/ 6586891 h 6858000"/>
              <a:gd name="connsiteX27" fmla="*/ 1607081 w 9797142"/>
              <a:gd name="connsiteY27" fmla="*/ 6183342 h 6858000"/>
              <a:gd name="connsiteX28" fmla="*/ 2338868 w 9797142"/>
              <a:gd name="connsiteY28" fmla="*/ 5458734 h 6858000"/>
              <a:gd name="connsiteX29" fmla="*/ 4134300 w 9797142"/>
              <a:gd name="connsiteY29" fmla="*/ 3393281 h 6858000"/>
              <a:gd name="connsiteX30" fmla="*/ 5648930 w 9797142"/>
              <a:gd name="connsiteY30" fmla="*/ 1820300 h 6858000"/>
              <a:gd name="connsiteX31" fmla="*/ 7116759 w 9797142"/>
              <a:gd name="connsiteY31" fmla="*/ 772392 h 6858000"/>
              <a:gd name="connsiteX32" fmla="*/ 9448265 w 9797142"/>
              <a:gd name="connsiteY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797142" h="6858000">
                <a:moveTo>
                  <a:pt x="9448265" y="0"/>
                </a:moveTo>
                <a:cubicBezTo>
                  <a:pt x="9680851" y="0"/>
                  <a:pt x="9797142" y="41931"/>
                  <a:pt x="9797142" y="125794"/>
                </a:cubicBezTo>
                <a:cubicBezTo>
                  <a:pt x="9797142" y="195200"/>
                  <a:pt x="9757433" y="229901"/>
                  <a:pt x="9678014" y="229901"/>
                </a:cubicBezTo>
                <a:lnTo>
                  <a:pt x="9605686" y="229901"/>
                </a:lnTo>
                <a:cubicBezTo>
                  <a:pt x="9449684" y="212550"/>
                  <a:pt x="9322046" y="203874"/>
                  <a:pt x="9222773" y="203874"/>
                </a:cubicBezTo>
                <a:cubicBezTo>
                  <a:pt x="8490986" y="203874"/>
                  <a:pt x="7628726" y="529207"/>
                  <a:pt x="6635990" y="1179871"/>
                </a:cubicBezTo>
                <a:cubicBezTo>
                  <a:pt x="6159478" y="1495081"/>
                  <a:pt x="5755294" y="1814631"/>
                  <a:pt x="5423435" y="2138516"/>
                </a:cubicBezTo>
                <a:cubicBezTo>
                  <a:pt x="5102924" y="2456619"/>
                  <a:pt x="4501611" y="3126080"/>
                  <a:pt x="3619495" y="4146900"/>
                </a:cubicBezTo>
                <a:cubicBezTo>
                  <a:pt x="2578543" y="5355689"/>
                  <a:pt x="1794281" y="6155284"/>
                  <a:pt x="1266714" y="6545681"/>
                </a:cubicBezTo>
                <a:cubicBezTo>
                  <a:pt x="988747" y="6753894"/>
                  <a:pt x="835583" y="6858000"/>
                  <a:pt x="807220" y="6858000"/>
                </a:cubicBezTo>
                <a:cubicBezTo>
                  <a:pt x="790202" y="6858000"/>
                  <a:pt x="781692" y="6850047"/>
                  <a:pt x="781692" y="6834143"/>
                </a:cubicBezTo>
                <a:cubicBezTo>
                  <a:pt x="781692" y="6831250"/>
                  <a:pt x="812892" y="6786403"/>
                  <a:pt x="875292" y="6699604"/>
                </a:cubicBezTo>
                <a:cubicBezTo>
                  <a:pt x="1377332" y="6037146"/>
                  <a:pt x="1807754" y="5251741"/>
                  <a:pt x="2166557" y="4343388"/>
                </a:cubicBezTo>
                <a:cubicBezTo>
                  <a:pt x="2525361" y="3435032"/>
                  <a:pt x="2704760" y="2677122"/>
                  <a:pt x="2704760" y="2069653"/>
                </a:cubicBezTo>
                <a:cubicBezTo>
                  <a:pt x="2704760" y="1091851"/>
                  <a:pt x="2316175" y="602949"/>
                  <a:pt x="1539006" y="602949"/>
                </a:cubicBezTo>
                <a:cubicBezTo>
                  <a:pt x="1232676" y="602949"/>
                  <a:pt x="879545" y="709946"/>
                  <a:pt x="479617" y="923943"/>
                </a:cubicBezTo>
                <a:cubicBezTo>
                  <a:pt x="379635" y="977442"/>
                  <a:pt x="281868" y="1034918"/>
                  <a:pt x="186317" y="1096369"/>
                </a:cubicBezTo>
                <a:lnTo>
                  <a:pt x="0" y="1226978"/>
                </a:lnTo>
                <a:lnTo>
                  <a:pt x="0" y="1034778"/>
                </a:lnTo>
                <a:lnTo>
                  <a:pt x="63694" y="993585"/>
                </a:lnTo>
                <a:cubicBezTo>
                  <a:pt x="561909" y="686891"/>
                  <a:pt x="1062897" y="533544"/>
                  <a:pt x="1566660" y="533544"/>
                </a:cubicBezTo>
                <a:cubicBezTo>
                  <a:pt x="2045389" y="533544"/>
                  <a:pt x="2433464" y="703496"/>
                  <a:pt x="2730887" y="1043401"/>
                </a:cubicBezTo>
                <a:cubicBezTo>
                  <a:pt x="3028309" y="1383306"/>
                  <a:pt x="3177018" y="1829542"/>
                  <a:pt x="3177018" y="2382110"/>
                </a:cubicBezTo>
                <a:cubicBezTo>
                  <a:pt x="3177018" y="2972225"/>
                  <a:pt x="3013925" y="3592739"/>
                  <a:pt x="2687742" y="4243652"/>
                </a:cubicBezTo>
                <a:cubicBezTo>
                  <a:pt x="2361558" y="4894565"/>
                  <a:pt x="1835408" y="5651064"/>
                  <a:pt x="1109294" y="6513149"/>
                </a:cubicBezTo>
                <a:cubicBezTo>
                  <a:pt x="1080931" y="6547850"/>
                  <a:pt x="1066748" y="6568094"/>
                  <a:pt x="1066748" y="6573878"/>
                </a:cubicBezTo>
                <a:lnTo>
                  <a:pt x="1075258" y="6586891"/>
                </a:lnTo>
                <a:cubicBezTo>
                  <a:pt x="1123477" y="6586891"/>
                  <a:pt x="1300750" y="6452374"/>
                  <a:pt x="1607081" y="6183342"/>
                </a:cubicBezTo>
                <a:cubicBezTo>
                  <a:pt x="1842499" y="5980869"/>
                  <a:pt x="2086428" y="5739333"/>
                  <a:pt x="2338868" y="5458734"/>
                </a:cubicBezTo>
                <a:cubicBezTo>
                  <a:pt x="2565779" y="5207052"/>
                  <a:pt x="3164254" y="4518570"/>
                  <a:pt x="4134300" y="3393281"/>
                </a:cubicBezTo>
                <a:cubicBezTo>
                  <a:pt x="4707247" y="2727932"/>
                  <a:pt x="5212126" y="2203606"/>
                  <a:pt x="5648930" y="1820300"/>
                </a:cubicBezTo>
                <a:cubicBezTo>
                  <a:pt x="6085733" y="1436997"/>
                  <a:pt x="6575010" y="1087695"/>
                  <a:pt x="7116759" y="772392"/>
                </a:cubicBezTo>
                <a:cubicBezTo>
                  <a:pt x="7998875" y="257465"/>
                  <a:pt x="8776043" y="0"/>
                  <a:pt x="9448265" y="0"/>
                </a:cubicBezTo>
                <a:close/>
              </a:path>
            </a:pathLst>
          </a:cu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CD39FDE-B5BD-48A1-A4FF-E22999EDED68}"/>
              </a:ext>
            </a:extLst>
          </p:cNvPr>
          <p:cNvSpPr/>
          <p:nvPr/>
        </p:nvSpPr>
        <p:spPr>
          <a:xfrm>
            <a:off x="1" y="1882587"/>
            <a:ext cx="1815555" cy="3459484"/>
          </a:xfrm>
          <a:custGeom>
            <a:avLst/>
            <a:gdLst>
              <a:gd name="connsiteX0" fmla="*/ 1181622 w 1815555"/>
              <a:gd name="connsiteY0" fmla="*/ 0 h 3459484"/>
              <a:gd name="connsiteX1" fmla="*/ 1641117 w 1815555"/>
              <a:gd name="connsiteY1" fmla="*/ 206046 h 3459484"/>
              <a:gd name="connsiteX2" fmla="*/ 1815555 w 1815555"/>
              <a:gd name="connsiteY2" fmla="*/ 746097 h 3459484"/>
              <a:gd name="connsiteX3" fmla="*/ 990830 w 1815555"/>
              <a:gd name="connsiteY3" fmla="*/ 2611334 h 3459484"/>
              <a:gd name="connsiteX4" fmla="*/ 27792 w 1815555"/>
              <a:gd name="connsiteY4" fmla="*/ 3446116 h 3459484"/>
              <a:gd name="connsiteX5" fmla="*/ 0 w 1815555"/>
              <a:gd name="connsiteY5" fmla="*/ 3459484 h 3459484"/>
              <a:gd name="connsiteX6" fmla="*/ 0 w 1815555"/>
              <a:gd name="connsiteY6" fmla="*/ 3377244 h 3459484"/>
              <a:gd name="connsiteX7" fmla="*/ 79486 w 1815555"/>
              <a:gd name="connsiteY7" fmla="*/ 3334181 h 3459484"/>
              <a:gd name="connsiteX8" fmla="*/ 1100784 w 1815555"/>
              <a:gd name="connsiteY8" fmla="*/ 2338055 h 3459484"/>
              <a:gd name="connsiteX9" fmla="*/ 1738971 w 1815555"/>
              <a:gd name="connsiteY9" fmla="*/ 763448 h 3459484"/>
              <a:gd name="connsiteX10" fmla="*/ 1587935 w 1815555"/>
              <a:gd name="connsiteY10" fmla="*/ 266775 h 3459484"/>
              <a:gd name="connsiteX11" fmla="*/ 1181622 w 1815555"/>
              <a:gd name="connsiteY11" fmla="*/ 82419 h 3459484"/>
              <a:gd name="connsiteX12" fmla="*/ 894438 w 1815555"/>
              <a:gd name="connsiteY12" fmla="*/ 149655 h 3459484"/>
              <a:gd name="connsiteX13" fmla="*/ 751910 w 1815555"/>
              <a:gd name="connsiteY13" fmla="*/ 286293 h 3459484"/>
              <a:gd name="connsiteX14" fmla="*/ 781692 w 1815555"/>
              <a:gd name="connsiteY14" fmla="*/ 312320 h 3459484"/>
              <a:gd name="connsiteX15" fmla="*/ 815728 w 1815555"/>
              <a:gd name="connsiteY15" fmla="*/ 312320 h 3459484"/>
              <a:gd name="connsiteX16" fmla="*/ 947620 w 1815555"/>
              <a:gd name="connsiteY16" fmla="*/ 294969 h 3459484"/>
              <a:gd name="connsiteX17" fmla="*/ 1139076 w 1815555"/>
              <a:gd name="connsiteY17" fmla="*/ 507520 h 3459484"/>
              <a:gd name="connsiteX18" fmla="*/ 1036966 w 1815555"/>
              <a:gd name="connsiteY18" fmla="*/ 739590 h 3459484"/>
              <a:gd name="connsiteX19" fmla="*/ 798710 w 1815555"/>
              <a:gd name="connsiteY19" fmla="*/ 837190 h 3459484"/>
              <a:gd name="connsiteX20" fmla="*/ 534925 w 1815555"/>
              <a:gd name="connsiteY20" fmla="*/ 559572 h 3459484"/>
              <a:gd name="connsiteX21" fmla="*/ 726381 w 1815555"/>
              <a:gd name="connsiteY21" fmla="*/ 167005 h 3459484"/>
              <a:gd name="connsiteX22" fmla="*/ 1181622 w 1815555"/>
              <a:gd name="connsiteY22" fmla="*/ 0 h 345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15555" h="3459484">
                <a:moveTo>
                  <a:pt x="1181622" y="0"/>
                </a:moveTo>
                <a:cubicBezTo>
                  <a:pt x="1371660" y="0"/>
                  <a:pt x="1524824" y="68682"/>
                  <a:pt x="1641117" y="206046"/>
                </a:cubicBezTo>
                <a:cubicBezTo>
                  <a:pt x="1757407" y="343408"/>
                  <a:pt x="1815555" y="523424"/>
                  <a:pt x="1815555" y="746097"/>
                </a:cubicBezTo>
                <a:cubicBezTo>
                  <a:pt x="1815555" y="1312898"/>
                  <a:pt x="1540645" y="1934642"/>
                  <a:pt x="990830" y="2611334"/>
                </a:cubicBezTo>
                <a:cubicBezTo>
                  <a:pt x="675203" y="2998479"/>
                  <a:pt x="354190" y="3276740"/>
                  <a:pt x="27792" y="3446116"/>
                </a:cubicBezTo>
                <a:lnTo>
                  <a:pt x="0" y="3459484"/>
                </a:lnTo>
                <a:lnTo>
                  <a:pt x="0" y="3377244"/>
                </a:lnTo>
                <a:lnTo>
                  <a:pt x="79486" y="3334181"/>
                </a:lnTo>
                <a:cubicBezTo>
                  <a:pt x="425303" y="3132069"/>
                  <a:pt x="765736" y="2800027"/>
                  <a:pt x="1100784" y="2338055"/>
                </a:cubicBezTo>
                <a:cubicBezTo>
                  <a:pt x="1526242" y="1751010"/>
                  <a:pt x="1738971" y="1226143"/>
                  <a:pt x="1738971" y="763448"/>
                </a:cubicBezTo>
                <a:cubicBezTo>
                  <a:pt x="1738971" y="555235"/>
                  <a:pt x="1688626" y="389676"/>
                  <a:pt x="1587935" y="266775"/>
                </a:cubicBezTo>
                <a:cubicBezTo>
                  <a:pt x="1487243" y="143871"/>
                  <a:pt x="1351804" y="82419"/>
                  <a:pt x="1181622" y="82419"/>
                </a:cubicBezTo>
                <a:cubicBezTo>
                  <a:pt x="1085185" y="82419"/>
                  <a:pt x="989456" y="104830"/>
                  <a:pt x="894438" y="149655"/>
                </a:cubicBezTo>
                <a:cubicBezTo>
                  <a:pt x="799419" y="194477"/>
                  <a:pt x="751910" y="240024"/>
                  <a:pt x="751910" y="286293"/>
                </a:cubicBezTo>
                <a:cubicBezTo>
                  <a:pt x="751910" y="303644"/>
                  <a:pt x="761836" y="312320"/>
                  <a:pt x="781692" y="312320"/>
                </a:cubicBezTo>
                <a:lnTo>
                  <a:pt x="815728" y="312320"/>
                </a:lnTo>
                <a:cubicBezTo>
                  <a:pt x="895147" y="300753"/>
                  <a:pt x="939110" y="294969"/>
                  <a:pt x="947620" y="294969"/>
                </a:cubicBezTo>
                <a:cubicBezTo>
                  <a:pt x="1075258" y="294969"/>
                  <a:pt x="1139076" y="365819"/>
                  <a:pt x="1139076" y="507520"/>
                </a:cubicBezTo>
                <a:cubicBezTo>
                  <a:pt x="1139076" y="597166"/>
                  <a:pt x="1105040" y="674525"/>
                  <a:pt x="1036966" y="739590"/>
                </a:cubicBezTo>
                <a:cubicBezTo>
                  <a:pt x="968892" y="804656"/>
                  <a:pt x="889474" y="837190"/>
                  <a:pt x="798710" y="837190"/>
                </a:cubicBezTo>
                <a:cubicBezTo>
                  <a:pt x="622855" y="837190"/>
                  <a:pt x="534925" y="744651"/>
                  <a:pt x="534925" y="559572"/>
                </a:cubicBezTo>
                <a:cubicBezTo>
                  <a:pt x="534925" y="409197"/>
                  <a:pt x="598746" y="278342"/>
                  <a:pt x="726381" y="167005"/>
                </a:cubicBezTo>
                <a:cubicBezTo>
                  <a:pt x="854020" y="55669"/>
                  <a:pt x="1005765" y="0"/>
                  <a:pt x="118162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68BBDFE-D953-42DE-BFB3-96C94BF71B61}"/>
              </a:ext>
            </a:extLst>
          </p:cNvPr>
          <p:cNvSpPr/>
          <p:nvPr/>
        </p:nvSpPr>
        <p:spPr>
          <a:xfrm>
            <a:off x="807219" y="0"/>
            <a:ext cx="11384780" cy="6858000"/>
          </a:xfrm>
          <a:custGeom>
            <a:avLst/>
            <a:gdLst>
              <a:gd name="connsiteX0" fmla="*/ 8641045 w 11384780"/>
              <a:gd name="connsiteY0" fmla="*/ 0 h 6858000"/>
              <a:gd name="connsiteX1" fmla="*/ 11384780 w 11384780"/>
              <a:gd name="connsiteY1" fmla="*/ 0 h 6858000"/>
              <a:gd name="connsiteX2" fmla="*/ 11384780 w 11384780"/>
              <a:gd name="connsiteY2" fmla="*/ 6858000 h 6858000"/>
              <a:gd name="connsiteX3" fmla="*/ 0 w 11384780"/>
              <a:gd name="connsiteY3" fmla="*/ 6858000 h 6858000"/>
              <a:gd name="connsiteX4" fmla="*/ 459494 w 11384780"/>
              <a:gd name="connsiteY4" fmla="*/ 6545681 h 6858000"/>
              <a:gd name="connsiteX5" fmla="*/ 2812275 w 11384780"/>
              <a:gd name="connsiteY5" fmla="*/ 4146900 h 6858000"/>
              <a:gd name="connsiteX6" fmla="*/ 4616215 w 11384780"/>
              <a:gd name="connsiteY6" fmla="*/ 2138516 h 6858000"/>
              <a:gd name="connsiteX7" fmla="*/ 5828770 w 11384780"/>
              <a:gd name="connsiteY7" fmla="*/ 1179871 h 6858000"/>
              <a:gd name="connsiteX8" fmla="*/ 8415553 w 11384780"/>
              <a:gd name="connsiteY8" fmla="*/ 203874 h 6858000"/>
              <a:gd name="connsiteX9" fmla="*/ 8798466 w 11384780"/>
              <a:gd name="connsiteY9" fmla="*/ 229901 h 6858000"/>
              <a:gd name="connsiteX10" fmla="*/ 8870794 w 11384780"/>
              <a:gd name="connsiteY10" fmla="*/ 229901 h 6858000"/>
              <a:gd name="connsiteX11" fmla="*/ 8989922 w 11384780"/>
              <a:gd name="connsiteY11" fmla="*/ 125794 h 6858000"/>
              <a:gd name="connsiteX12" fmla="*/ 8641045 w 11384780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84780" h="6858000">
                <a:moveTo>
                  <a:pt x="8641045" y="0"/>
                </a:moveTo>
                <a:lnTo>
                  <a:pt x="11384780" y="0"/>
                </a:lnTo>
                <a:lnTo>
                  <a:pt x="11384780" y="6858000"/>
                </a:lnTo>
                <a:lnTo>
                  <a:pt x="0" y="6858000"/>
                </a:lnTo>
                <a:cubicBezTo>
                  <a:pt x="28363" y="6858000"/>
                  <a:pt x="181527" y="6753894"/>
                  <a:pt x="459494" y="6545681"/>
                </a:cubicBezTo>
                <a:cubicBezTo>
                  <a:pt x="987061" y="6155284"/>
                  <a:pt x="1771323" y="5355689"/>
                  <a:pt x="2812275" y="4146900"/>
                </a:cubicBezTo>
                <a:cubicBezTo>
                  <a:pt x="3694391" y="3126080"/>
                  <a:pt x="4295704" y="2456619"/>
                  <a:pt x="4616215" y="2138516"/>
                </a:cubicBezTo>
                <a:cubicBezTo>
                  <a:pt x="4948074" y="1814631"/>
                  <a:pt x="5352258" y="1495081"/>
                  <a:pt x="5828770" y="1179871"/>
                </a:cubicBezTo>
                <a:cubicBezTo>
                  <a:pt x="6821506" y="529207"/>
                  <a:pt x="7683766" y="203874"/>
                  <a:pt x="8415553" y="203874"/>
                </a:cubicBezTo>
                <a:cubicBezTo>
                  <a:pt x="8514826" y="203874"/>
                  <a:pt x="8642464" y="212550"/>
                  <a:pt x="8798466" y="229901"/>
                </a:cubicBezTo>
                <a:lnTo>
                  <a:pt x="8870794" y="229901"/>
                </a:lnTo>
                <a:cubicBezTo>
                  <a:pt x="8950213" y="229901"/>
                  <a:pt x="8989922" y="195200"/>
                  <a:pt x="8989922" y="125794"/>
                </a:cubicBezTo>
                <a:cubicBezTo>
                  <a:pt x="8989922" y="41931"/>
                  <a:pt x="8873631" y="0"/>
                  <a:pt x="864104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679673-F6B7-4029-837F-72C9B5089314}"/>
              </a:ext>
            </a:extLst>
          </p:cNvPr>
          <p:cNvSpPr txBox="1"/>
          <p:nvPr/>
        </p:nvSpPr>
        <p:spPr>
          <a:xfrm>
            <a:off x="6096000" y="2828835"/>
            <a:ext cx="550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VOLTSOLAR</a:t>
            </a:r>
          </a:p>
        </p:txBody>
      </p:sp>
    </p:spTree>
    <p:extLst>
      <p:ext uri="{BB962C8B-B14F-4D97-AF65-F5344CB8AC3E}">
        <p14:creationId xmlns:p14="http://schemas.microsoft.com/office/powerpoint/2010/main" val="186110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 animBg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6348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9102" y="-6354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765300" y="556532"/>
            <a:ext cx="637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DESENHO DE SOLUÇÃO - LLD</a:t>
            </a:r>
          </a:p>
        </p:txBody>
      </p:sp>
      <p:pic>
        <p:nvPicPr>
          <p:cNvPr id="3" name="Imagem 2" descr="Tela de jogo de vídeo game&#10;&#10;Descrição gerada automaticamente">
            <a:extLst>
              <a:ext uri="{FF2B5EF4-FFF2-40B4-BE49-F238E27FC236}">
                <a16:creationId xmlns:a16="http://schemas.microsoft.com/office/drawing/2014/main" id="{22E4F123-3BBC-4268-8D70-E3E9AE20C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4" y="4070381"/>
            <a:ext cx="2348141" cy="2425637"/>
          </a:xfrm>
          <a:prstGeom prst="rect">
            <a:avLst/>
          </a:prstGeom>
        </p:spPr>
      </p:pic>
      <p:pic>
        <p:nvPicPr>
          <p:cNvPr id="5" name="Imagem 4" descr="Uma imagem contendo laptop, televisão, computador, relógio&#10;&#10;Descrição gerada automaticamente">
            <a:extLst>
              <a:ext uri="{FF2B5EF4-FFF2-40B4-BE49-F238E27FC236}">
                <a16:creationId xmlns:a16="http://schemas.microsoft.com/office/drawing/2014/main" id="{C6E9C994-4BA7-4214-B950-FF71E8D41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371" y="2972443"/>
            <a:ext cx="3095625" cy="1352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F8520D-70D1-4A47-8A5B-C743929A9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69" y="1884389"/>
            <a:ext cx="2776765" cy="1789629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DD5578C-09A1-4C31-BC0A-71362C4E3314}"/>
              </a:ext>
            </a:extLst>
          </p:cNvPr>
          <p:cNvSpPr/>
          <p:nvPr/>
        </p:nvSpPr>
        <p:spPr>
          <a:xfrm>
            <a:off x="1306242" y="1443788"/>
            <a:ext cx="4171950" cy="2425637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AEC3EBF-BAE6-46BD-86CF-CDB5EA6EDBBF}"/>
              </a:ext>
            </a:extLst>
          </p:cNvPr>
          <p:cNvSpPr/>
          <p:nvPr/>
        </p:nvSpPr>
        <p:spPr>
          <a:xfrm>
            <a:off x="1280203" y="4079906"/>
            <a:ext cx="4171950" cy="2425637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DB504AA-DEB1-4683-B261-A7FE58DAB7F8}"/>
              </a:ext>
            </a:extLst>
          </p:cNvPr>
          <p:cNvSpPr/>
          <p:nvPr/>
        </p:nvSpPr>
        <p:spPr>
          <a:xfrm>
            <a:off x="6597672" y="2348037"/>
            <a:ext cx="4171950" cy="2425637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74FD9F67-CD77-4EC8-9F39-9F0F23114AA3}"/>
              </a:ext>
            </a:extLst>
          </p:cNvPr>
          <p:cNvCxnSpPr>
            <a:cxnSpLocks/>
          </p:cNvCxnSpPr>
          <p:nvPr/>
        </p:nvCxnSpPr>
        <p:spPr>
          <a:xfrm rot="10800000">
            <a:off x="4104135" y="2181226"/>
            <a:ext cx="458342" cy="229547"/>
          </a:xfrm>
          <a:prstGeom prst="bentConnector3">
            <a:avLst>
              <a:gd name="adj1" fmla="val 125"/>
            </a:avLst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50578B71-BFF0-49C5-AD2A-648337734E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1413" y="3074712"/>
            <a:ext cx="401065" cy="360635"/>
          </a:xfrm>
          <a:prstGeom prst="bentConnector3">
            <a:avLst>
              <a:gd name="adj1" fmla="val -2248"/>
            </a:avLst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14F4540-D085-4AD4-8F03-427834BBB4A5}"/>
              </a:ext>
            </a:extLst>
          </p:cNvPr>
          <p:cNvSpPr txBox="1"/>
          <p:nvPr/>
        </p:nvSpPr>
        <p:spPr>
          <a:xfrm>
            <a:off x="3382283" y="1771767"/>
            <a:ext cx="938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AE46CB3-223A-4E9B-8405-D00B7260F2AC}"/>
              </a:ext>
            </a:extLst>
          </p:cNvPr>
          <p:cNvSpPr txBox="1"/>
          <p:nvPr/>
        </p:nvSpPr>
        <p:spPr>
          <a:xfrm>
            <a:off x="3352689" y="3546634"/>
            <a:ext cx="938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2CEF86-64FD-4582-9F41-011A2D0C36EF}"/>
              </a:ext>
            </a:extLst>
          </p:cNvPr>
          <p:cNvSpPr txBox="1"/>
          <p:nvPr/>
        </p:nvSpPr>
        <p:spPr>
          <a:xfrm>
            <a:off x="2385949" y="2918240"/>
            <a:ext cx="115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GRÁFICO DASHBOARD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1588EF4D-46B4-4435-AC71-D51B3F17A348}"/>
              </a:ext>
            </a:extLst>
          </p:cNvPr>
          <p:cNvCxnSpPr>
            <a:stCxn id="25" idx="2"/>
          </p:cNvCxnSpPr>
          <p:nvPr/>
        </p:nvCxnSpPr>
        <p:spPr>
          <a:xfrm rot="16200000" flipH="1">
            <a:off x="3096178" y="3156954"/>
            <a:ext cx="141427" cy="402661"/>
          </a:xfrm>
          <a:prstGeom prst="bentConnector2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3490D3EC-17FC-414C-A040-F773C1D5279B}"/>
              </a:ext>
            </a:extLst>
          </p:cNvPr>
          <p:cNvCxnSpPr/>
          <p:nvPr/>
        </p:nvCxnSpPr>
        <p:spPr>
          <a:xfrm flipV="1">
            <a:off x="2965560" y="2181225"/>
            <a:ext cx="489292" cy="182457"/>
          </a:xfrm>
          <a:prstGeom prst="bentConnector3">
            <a:avLst>
              <a:gd name="adj1" fmla="val -614"/>
            </a:avLst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6D644E-0B6E-43E0-8675-F417B07A4F2B}"/>
              </a:ext>
            </a:extLst>
          </p:cNvPr>
          <p:cNvSpPr txBox="1"/>
          <p:nvPr/>
        </p:nvSpPr>
        <p:spPr>
          <a:xfrm>
            <a:off x="4754316" y="2723039"/>
            <a:ext cx="1025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ROTEADOR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5ABB1945-E9D3-407F-B37E-847C00D4317F}"/>
              </a:ext>
            </a:extLst>
          </p:cNvPr>
          <p:cNvCxnSpPr>
            <a:stCxn id="25" idx="1"/>
          </p:cNvCxnSpPr>
          <p:nvPr/>
        </p:nvCxnSpPr>
        <p:spPr>
          <a:xfrm rot="10800000">
            <a:off x="2238375" y="2830762"/>
            <a:ext cx="147574" cy="272145"/>
          </a:xfrm>
          <a:prstGeom prst="bentConnector2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0A59DF7-CD11-410B-BCD3-035DFA2398C4}"/>
              </a:ext>
            </a:extLst>
          </p:cNvPr>
          <p:cNvSpPr txBox="1"/>
          <p:nvPr/>
        </p:nvSpPr>
        <p:spPr>
          <a:xfrm>
            <a:off x="1289440" y="1915731"/>
            <a:ext cx="1143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0C8B9CF-9186-4B53-B506-3BCD1167B624}"/>
              </a:ext>
            </a:extLst>
          </p:cNvPr>
          <p:cNvSpPr txBox="1"/>
          <p:nvPr/>
        </p:nvSpPr>
        <p:spPr>
          <a:xfrm>
            <a:off x="1667185" y="2410768"/>
            <a:ext cx="468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A3CE6E0-8870-4096-9269-1E370CE101FF}"/>
              </a:ext>
            </a:extLst>
          </p:cNvPr>
          <p:cNvSpPr txBox="1"/>
          <p:nvPr/>
        </p:nvSpPr>
        <p:spPr>
          <a:xfrm>
            <a:off x="8296275" y="2918240"/>
            <a:ext cx="126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76D576F-D1BA-4CEA-B574-116EEE23B0ED}"/>
              </a:ext>
            </a:extLst>
          </p:cNvPr>
          <p:cNvCxnSpPr/>
          <p:nvPr/>
        </p:nvCxnSpPr>
        <p:spPr>
          <a:xfrm flipH="1">
            <a:off x="2801923" y="6174297"/>
            <a:ext cx="302004" cy="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C4101D-BD03-49F6-8DAD-B8A1A1AD0DA2}"/>
              </a:ext>
            </a:extLst>
          </p:cNvPr>
          <p:cNvSpPr txBox="1"/>
          <p:nvPr/>
        </p:nvSpPr>
        <p:spPr>
          <a:xfrm>
            <a:off x="7037830" y="2843881"/>
            <a:ext cx="13861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45B6C48-9FB0-448D-A057-57407FAF33D4}"/>
              </a:ext>
            </a:extLst>
          </p:cNvPr>
          <p:cNvSpPr txBox="1"/>
          <p:nvPr/>
        </p:nvSpPr>
        <p:spPr>
          <a:xfrm>
            <a:off x="8869125" y="2871686"/>
            <a:ext cx="1718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SERVIDOR DE APLICAÇÃO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A19A6C-F7E2-4232-9FD2-669AA92B3EF6}"/>
              </a:ext>
            </a:extLst>
          </p:cNvPr>
          <p:cNvSpPr txBox="1"/>
          <p:nvPr/>
        </p:nvSpPr>
        <p:spPr>
          <a:xfrm>
            <a:off x="8991600" y="4108877"/>
            <a:ext cx="1142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MySQL Server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56C438-C233-4DCD-BC82-89FC818A2D96}"/>
              </a:ext>
            </a:extLst>
          </p:cNvPr>
          <p:cNvSpPr txBox="1"/>
          <p:nvPr/>
        </p:nvSpPr>
        <p:spPr>
          <a:xfrm>
            <a:off x="9871460" y="3589123"/>
            <a:ext cx="931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C5F02B-2A9E-44D2-A947-F1F24E48812E}"/>
              </a:ext>
            </a:extLst>
          </p:cNvPr>
          <p:cNvSpPr txBox="1"/>
          <p:nvPr/>
        </p:nvSpPr>
        <p:spPr>
          <a:xfrm>
            <a:off x="2965560" y="5671802"/>
            <a:ext cx="1138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4F608F-C987-488E-8831-C7EC2EF6EAD4}"/>
              </a:ext>
            </a:extLst>
          </p:cNvPr>
          <p:cNvSpPr txBox="1"/>
          <p:nvPr/>
        </p:nvSpPr>
        <p:spPr>
          <a:xfrm>
            <a:off x="4388702" y="6055247"/>
            <a:ext cx="1142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677E5EE-346F-49EB-87D8-CDB555D5BEFF}"/>
              </a:ext>
            </a:extLst>
          </p:cNvPr>
          <p:cNvCxnSpPr/>
          <p:nvPr/>
        </p:nvCxnSpPr>
        <p:spPr>
          <a:xfrm>
            <a:off x="3993160" y="5671802"/>
            <a:ext cx="0" cy="21544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FF90789-6011-4F1C-AA1C-E092C1E4E68B}"/>
              </a:ext>
            </a:extLst>
          </p:cNvPr>
          <p:cNvCxnSpPr/>
          <p:nvPr/>
        </p:nvCxnSpPr>
        <p:spPr>
          <a:xfrm flipV="1">
            <a:off x="3993160" y="4818175"/>
            <a:ext cx="0" cy="26555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17C861-5DE6-4EC2-ACEB-6023551DF8B3}"/>
              </a:ext>
            </a:extLst>
          </p:cNvPr>
          <p:cNvSpPr txBox="1"/>
          <p:nvPr/>
        </p:nvSpPr>
        <p:spPr>
          <a:xfrm>
            <a:off x="1627962" y="5450320"/>
            <a:ext cx="70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PLACA SOLAR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59AAAD-141F-4ED4-ABD7-93DFC6AE903F}"/>
              </a:ext>
            </a:extLst>
          </p:cNvPr>
          <p:cNvSpPr txBox="1"/>
          <p:nvPr/>
        </p:nvSpPr>
        <p:spPr>
          <a:xfrm>
            <a:off x="2884794" y="5158945"/>
            <a:ext cx="935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CABO USB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9C7B8DA-BA40-416C-B4FC-7F3E810736EB}"/>
              </a:ext>
            </a:extLst>
          </p:cNvPr>
          <p:cNvSpPr txBox="1"/>
          <p:nvPr/>
        </p:nvSpPr>
        <p:spPr>
          <a:xfrm>
            <a:off x="2770757" y="4335799"/>
            <a:ext cx="1045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20E75F0-07F3-4C17-8F88-B60B41BCB6F9}"/>
              </a:ext>
            </a:extLst>
          </p:cNvPr>
          <p:cNvSpPr txBox="1"/>
          <p:nvPr/>
        </p:nvSpPr>
        <p:spPr>
          <a:xfrm>
            <a:off x="7555977" y="2321744"/>
            <a:ext cx="2174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EM NUVEM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778F971-D3B4-451E-83BE-17C0936A2FD7}"/>
              </a:ext>
            </a:extLst>
          </p:cNvPr>
          <p:cNvSpPr txBox="1"/>
          <p:nvPr/>
        </p:nvSpPr>
        <p:spPr>
          <a:xfrm>
            <a:off x="2432665" y="1412094"/>
            <a:ext cx="1865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0B56DA3-C4A6-45A5-888E-D2395B4D1D04}"/>
              </a:ext>
            </a:extLst>
          </p:cNvPr>
          <p:cNvSpPr txBox="1"/>
          <p:nvPr/>
        </p:nvSpPr>
        <p:spPr>
          <a:xfrm>
            <a:off x="1676522" y="4079364"/>
            <a:ext cx="129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5EB0BC3B-DF35-404B-AACD-AF74C5E2D0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6605" y="3892626"/>
            <a:ext cx="718501" cy="414066"/>
          </a:xfrm>
          <a:prstGeom prst="bentConnector3">
            <a:avLst>
              <a:gd name="adj1" fmla="val 100206"/>
            </a:avLst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C8B9EAC9-456A-4CCB-95D4-5E8335673A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04187" y="3010942"/>
            <a:ext cx="709099" cy="432077"/>
          </a:xfrm>
          <a:prstGeom prst="bentConnector3">
            <a:avLst>
              <a:gd name="adj1" fmla="val 99688"/>
            </a:avLst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áfico 45" descr="Wi-Fi">
            <a:extLst>
              <a:ext uri="{FF2B5EF4-FFF2-40B4-BE49-F238E27FC236}">
                <a16:creationId xmlns:a16="http://schemas.microsoft.com/office/drawing/2014/main" id="{0DAEE119-25E5-4BD1-B279-6568F9584F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4432" y="2329072"/>
            <a:ext cx="524308" cy="524308"/>
          </a:xfrm>
          <a:prstGeom prst="rect">
            <a:avLst/>
          </a:prstGeom>
        </p:spPr>
      </p:pic>
      <p:pic>
        <p:nvPicPr>
          <p:cNvPr id="61" name="Gráfico 60" descr="Wi-Fi">
            <a:extLst>
              <a:ext uri="{FF2B5EF4-FFF2-40B4-BE49-F238E27FC236}">
                <a16:creationId xmlns:a16="http://schemas.microsoft.com/office/drawing/2014/main" id="{7D627FB3-BC6E-47BB-A1F3-F4E84598F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6668" y="4461803"/>
            <a:ext cx="524308" cy="524308"/>
          </a:xfrm>
          <a:prstGeom prst="rect">
            <a:avLst/>
          </a:prstGeom>
        </p:spPr>
      </p:pic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0E4DE6AD-DABA-4A43-8878-5797376172FB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5478192" y="2146563"/>
            <a:ext cx="658394" cy="182509"/>
          </a:xfrm>
          <a:prstGeom prst="bentConnector2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E616ACC5-9CD6-45D1-B531-BDD2539E5B4E}"/>
              </a:ext>
            </a:extLst>
          </p:cNvPr>
          <p:cNvCxnSpPr>
            <a:stCxn id="17" idx="3"/>
            <a:endCxn id="61" idx="2"/>
          </p:cNvCxnSpPr>
          <p:nvPr/>
        </p:nvCxnSpPr>
        <p:spPr>
          <a:xfrm flipV="1">
            <a:off x="5452153" y="4986111"/>
            <a:ext cx="706669" cy="306614"/>
          </a:xfrm>
          <a:prstGeom prst="bentConnector2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5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" grpId="0" animBg="1"/>
      <p:bldP spid="17" grpId="0" animBg="1"/>
      <p:bldP spid="18" grpId="0" animBg="1"/>
      <p:bldP spid="23" grpId="0"/>
      <p:bldP spid="32" grpId="0"/>
      <p:bldP spid="25" grpId="0"/>
      <p:bldP spid="31" grpId="0"/>
      <p:bldP spid="35" grpId="0"/>
      <p:bldP spid="43" grpId="0"/>
      <p:bldP spid="36" grpId="0"/>
      <p:bldP spid="6" grpId="0"/>
      <p:bldP spid="9" grpId="0"/>
      <p:bldP spid="11" grpId="0"/>
      <p:bldP spid="12" grpId="0"/>
      <p:bldP spid="13" grpId="0"/>
      <p:bldP spid="14" grpId="0"/>
      <p:bldP spid="21" grpId="0"/>
      <p:bldP spid="22" grpId="0"/>
      <p:bldP spid="26" grpId="0"/>
      <p:bldP spid="28" grpId="0"/>
      <p:bldP spid="30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985961" y="489857"/>
            <a:ext cx="685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DESENHO DE SOLUÇÃO - HLD</a:t>
            </a:r>
          </a:p>
        </p:txBody>
      </p:sp>
      <p:pic>
        <p:nvPicPr>
          <p:cNvPr id="3" name="Imagem 2" descr="Uma imagem contendo quarto, camisa&#10;&#10;Descrição gerada automaticamente">
            <a:extLst>
              <a:ext uri="{FF2B5EF4-FFF2-40B4-BE49-F238E27FC236}">
                <a16:creationId xmlns:a16="http://schemas.microsoft.com/office/drawing/2014/main" id="{9B322FC4-7986-4229-BBEA-8FD699F5B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11" y="1350132"/>
            <a:ext cx="6744700" cy="488632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136226D-E401-4F4F-AC43-FDB738D42B3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267199" y="2105056"/>
            <a:ext cx="3298595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35DA354-ED2D-4007-9061-69A743E816C8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9088235" y="2852786"/>
            <a:ext cx="5680" cy="214219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721DBDF-1170-4000-AA56-B7DE1B4D7706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4224784" y="5723663"/>
            <a:ext cx="3458015" cy="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E50E25B-8721-4588-8B48-5A74FBB7A80F}"/>
              </a:ext>
            </a:extLst>
          </p:cNvPr>
          <p:cNvCxnSpPr>
            <a:cxnSpLocks/>
          </p:cNvCxnSpPr>
          <p:nvPr/>
        </p:nvCxnSpPr>
        <p:spPr>
          <a:xfrm flipV="1">
            <a:off x="2855351" y="4465697"/>
            <a:ext cx="0" cy="647673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7DAFF38-2637-402F-8C52-E6BB0EBAB53E}"/>
              </a:ext>
            </a:extLst>
          </p:cNvPr>
          <p:cNvCxnSpPr/>
          <p:nvPr/>
        </p:nvCxnSpPr>
        <p:spPr>
          <a:xfrm>
            <a:off x="4224784" y="3737009"/>
            <a:ext cx="838200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889780-698D-4FE4-9AAC-66D93EEC4F16}"/>
              </a:ext>
            </a:extLst>
          </p:cNvPr>
          <p:cNvSpPr txBox="1"/>
          <p:nvPr/>
        </p:nvSpPr>
        <p:spPr>
          <a:xfrm>
            <a:off x="1424216" y="1963579"/>
            <a:ext cx="1323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PLACA SOLAR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859319-AE68-40CB-B5F4-B73146051C36}"/>
              </a:ext>
            </a:extLst>
          </p:cNvPr>
          <p:cNvSpPr txBox="1"/>
          <p:nvPr/>
        </p:nvSpPr>
        <p:spPr>
          <a:xfrm>
            <a:off x="8659986" y="1847099"/>
            <a:ext cx="1744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Sensor de luminosidade para mover a placa solar em direção da luz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527738-EA88-47B4-86A5-187FE16F08EE}"/>
              </a:ext>
            </a:extLst>
          </p:cNvPr>
          <p:cNvSpPr txBox="1"/>
          <p:nvPr/>
        </p:nvSpPr>
        <p:spPr>
          <a:xfrm>
            <a:off x="8776474" y="5532532"/>
            <a:ext cx="1744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Utilizamos o Arduino para captador os dados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E8F715-FE3E-4B37-A909-2E356B0A23CC}"/>
              </a:ext>
            </a:extLst>
          </p:cNvPr>
          <p:cNvSpPr txBox="1"/>
          <p:nvPr/>
        </p:nvSpPr>
        <p:spPr>
          <a:xfrm>
            <a:off x="1531010" y="5503779"/>
            <a:ext cx="1288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Registramos esses dados no banco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E4931E-E593-415E-9998-502EC7BF64E6}"/>
              </a:ext>
            </a:extLst>
          </p:cNvPr>
          <p:cNvSpPr txBox="1"/>
          <p:nvPr/>
        </p:nvSpPr>
        <p:spPr>
          <a:xfrm>
            <a:off x="1336930" y="3605212"/>
            <a:ext cx="1411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Armazenamos todos dados no Microsoft Azure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435A17-0B52-4159-856E-AFA338AA1A7A}"/>
              </a:ext>
            </a:extLst>
          </p:cNvPr>
          <p:cNvSpPr txBox="1"/>
          <p:nvPr/>
        </p:nvSpPr>
        <p:spPr>
          <a:xfrm>
            <a:off x="6487871" y="3932578"/>
            <a:ext cx="14112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DashBoard será exibido para o cliente 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1904C15-64FE-4F64-B7CC-7CF7374C2F6A}"/>
              </a:ext>
            </a:extLst>
          </p:cNvPr>
          <p:cNvSpPr/>
          <p:nvPr/>
        </p:nvSpPr>
        <p:spPr>
          <a:xfrm>
            <a:off x="1456327" y="1376368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553726F-8E3C-4903-A083-93879DB2AB61}"/>
              </a:ext>
            </a:extLst>
          </p:cNvPr>
          <p:cNvSpPr/>
          <p:nvPr/>
        </p:nvSpPr>
        <p:spPr>
          <a:xfrm>
            <a:off x="7595235" y="1395411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FE1014A-FD77-4DCD-ACCC-B7DED6C9550D}"/>
              </a:ext>
            </a:extLst>
          </p:cNvPr>
          <p:cNvSpPr/>
          <p:nvPr/>
        </p:nvSpPr>
        <p:spPr>
          <a:xfrm>
            <a:off x="1423887" y="3008322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8AA3B49-C727-4703-B12B-7B00729182BD}"/>
              </a:ext>
            </a:extLst>
          </p:cNvPr>
          <p:cNvSpPr/>
          <p:nvPr/>
        </p:nvSpPr>
        <p:spPr>
          <a:xfrm>
            <a:off x="1413912" y="5113371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E285759-E5C6-428F-A689-9FBF7B430EBF}"/>
              </a:ext>
            </a:extLst>
          </p:cNvPr>
          <p:cNvSpPr/>
          <p:nvPr/>
        </p:nvSpPr>
        <p:spPr>
          <a:xfrm>
            <a:off x="7682799" y="4994976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9526630-65F0-4C35-B207-A1C8FC9CE200}"/>
              </a:ext>
            </a:extLst>
          </p:cNvPr>
          <p:cNvSpPr/>
          <p:nvPr/>
        </p:nvSpPr>
        <p:spPr>
          <a:xfrm>
            <a:off x="5062984" y="3061285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96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4" grpId="0"/>
      <p:bldP spid="4" grpId="0"/>
      <p:bldP spid="6" grpId="0"/>
      <p:bldP spid="8" grpId="0"/>
      <p:bldP spid="10" grpId="0"/>
      <p:bldP spid="12" grpId="0"/>
      <p:bldP spid="15" grpId="0" animBg="1"/>
      <p:bldP spid="23" grpId="0" animBg="1"/>
      <p:bldP spid="25" grpId="0" animBg="1"/>
      <p:bldP spid="27" grpId="0" animBg="1"/>
      <p:bldP spid="32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727201" y="880382"/>
            <a:ext cx="4153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 QUARTIL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DF94C12F-AACE-46FC-B317-068CB9AA9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758"/>
              </p:ext>
            </p:extLst>
          </p:nvPr>
        </p:nvGraphicFramePr>
        <p:xfrm>
          <a:off x="1816683" y="2416029"/>
          <a:ext cx="8128000" cy="30970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717301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6624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087001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3638994"/>
                    </a:ext>
                  </a:extLst>
                </a:gridCol>
              </a:tblGrid>
              <a:tr h="384314">
                <a:tc gridSpan="4">
                  <a:txBody>
                    <a:bodyPr/>
                    <a:lstStyle/>
                    <a:p>
                      <a:pPr algn="l"/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LUMINOSIDADE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86746"/>
                  </a:ext>
                </a:extLst>
              </a:tr>
              <a:tr h="488719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QUARTIS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NÍVEL DE CAPTAÇÃO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VALORES(Im)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20998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1º quartil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43601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Ótimo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149446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2º quartil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6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95547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3º quartil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0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Alerta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788050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4º quartil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Crítico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775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67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30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14832" y="5495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727200" y="880382"/>
            <a:ext cx="921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 – MODELO CONCEITUAL</a:t>
            </a:r>
          </a:p>
        </p:txBody>
      </p: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F7EAFC0C-4002-42CE-80E5-52F9B4CCC3E2}"/>
              </a:ext>
            </a:extLst>
          </p:cNvPr>
          <p:cNvGrpSpPr/>
          <p:nvPr/>
        </p:nvGrpSpPr>
        <p:grpSpPr>
          <a:xfrm>
            <a:off x="1269537" y="2224672"/>
            <a:ext cx="9995495" cy="4081571"/>
            <a:chOff x="1269537" y="2224672"/>
            <a:chExt cx="9995495" cy="4081571"/>
          </a:xfrm>
        </p:grpSpPr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481EBD54-DB4A-4FEC-8115-18CCBDE75480}"/>
                </a:ext>
              </a:extLst>
            </p:cNvPr>
            <p:cNvSpPr txBox="1"/>
            <p:nvPr/>
          </p:nvSpPr>
          <p:spPr>
            <a:xfrm>
              <a:off x="10368537" y="4038657"/>
              <a:ext cx="8964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latin typeface="Arial" panose="020B0604020202020204" pitchFamily="34" charset="0"/>
                  <a:cs typeface="Arial" panose="020B0604020202020204" pitchFamily="34" charset="0"/>
                </a:rPr>
                <a:t>primeiroNome</a:t>
              </a:r>
            </a:p>
          </p:txBody>
        </p:sp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id="{3E7D1FEE-3756-4D66-B9BB-B9EBB894E96A}"/>
                </a:ext>
              </a:extLst>
            </p:cNvPr>
            <p:cNvGrpSpPr/>
            <p:nvPr/>
          </p:nvGrpSpPr>
          <p:grpSpPr>
            <a:xfrm>
              <a:off x="1269537" y="2224672"/>
              <a:ext cx="9826633" cy="4081571"/>
              <a:chOff x="1532526" y="2220328"/>
              <a:chExt cx="9826633" cy="408157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2B326C3-EEA7-480D-821A-AAFA73BD14F9}"/>
                  </a:ext>
                </a:extLst>
              </p:cNvPr>
              <p:cNvSpPr/>
              <p:nvPr/>
            </p:nvSpPr>
            <p:spPr>
              <a:xfrm>
                <a:off x="2822409" y="2275305"/>
                <a:ext cx="1128175" cy="7171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B6CAA32-A024-471B-9422-ADA0C8B3BBE8}"/>
                  </a:ext>
                </a:extLst>
              </p:cNvPr>
              <p:cNvSpPr/>
              <p:nvPr/>
            </p:nvSpPr>
            <p:spPr>
              <a:xfrm>
                <a:off x="8423175" y="2275305"/>
                <a:ext cx="1128175" cy="7171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D8F0D8D-4EC7-4D8C-A025-939733E5EF22}"/>
                  </a:ext>
                </a:extLst>
              </p:cNvPr>
              <p:cNvSpPr/>
              <p:nvPr/>
            </p:nvSpPr>
            <p:spPr>
              <a:xfrm>
                <a:off x="8423175" y="3904577"/>
                <a:ext cx="1128175" cy="7171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C1A7686-3622-4923-958C-B36C64AE9C1B}"/>
                  </a:ext>
                </a:extLst>
              </p:cNvPr>
              <p:cNvSpPr/>
              <p:nvPr/>
            </p:nvSpPr>
            <p:spPr>
              <a:xfrm>
                <a:off x="2822408" y="3904577"/>
                <a:ext cx="1128175" cy="7171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9F105072-E177-47EE-B483-F9545F651FA2}"/>
                  </a:ext>
                </a:extLst>
              </p:cNvPr>
              <p:cNvSpPr/>
              <p:nvPr/>
            </p:nvSpPr>
            <p:spPr>
              <a:xfrm>
                <a:off x="2822407" y="5533849"/>
                <a:ext cx="1128175" cy="7171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Fluxograma: Decisão 4">
                <a:extLst>
                  <a:ext uri="{FF2B5EF4-FFF2-40B4-BE49-F238E27FC236}">
                    <a16:creationId xmlns:a16="http://schemas.microsoft.com/office/drawing/2014/main" id="{E4048019-B4C8-4A81-B6B8-233D78FCA79C}"/>
                  </a:ext>
                </a:extLst>
              </p:cNvPr>
              <p:cNvSpPr/>
              <p:nvPr/>
            </p:nvSpPr>
            <p:spPr>
              <a:xfrm>
                <a:off x="5696125" y="2329496"/>
                <a:ext cx="897622" cy="601407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luxograma: Decisão 17">
                <a:extLst>
                  <a:ext uri="{FF2B5EF4-FFF2-40B4-BE49-F238E27FC236}">
                    <a16:creationId xmlns:a16="http://schemas.microsoft.com/office/drawing/2014/main" id="{413B181D-4DA5-4339-8ABC-50595F8A8167}"/>
                  </a:ext>
                </a:extLst>
              </p:cNvPr>
              <p:cNvSpPr/>
              <p:nvPr/>
            </p:nvSpPr>
            <p:spPr>
              <a:xfrm>
                <a:off x="2934713" y="3147794"/>
                <a:ext cx="897622" cy="601407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Fluxograma: Decisão 18">
                <a:extLst>
                  <a:ext uri="{FF2B5EF4-FFF2-40B4-BE49-F238E27FC236}">
                    <a16:creationId xmlns:a16="http://schemas.microsoft.com/office/drawing/2014/main" id="{917D4842-7DBD-451E-BB8E-BE303C3EA93F}"/>
                  </a:ext>
                </a:extLst>
              </p:cNvPr>
              <p:cNvSpPr/>
              <p:nvPr/>
            </p:nvSpPr>
            <p:spPr>
              <a:xfrm>
                <a:off x="2934713" y="4774289"/>
                <a:ext cx="897622" cy="601407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luxograma: Decisão 19">
                <a:extLst>
                  <a:ext uri="{FF2B5EF4-FFF2-40B4-BE49-F238E27FC236}">
                    <a16:creationId xmlns:a16="http://schemas.microsoft.com/office/drawing/2014/main" id="{76BB9990-B159-41B0-B98A-F85504A5ECEF}"/>
                  </a:ext>
                </a:extLst>
              </p:cNvPr>
              <p:cNvSpPr/>
              <p:nvPr/>
            </p:nvSpPr>
            <p:spPr>
              <a:xfrm>
                <a:off x="8538451" y="3147793"/>
                <a:ext cx="897622" cy="601407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C9B06103-79BF-4A83-88A4-EF49B2E8CC3D}"/>
                  </a:ext>
                </a:extLst>
              </p:cNvPr>
              <p:cNvCxnSpPr>
                <a:stCxn id="5" idx="1"/>
                <a:endCxn id="4" idx="3"/>
              </p:cNvCxnSpPr>
              <p:nvPr/>
            </p:nvCxnSpPr>
            <p:spPr>
              <a:xfrm flipH="1">
                <a:off x="3950584" y="2630200"/>
                <a:ext cx="1745541" cy="3662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8C3BCB10-259C-4CBE-8B06-C9F4752D7554}"/>
                  </a:ext>
                </a:extLst>
              </p:cNvPr>
              <p:cNvCxnSpPr>
                <a:cxnSpLocks/>
                <a:stCxn id="13" idx="1"/>
              </p:cNvCxnSpPr>
              <p:nvPr/>
            </p:nvCxnSpPr>
            <p:spPr>
              <a:xfrm flipH="1">
                <a:off x="6593749" y="2633862"/>
                <a:ext cx="1829426" cy="0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07331ED8-7FED-42C1-89CE-A268B139BBDA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 flipV="1">
                <a:off x="3383524" y="2992419"/>
                <a:ext cx="2973" cy="15537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B718ABD9-2D29-451E-9FA0-C3534A8CA9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9064" y="3752762"/>
                <a:ext cx="2973" cy="15537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66D20174-8796-4EEA-8FAC-2260C77AB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6091" y="4614479"/>
                <a:ext cx="2973" cy="15537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D28C990F-82C0-4EB0-A3CD-C4EFF72615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3118" y="5381739"/>
                <a:ext cx="2973" cy="15537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EC617E04-729A-4E99-B318-122B5BCC8C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8935" y="2992419"/>
                <a:ext cx="2973" cy="15537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533DFDEB-1AC0-4708-922C-43F77550C6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8935" y="3749201"/>
                <a:ext cx="2973" cy="15537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49E1172-9F58-48B6-A597-40A27CED93CB}"/>
                  </a:ext>
                </a:extLst>
              </p:cNvPr>
              <p:cNvSpPr txBox="1"/>
              <p:nvPr/>
            </p:nvSpPr>
            <p:spPr>
              <a:xfrm>
                <a:off x="3966984" y="2408646"/>
                <a:ext cx="547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(1,n)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46304C-B16A-46AB-8B1A-48EC1FC192B1}"/>
                  </a:ext>
                </a:extLst>
              </p:cNvPr>
              <p:cNvSpPr txBox="1"/>
              <p:nvPr/>
            </p:nvSpPr>
            <p:spPr>
              <a:xfrm>
                <a:off x="3339211" y="2974433"/>
                <a:ext cx="547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(1,1)</a:t>
                </a:r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3C37AFE-CFE5-4485-97C7-26A96DA81E45}"/>
                  </a:ext>
                </a:extLst>
              </p:cNvPr>
              <p:cNvSpPr txBox="1"/>
              <p:nvPr/>
            </p:nvSpPr>
            <p:spPr>
              <a:xfrm>
                <a:off x="9018218" y="3654402"/>
                <a:ext cx="547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(1,n)</a:t>
                </a: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E15F1A7B-BA34-4A36-BD69-C195A3D42AAC}"/>
                  </a:ext>
                </a:extLst>
              </p:cNvPr>
              <p:cNvSpPr txBox="1"/>
              <p:nvPr/>
            </p:nvSpPr>
            <p:spPr>
              <a:xfrm>
                <a:off x="8022882" y="2402879"/>
                <a:ext cx="547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(1,1)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F24B26D-0832-46DE-999C-4205D7A90C33}"/>
                  </a:ext>
                </a:extLst>
              </p:cNvPr>
              <p:cNvSpPr txBox="1"/>
              <p:nvPr/>
            </p:nvSpPr>
            <p:spPr>
              <a:xfrm>
                <a:off x="9018218" y="2974897"/>
                <a:ext cx="547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(1,1)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DDC3D8C1-CA25-4B96-BFB7-E54954B453B6}"/>
                  </a:ext>
                </a:extLst>
              </p:cNvPr>
              <p:cNvSpPr txBox="1"/>
              <p:nvPr/>
            </p:nvSpPr>
            <p:spPr>
              <a:xfrm>
                <a:off x="3377032" y="3652313"/>
                <a:ext cx="547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(1,n)</a:t>
                </a: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E60C815E-9EB5-4C39-B297-9D10A7414B30}"/>
                  </a:ext>
                </a:extLst>
              </p:cNvPr>
              <p:cNvSpPr txBox="1"/>
              <p:nvPr/>
            </p:nvSpPr>
            <p:spPr>
              <a:xfrm>
                <a:off x="3343795" y="4584700"/>
                <a:ext cx="547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(1,1)</a:t>
                </a:r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4ECD4624-65B7-44DE-A44F-2092F1B2C795}"/>
                  </a:ext>
                </a:extLst>
              </p:cNvPr>
              <p:cNvSpPr txBox="1"/>
              <p:nvPr/>
            </p:nvSpPr>
            <p:spPr>
              <a:xfrm>
                <a:off x="3345396" y="5311967"/>
                <a:ext cx="547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(1,n)</a:t>
                </a:r>
              </a:p>
            </p:txBody>
          </p:sp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A8B2E28-A83B-4476-839E-F4B5F8617438}"/>
                  </a:ext>
                </a:extLst>
              </p:cNvPr>
              <p:cNvSpPr txBox="1"/>
              <p:nvPr/>
            </p:nvSpPr>
            <p:spPr>
              <a:xfrm>
                <a:off x="8568621" y="3329024"/>
                <a:ext cx="8976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Pertence à</a:t>
                </a:r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68AF8645-31E8-4734-8090-075F22AEDDCD}"/>
                  </a:ext>
                </a:extLst>
              </p:cNvPr>
              <p:cNvSpPr txBox="1"/>
              <p:nvPr/>
            </p:nvSpPr>
            <p:spPr>
              <a:xfrm>
                <a:off x="5848524" y="2503241"/>
                <a:ext cx="8976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Possui</a:t>
                </a:r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34153D98-E018-44A1-8DB2-1F962E583EA5}"/>
                  </a:ext>
                </a:extLst>
              </p:cNvPr>
              <p:cNvSpPr txBox="1"/>
              <p:nvPr/>
            </p:nvSpPr>
            <p:spPr>
              <a:xfrm>
                <a:off x="3082450" y="3325538"/>
                <a:ext cx="8976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Possui</a:t>
                </a:r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6357E05B-E943-4F34-BBCE-5695ED5BC199}"/>
                  </a:ext>
                </a:extLst>
              </p:cNvPr>
              <p:cNvSpPr txBox="1"/>
              <p:nvPr/>
            </p:nvSpPr>
            <p:spPr>
              <a:xfrm>
                <a:off x="2930753" y="4956028"/>
                <a:ext cx="10678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Relacionado à</a:t>
                </a:r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BF8B2525-594D-4EB3-908D-2D18B976A7C2}"/>
                  </a:ext>
                </a:extLst>
              </p:cNvPr>
              <p:cNvSpPr txBox="1"/>
              <p:nvPr/>
            </p:nvSpPr>
            <p:spPr>
              <a:xfrm>
                <a:off x="3112653" y="2517914"/>
                <a:ext cx="5476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Placa</a:t>
                </a:r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69B2D5AF-D088-4684-A6EC-DF2FF3987D7E}"/>
                  </a:ext>
                </a:extLst>
              </p:cNvPr>
              <p:cNvSpPr txBox="1"/>
              <p:nvPr/>
            </p:nvSpPr>
            <p:spPr>
              <a:xfrm>
                <a:off x="8634067" y="2521157"/>
                <a:ext cx="7297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Empresa</a:t>
                </a:r>
              </a:p>
            </p:txBody>
          </p: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3A3B831A-2C81-4B09-BC38-AA8D815C5F78}"/>
                  </a:ext>
                </a:extLst>
              </p:cNvPr>
              <p:cNvSpPr txBox="1"/>
              <p:nvPr/>
            </p:nvSpPr>
            <p:spPr>
              <a:xfrm>
                <a:off x="2806109" y="5768363"/>
                <a:ext cx="12386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Dados do Sensor</a:t>
                </a:r>
              </a:p>
            </p:txBody>
          </p:sp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5DA397A5-588A-49C7-9A7F-19BF571751B6}"/>
                  </a:ext>
                </a:extLst>
              </p:cNvPr>
              <p:cNvSpPr txBox="1"/>
              <p:nvPr/>
            </p:nvSpPr>
            <p:spPr>
              <a:xfrm>
                <a:off x="3106705" y="4147718"/>
                <a:ext cx="5830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Sensor</a:t>
                </a:r>
              </a:p>
            </p:txBody>
          </p:sp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19AC11FD-5FB4-4EFC-9350-13B19295392F}"/>
                  </a:ext>
                </a:extLst>
              </p:cNvPr>
              <p:cNvSpPr txBox="1"/>
              <p:nvPr/>
            </p:nvSpPr>
            <p:spPr>
              <a:xfrm>
                <a:off x="8661033" y="4136176"/>
                <a:ext cx="67580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Usuário</a:t>
                </a:r>
              </a:p>
            </p:txBody>
          </p: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BED2F86D-43C3-4CFF-A5C3-BBAF977ABCF5}"/>
                  </a:ext>
                </a:extLst>
              </p:cNvPr>
              <p:cNvGrpSpPr/>
              <p:nvPr/>
            </p:nvGrpSpPr>
            <p:grpSpPr>
              <a:xfrm>
                <a:off x="2144693" y="2291886"/>
                <a:ext cx="672642" cy="72328"/>
                <a:chOff x="2144693" y="2291886"/>
                <a:chExt cx="672642" cy="72328"/>
              </a:xfrm>
            </p:grpSpPr>
            <p:cxnSp>
              <p:nvCxnSpPr>
                <p:cNvPr id="49" name="Conector reto 48">
                  <a:extLst>
                    <a:ext uri="{FF2B5EF4-FFF2-40B4-BE49-F238E27FC236}">
                      <a16:creationId xmlns:a16="http://schemas.microsoft.com/office/drawing/2014/main" id="{0363E998-CD22-4906-A223-6A26ECB133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19558" y="2328050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89215225-C1B3-4E40-BA82-8C302E834D28}"/>
                    </a:ext>
                  </a:extLst>
                </p:cNvPr>
                <p:cNvSpPr/>
                <p:nvPr/>
              </p:nvSpPr>
              <p:spPr>
                <a:xfrm>
                  <a:off x="2144693" y="2291886"/>
                  <a:ext cx="72328" cy="7232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64170536-FC85-4964-B41B-5F262071B518}"/>
                  </a:ext>
                </a:extLst>
              </p:cNvPr>
              <p:cNvGrpSpPr/>
              <p:nvPr/>
            </p:nvGrpSpPr>
            <p:grpSpPr>
              <a:xfrm>
                <a:off x="2147434" y="2486038"/>
                <a:ext cx="671728" cy="72328"/>
                <a:chOff x="2147434" y="2486038"/>
                <a:chExt cx="671728" cy="72328"/>
              </a:xfrm>
            </p:grpSpPr>
            <p:cxnSp>
              <p:nvCxnSpPr>
                <p:cNvPr id="50" name="Conector reto 49">
                  <a:extLst>
                    <a:ext uri="{FF2B5EF4-FFF2-40B4-BE49-F238E27FC236}">
                      <a16:creationId xmlns:a16="http://schemas.microsoft.com/office/drawing/2014/main" id="{53883487-74BD-4FEE-91C7-BB3B21D9E6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1385" y="2525497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EF7EC4C5-3A6F-43C1-A7F2-B1DB58F7E397}"/>
                    </a:ext>
                  </a:extLst>
                </p:cNvPr>
                <p:cNvSpPr/>
                <p:nvPr/>
              </p:nvSpPr>
              <p:spPr>
                <a:xfrm>
                  <a:off x="2147434" y="2486038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59A032F0-A606-45CD-AA31-F88AB2777CA2}"/>
                  </a:ext>
                </a:extLst>
              </p:cNvPr>
              <p:cNvGrpSpPr/>
              <p:nvPr/>
            </p:nvGrpSpPr>
            <p:grpSpPr>
              <a:xfrm>
                <a:off x="2150175" y="2680190"/>
                <a:ext cx="670814" cy="72328"/>
                <a:chOff x="2150175" y="2680190"/>
                <a:chExt cx="670814" cy="72328"/>
              </a:xfrm>
            </p:grpSpPr>
            <p:cxnSp>
              <p:nvCxnSpPr>
                <p:cNvPr id="51" name="Conector reto 50">
                  <a:extLst>
                    <a:ext uri="{FF2B5EF4-FFF2-40B4-BE49-F238E27FC236}">
                      <a16:creationId xmlns:a16="http://schemas.microsoft.com/office/drawing/2014/main" id="{70F2FADE-4710-491E-947E-460571499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212" y="2722944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33E69322-4EDA-49F3-A29C-7B82750FAC56}"/>
                    </a:ext>
                  </a:extLst>
                </p:cNvPr>
                <p:cNvSpPr/>
                <p:nvPr/>
              </p:nvSpPr>
              <p:spPr>
                <a:xfrm>
                  <a:off x="2150175" y="2680190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223FD140-6D90-4335-8E46-25EDCEBCC386}"/>
                  </a:ext>
                </a:extLst>
              </p:cNvPr>
              <p:cNvGrpSpPr/>
              <p:nvPr/>
            </p:nvGrpSpPr>
            <p:grpSpPr>
              <a:xfrm>
                <a:off x="2152916" y="2874342"/>
                <a:ext cx="669900" cy="72328"/>
                <a:chOff x="2152916" y="2874342"/>
                <a:chExt cx="669900" cy="72328"/>
              </a:xfrm>
            </p:grpSpPr>
            <p:cxnSp>
              <p:nvCxnSpPr>
                <p:cNvPr id="52" name="Conector reto 51">
                  <a:extLst>
                    <a:ext uri="{FF2B5EF4-FFF2-40B4-BE49-F238E27FC236}">
                      <a16:creationId xmlns:a16="http://schemas.microsoft.com/office/drawing/2014/main" id="{D63C350B-80AC-4FD7-AD3F-433BA89B6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5039" y="2920391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F6102BB7-4913-4A71-91C8-D5EFB3968190}"/>
                    </a:ext>
                  </a:extLst>
                </p:cNvPr>
                <p:cNvSpPr/>
                <p:nvPr/>
              </p:nvSpPr>
              <p:spPr>
                <a:xfrm>
                  <a:off x="2152916" y="2874342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2C9B870-3385-4BA4-AC64-38A33DEE9BB2}"/>
                  </a:ext>
                </a:extLst>
              </p:cNvPr>
              <p:cNvSpPr txBox="1"/>
              <p:nvPr/>
            </p:nvSpPr>
            <p:spPr>
              <a:xfrm>
                <a:off x="1596220" y="2220328"/>
                <a:ext cx="5413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idPlaca</a:t>
                </a:r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55286D84-95D6-487F-9C81-B2B02E042D5C}"/>
                  </a:ext>
                </a:extLst>
              </p:cNvPr>
              <p:cNvSpPr txBox="1"/>
              <p:nvPr/>
            </p:nvSpPr>
            <p:spPr>
              <a:xfrm>
                <a:off x="1737877" y="2427660"/>
                <a:ext cx="3950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Tipo</a:t>
                </a:r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855F851D-1EEB-436E-A3D6-17AF3F84174B}"/>
                  </a:ext>
                </a:extLst>
              </p:cNvPr>
              <p:cNvSpPr txBox="1"/>
              <p:nvPr/>
            </p:nvSpPr>
            <p:spPr>
              <a:xfrm>
                <a:off x="1704603" y="2608632"/>
                <a:ext cx="4215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Wats</a:t>
                </a:r>
              </a:p>
            </p:txBody>
          </p: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053B4324-C125-4EDF-BD4E-9BBDC0940959}"/>
                  </a:ext>
                </a:extLst>
              </p:cNvPr>
              <p:cNvSpPr txBox="1"/>
              <p:nvPr/>
            </p:nvSpPr>
            <p:spPr>
              <a:xfrm>
                <a:off x="1709887" y="2816120"/>
                <a:ext cx="4300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Setor</a:t>
                </a:r>
              </a:p>
            </p:txBody>
          </p:sp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2BD27D42-07B8-42EC-8156-725EE4A5BF47}"/>
                  </a:ext>
                </a:extLst>
              </p:cNvPr>
              <p:cNvGrpSpPr/>
              <p:nvPr/>
            </p:nvGrpSpPr>
            <p:grpSpPr>
              <a:xfrm>
                <a:off x="2149624" y="4073945"/>
                <a:ext cx="672642" cy="72328"/>
                <a:chOff x="2144693" y="2291886"/>
                <a:chExt cx="672642" cy="72328"/>
              </a:xfrm>
            </p:grpSpPr>
            <p:cxnSp>
              <p:nvCxnSpPr>
                <p:cNvPr id="63" name="Conector reto 62">
                  <a:extLst>
                    <a:ext uri="{FF2B5EF4-FFF2-40B4-BE49-F238E27FC236}">
                      <a16:creationId xmlns:a16="http://schemas.microsoft.com/office/drawing/2014/main" id="{056779C3-FF7A-436A-9C70-3393F972A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19558" y="2328050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A924DB92-A714-494F-ADC4-23EA5FFDC714}"/>
                    </a:ext>
                  </a:extLst>
                </p:cNvPr>
                <p:cNvSpPr/>
                <p:nvPr/>
              </p:nvSpPr>
              <p:spPr>
                <a:xfrm>
                  <a:off x="2144693" y="2291886"/>
                  <a:ext cx="72328" cy="7232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95415152-2187-4D2E-93D5-E497A2918BD0}"/>
                  </a:ext>
                </a:extLst>
              </p:cNvPr>
              <p:cNvSpPr txBox="1"/>
              <p:nvPr/>
            </p:nvSpPr>
            <p:spPr>
              <a:xfrm>
                <a:off x="1532526" y="4005806"/>
                <a:ext cx="60035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idSensor</a:t>
                </a:r>
              </a:p>
            </p:txBody>
          </p:sp>
          <p:grpSp>
            <p:nvGrpSpPr>
              <p:cNvPr id="66" name="Agrupar 65">
                <a:extLst>
                  <a:ext uri="{FF2B5EF4-FFF2-40B4-BE49-F238E27FC236}">
                    <a16:creationId xmlns:a16="http://schemas.microsoft.com/office/drawing/2014/main" id="{FB498A6A-7228-4248-8553-D4682E5228B2}"/>
                  </a:ext>
                </a:extLst>
              </p:cNvPr>
              <p:cNvGrpSpPr/>
              <p:nvPr/>
            </p:nvGrpSpPr>
            <p:grpSpPr>
              <a:xfrm>
                <a:off x="2154386" y="5721122"/>
                <a:ext cx="669900" cy="72328"/>
                <a:chOff x="2152916" y="2874342"/>
                <a:chExt cx="669900" cy="72328"/>
              </a:xfrm>
            </p:grpSpPr>
            <p:cxnSp>
              <p:nvCxnSpPr>
                <p:cNvPr id="67" name="Conector reto 66">
                  <a:extLst>
                    <a:ext uri="{FF2B5EF4-FFF2-40B4-BE49-F238E27FC236}">
                      <a16:creationId xmlns:a16="http://schemas.microsoft.com/office/drawing/2014/main" id="{FD7ADE3B-98F9-4ADB-8A75-1643CCF07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5039" y="2920391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27AB771A-45DC-4CEC-8EA1-13A5A6E30F08}"/>
                    </a:ext>
                  </a:extLst>
                </p:cNvPr>
                <p:cNvSpPr/>
                <p:nvPr/>
              </p:nvSpPr>
              <p:spPr>
                <a:xfrm>
                  <a:off x="2152916" y="2874342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9" name="Agrupar 68">
                <a:extLst>
                  <a:ext uri="{FF2B5EF4-FFF2-40B4-BE49-F238E27FC236}">
                    <a16:creationId xmlns:a16="http://schemas.microsoft.com/office/drawing/2014/main" id="{9D707A17-ECF4-4911-B007-9D743D0985C1}"/>
                  </a:ext>
                </a:extLst>
              </p:cNvPr>
              <p:cNvGrpSpPr/>
              <p:nvPr/>
            </p:nvGrpSpPr>
            <p:grpSpPr>
              <a:xfrm>
                <a:off x="2141848" y="5577520"/>
                <a:ext cx="682438" cy="72328"/>
                <a:chOff x="2144693" y="2291886"/>
                <a:chExt cx="682438" cy="72328"/>
              </a:xfrm>
            </p:grpSpPr>
            <p:cxnSp>
              <p:nvCxnSpPr>
                <p:cNvPr id="70" name="Conector reto 69">
                  <a:extLst>
                    <a:ext uri="{FF2B5EF4-FFF2-40B4-BE49-F238E27FC236}">
                      <a16:creationId xmlns:a16="http://schemas.microsoft.com/office/drawing/2014/main" id="{35B49177-DB17-4CB4-81B1-98DCB7A14A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9354" y="2315661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A5E047E8-E390-4044-B24E-CA5CB8A7BC79}"/>
                    </a:ext>
                  </a:extLst>
                </p:cNvPr>
                <p:cNvSpPr/>
                <p:nvPr/>
              </p:nvSpPr>
              <p:spPr>
                <a:xfrm>
                  <a:off x="2144693" y="2291886"/>
                  <a:ext cx="72328" cy="7232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Agrupar 71">
                <a:extLst>
                  <a:ext uri="{FF2B5EF4-FFF2-40B4-BE49-F238E27FC236}">
                    <a16:creationId xmlns:a16="http://schemas.microsoft.com/office/drawing/2014/main" id="{B6C5A541-9B1B-4BE0-8D2E-EABAC4A4ED1A}"/>
                  </a:ext>
                </a:extLst>
              </p:cNvPr>
              <p:cNvGrpSpPr/>
              <p:nvPr/>
            </p:nvGrpSpPr>
            <p:grpSpPr>
              <a:xfrm>
                <a:off x="2151925" y="5887967"/>
                <a:ext cx="669900" cy="72328"/>
                <a:chOff x="2152916" y="2874342"/>
                <a:chExt cx="669900" cy="72328"/>
              </a:xfrm>
            </p:grpSpPr>
            <p:cxnSp>
              <p:nvCxnSpPr>
                <p:cNvPr id="73" name="Conector reto 72">
                  <a:extLst>
                    <a:ext uri="{FF2B5EF4-FFF2-40B4-BE49-F238E27FC236}">
                      <a16:creationId xmlns:a16="http://schemas.microsoft.com/office/drawing/2014/main" id="{F8F876DA-253E-44A1-BF39-17A77EE9E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5039" y="2920391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Elipse 73">
                  <a:extLst>
                    <a:ext uri="{FF2B5EF4-FFF2-40B4-BE49-F238E27FC236}">
                      <a16:creationId xmlns:a16="http://schemas.microsoft.com/office/drawing/2014/main" id="{93A03D63-A0A5-4EB3-975C-4A27A17BC736}"/>
                    </a:ext>
                  </a:extLst>
                </p:cNvPr>
                <p:cNvSpPr/>
                <p:nvPr/>
              </p:nvSpPr>
              <p:spPr>
                <a:xfrm>
                  <a:off x="2152916" y="2874342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Agrupar 74">
                <a:extLst>
                  <a:ext uri="{FF2B5EF4-FFF2-40B4-BE49-F238E27FC236}">
                    <a16:creationId xmlns:a16="http://schemas.microsoft.com/office/drawing/2014/main" id="{7001EC7B-14D6-40FE-82CC-F375C3EA494D}"/>
                  </a:ext>
                </a:extLst>
              </p:cNvPr>
              <p:cNvGrpSpPr/>
              <p:nvPr/>
            </p:nvGrpSpPr>
            <p:grpSpPr>
              <a:xfrm>
                <a:off x="2151925" y="6030573"/>
                <a:ext cx="669900" cy="72328"/>
                <a:chOff x="2152916" y="2874342"/>
                <a:chExt cx="669900" cy="72328"/>
              </a:xfrm>
            </p:grpSpPr>
            <p:cxnSp>
              <p:nvCxnSpPr>
                <p:cNvPr id="76" name="Conector reto 75">
                  <a:extLst>
                    <a:ext uri="{FF2B5EF4-FFF2-40B4-BE49-F238E27FC236}">
                      <a16:creationId xmlns:a16="http://schemas.microsoft.com/office/drawing/2014/main" id="{C558893F-BDB6-4042-9C74-7A8470408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5039" y="2920391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38CDD49-3C71-4746-87A8-90F232C9DF77}"/>
                    </a:ext>
                  </a:extLst>
                </p:cNvPr>
                <p:cNvSpPr/>
                <p:nvPr/>
              </p:nvSpPr>
              <p:spPr>
                <a:xfrm>
                  <a:off x="2152916" y="2874342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2210B8-01E5-4393-A916-18EC286AE582}"/>
                  </a:ext>
                </a:extLst>
              </p:cNvPr>
              <p:cNvSpPr txBox="1"/>
              <p:nvPr/>
            </p:nvSpPr>
            <p:spPr>
              <a:xfrm>
                <a:off x="1570052" y="5494341"/>
                <a:ext cx="59367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idDados</a:t>
                </a:r>
              </a:p>
            </p:txBody>
          </p:sp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E20E0739-0ED7-410E-AA9B-08B0405E6BFB}"/>
                  </a:ext>
                </a:extLst>
              </p:cNvPr>
              <p:cNvSpPr txBox="1"/>
              <p:nvPr/>
            </p:nvSpPr>
            <p:spPr>
              <a:xfrm>
                <a:off x="1541729" y="5642852"/>
                <a:ext cx="6219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Captação</a:t>
                </a:r>
              </a:p>
            </p:txBody>
          </p:sp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4F56AA1C-D1EC-4008-88E7-8912C97D81CD}"/>
                  </a:ext>
                </a:extLst>
              </p:cNvPr>
              <p:cNvSpPr txBox="1"/>
              <p:nvPr/>
            </p:nvSpPr>
            <p:spPr>
              <a:xfrm>
                <a:off x="1735492" y="5811669"/>
                <a:ext cx="4197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grpSp>
            <p:nvGrpSpPr>
              <p:cNvPr id="90" name="Agrupar 89">
                <a:extLst>
                  <a:ext uri="{FF2B5EF4-FFF2-40B4-BE49-F238E27FC236}">
                    <a16:creationId xmlns:a16="http://schemas.microsoft.com/office/drawing/2014/main" id="{34392B91-BCC5-48D4-8CA4-0E308339F3DD}"/>
                  </a:ext>
                </a:extLst>
              </p:cNvPr>
              <p:cNvGrpSpPr/>
              <p:nvPr/>
            </p:nvGrpSpPr>
            <p:grpSpPr>
              <a:xfrm>
                <a:off x="2152216" y="6166769"/>
                <a:ext cx="669900" cy="72328"/>
                <a:chOff x="2152916" y="2874342"/>
                <a:chExt cx="669900" cy="72328"/>
              </a:xfrm>
            </p:grpSpPr>
            <p:cxnSp>
              <p:nvCxnSpPr>
                <p:cNvPr id="91" name="Conector reto 90">
                  <a:extLst>
                    <a:ext uri="{FF2B5EF4-FFF2-40B4-BE49-F238E27FC236}">
                      <a16:creationId xmlns:a16="http://schemas.microsoft.com/office/drawing/2014/main" id="{254894B5-4EBF-48F7-8DA2-11AD2ECFB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5039" y="2920391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id="{24ED18C4-1529-4507-9816-A8453F1814DB}"/>
                    </a:ext>
                  </a:extLst>
                </p:cNvPr>
                <p:cNvSpPr/>
                <p:nvPr/>
              </p:nvSpPr>
              <p:spPr>
                <a:xfrm>
                  <a:off x="2152916" y="2874342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id="{3464E46A-91E8-4AE5-9E5D-BED22B340F4F}"/>
                  </a:ext>
                </a:extLst>
              </p:cNvPr>
              <p:cNvSpPr txBox="1"/>
              <p:nvPr/>
            </p:nvSpPr>
            <p:spPr>
              <a:xfrm>
                <a:off x="1739744" y="5949062"/>
                <a:ext cx="4197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Hora</a:t>
                </a:r>
              </a:p>
            </p:txBody>
          </p:sp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D8A76840-A9F7-48A4-867C-ECAC5C7DB1E1}"/>
                  </a:ext>
                </a:extLst>
              </p:cNvPr>
              <p:cNvSpPr txBox="1"/>
              <p:nvPr/>
            </p:nvSpPr>
            <p:spPr>
              <a:xfrm>
                <a:off x="1596220" y="6086455"/>
                <a:ext cx="5675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Posição</a:t>
                </a:r>
              </a:p>
            </p:txBody>
          </p:sp>
          <p:grpSp>
            <p:nvGrpSpPr>
              <p:cNvPr id="95" name="Agrupar 94">
                <a:extLst>
                  <a:ext uri="{FF2B5EF4-FFF2-40B4-BE49-F238E27FC236}">
                    <a16:creationId xmlns:a16="http://schemas.microsoft.com/office/drawing/2014/main" id="{50A61482-7C47-4740-A3F3-8F655A036195}"/>
                  </a:ext>
                </a:extLst>
              </p:cNvPr>
              <p:cNvGrpSpPr/>
              <p:nvPr/>
            </p:nvGrpSpPr>
            <p:grpSpPr>
              <a:xfrm flipH="1">
                <a:off x="9551350" y="2376625"/>
                <a:ext cx="672642" cy="70373"/>
                <a:chOff x="2144693" y="2291886"/>
                <a:chExt cx="672642" cy="72328"/>
              </a:xfrm>
            </p:grpSpPr>
            <p:cxnSp>
              <p:nvCxnSpPr>
                <p:cNvPr id="96" name="Conector reto 95">
                  <a:extLst>
                    <a:ext uri="{FF2B5EF4-FFF2-40B4-BE49-F238E27FC236}">
                      <a16:creationId xmlns:a16="http://schemas.microsoft.com/office/drawing/2014/main" id="{953787D0-E25C-4239-A498-6230574B03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19558" y="2328050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Elipse 96">
                  <a:extLst>
                    <a:ext uri="{FF2B5EF4-FFF2-40B4-BE49-F238E27FC236}">
                      <a16:creationId xmlns:a16="http://schemas.microsoft.com/office/drawing/2014/main" id="{23C1639C-5880-49B2-B1C3-77E95F56668D}"/>
                    </a:ext>
                  </a:extLst>
                </p:cNvPr>
                <p:cNvSpPr/>
                <p:nvPr/>
              </p:nvSpPr>
              <p:spPr>
                <a:xfrm>
                  <a:off x="2144693" y="2291886"/>
                  <a:ext cx="72328" cy="7232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Agrupar 97">
                <a:extLst>
                  <a:ext uri="{FF2B5EF4-FFF2-40B4-BE49-F238E27FC236}">
                    <a16:creationId xmlns:a16="http://schemas.microsoft.com/office/drawing/2014/main" id="{07BC4EC3-314D-48FA-A512-072EBDA5AA06}"/>
                  </a:ext>
                </a:extLst>
              </p:cNvPr>
              <p:cNvGrpSpPr/>
              <p:nvPr/>
            </p:nvGrpSpPr>
            <p:grpSpPr>
              <a:xfrm flipH="1">
                <a:off x="9546147" y="2551317"/>
                <a:ext cx="671728" cy="72328"/>
                <a:chOff x="2147434" y="2486038"/>
                <a:chExt cx="671728" cy="72328"/>
              </a:xfrm>
            </p:grpSpPr>
            <p:cxnSp>
              <p:nvCxnSpPr>
                <p:cNvPr id="99" name="Conector reto 98">
                  <a:extLst>
                    <a:ext uri="{FF2B5EF4-FFF2-40B4-BE49-F238E27FC236}">
                      <a16:creationId xmlns:a16="http://schemas.microsoft.com/office/drawing/2014/main" id="{F1E10331-D4A2-417C-B38C-D72CA293C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1385" y="2525497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Elipse 99">
                  <a:extLst>
                    <a:ext uri="{FF2B5EF4-FFF2-40B4-BE49-F238E27FC236}">
                      <a16:creationId xmlns:a16="http://schemas.microsoft.com/office/drawing/2014/main" id="{6E990BEC-79B3-46A7-9BB8-0BE8DE54AF5C}"/>
                    </a:ext>
                  </a:extLst>
                </p:cNvPr>
                <p:cNvSpPr/>
                <p:nvPr/>
              </p:nvSpPr>
              <p:spPr>
                <a:xfrm>
                  <a:off x="2147434" y="2486038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Agrupar 100">
                <a:extLst>
                  <a:ext uri="{FF2B5EF4-FFF2-40B4-BE49-F238E27FC236}">
                    <a16:creationId xmlns:a16="http://schemas.microsoft.com/office/drawing/2014/main" id="{D5984570-3BD1-403F-BE03-26FBA0A500B1}"/>
                  </a:ext>
                </a:extLst>
              </p:cNvPr>
              <p:cNvGrpSpPr/>
              <p:nvPr/>
            </p:nvGrpSpPr>
            <p:grpSpPr>
              <a:xfrm flipH="1">
                <a:off x="9544904" y="2709445"/>
                <a:ext cx="671728" cy="72328"/>
                <a:chOff x="2147434" y="2486038"/>
                <a:chExt cx="671728" cy="72328"/>
              </a:xfrm>
            </p:grpSpPr>
            <p:cxnSp>
              <p:nvCxnSpPr>
                <p:cNvPr id="102" name="Conector reto 101">
                  <a:extLst>
                    <a:ext uri="{FF2B5EF4-FFF2-40B4-BE49-F238E27FC236}">
                      <a16:creationId xmlns:a16="http://schemas.microsoft.com/office/drawing/2014/main" id="{3A4639A1-D496-42EB-9307-3493DEADAC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1385" y="2525497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Elipse 102">
                  <a:extLst>
                    <a:ext uri="{FF2B5EF4-FFF2-40B4-BE49-F238E27FC236}">
                      <a16:creationId xmlns:a16="http://schemas.microsoft.com/office/drawing/2014/main" id="{1FD3E312-FD01-4351-96C6-50CB211D3E3C}"/>
                    </a:ext>
                  </a:extLst>
                </p:cNvPr>
                <p:cNvSpPr/>
                <p:nvPr/>
              </p:nvSpPr>
              <p:spPr>
                <a:xfrm>
                  <a:off x="2147434" y="2486038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4" name="Agrupar 103">
                <a:extLst>
                  <a:ext uri="{FF2B5EF4-FFF2-40B4-BE49-F238E27FC236}">
                    <a16:creationId xmlns:a16="http://schemas.microsoft.com/office/drawing/2014/main" id="{F42E0698-0759-4CD1-8BB9-0BB3FE5A7F2F}"/>
                  </a:ext>
                </a:extLst>
              </p:cNvPr>
              <p:cNvGrpSpPr/>
              <p:nvPr/>
            </p:nvGrpSpPr>
            <p:grpSpPr>
              <a:xfrm flipH="1">
                <a:off x="9544904" y="2852072"/>
                <a:ext cx="671728" cy="72328"/>
                <a:chOff x="2147434" y="2486038"/>
                <a:chExt cx="671728" cy="72328"/>
              </a:xfrm>
            </p:grpSpPr>
            <p:cxnSp>
              <p:nvCxnSpPr>
                <p:cNvPr id="105" name="Conector reto 104">
                  <a:extLst>
                    <a:ext uri="{FF2B5EF4-FFF2-40B4-BE49-F238E27FC236}">
                      <a16:creationId xmlns:a16="http://schemas.microsoft.com/office/drawing/2014/main" id="{7836CB01-8AFC-4AA7-A93E-7FEA7F5BEC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1385" y="2525497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Elipse 105">
                  <a:extLst>
                    <a:ext uri="{FF2B5EF4-FFF2-40B4-BE49-F238E27FC236}">
                      <a16:creationId xmlns:a16="http://schemas.microsoft.com/office/drawing/2014/main" id="{CEA035C9-1BF2-4E06-BFEE-8FAE75E8721D}"/>
                    </a:ext>
                  </a:extLst>
                </p:cNvPr>
                <p:cNvSpPr/>
                <p:nvPr/>
              </p:nvSpPr>
              <p:spPr>
                <a:xfrm>
                  <a:off x="2147434" y="2486038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ADF70FBB-FF8F-4545-ACFB-21D9CB70F7BB}"/>
                  </a:ext>
                </a:extLst>
              </p:cNvPr>
              <p:cNvSpPr txBox="1"/>
              <p:nvPr/>
            </p:nvSpPr>
            <p:spPr>
              <a:xfrm>
                <a:off x="10187827" y="2282649"/>
                <a:ext cx="835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idEmpresa</a:t>
                </a:r>
              </a:p>
            </p:txBody>
          </p:sp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EEB1A0A-64BE-485C-A4D7-3D67F7B56ADA}"/>
                  </a:ext>
                </a:extLst>
              </p:cNvPr>
              <p:cNvSpPr txBox="1"/>
              <p:nvPr/>
            </p:nvSpPr>
            <p:spPr>
              <a:xfrm>
                <a:off x="10191746" y="2474085"/>
                <a:ext cx="46178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CNPJ</a:t>
                </a:r>
              </a:p>
            </p:txBody>
          </p:sp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58102869-F5A9-4E84-8BB1-AA2E1C15F487}"/>
                  </a:ext>
                </a:extLst>
              </p:cNvPr>
              <p:cNvSpPr txBox="1"/>
              <p:nvPr/>
            </p:nvSpPr>
            <p:spPr>
              <a:xfrm>
                <a:off x="10191745" y="2635031"/>
                <a:ext cx="5913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Telefone</a:t>
                </a:r>
              </a:p>
            </p:txBody>
          </p:sp>
          <p:sp>
            <p:nvSpPr>
              <p:cNvPr id="110" name="CaixaDeTexto 109">
                <a:extLst>
                  <a:ext uri="{FF2B5EF4-FFF2-40B4-BE49-F238E27FC236}">
                    <a16:creationId xmlns:a16="http://schemas.microsoft.com/office/drawing/2014/main" id="{E499BB87-39B8-4AF6-8038-C153DD8BEC2A}"/>
                  </a:ext>
                </a:extLst>
              </p:cNvPr>
              <p:cNvSpPr txBox="1"/>
              <p:nvPr/>
            </p:nvSpPr>
            <p:spPr>
              <a:xfrm>
                <a:off x="10191743" y="2773243"/>
                <a:ext cx="4617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Email</a:t>
                </a:r>
              </a:p>
            </p:txBody>
          </p:sp>
          <p:grpSp>
            <p:nvGrpSpPr>
              <p:cNvPr id="111" name="Agrupar 110">
                <a:extLst>
                  <a:ext uri="{FF2B5EF4-FFF2-40B4-BE49-F238E27FC236}">
                    <a16:creationId xmlns:a16="http://schemas.microsoft.com/office/drawing/2014/main" id="{F7F873E3-C134-4BD2-98A9-A2F8B1196F4A}"/>
                  </a:ext>
                </a:extLst>
              </p:cNvPr>
              <p:cNvGrpSpPr/>
              <p:nvPr/>
            </p:nvGrpSpPr>
            <p:grpSpPr>
              <a:xfrm flipH="1">
                <a:off x="9544904" y="3933386"/>
                <a:ext cx="672642" cy="70373"/>
                <a:chOff x="2144693" y="2291886"/>
                <a:chExt cx="672642" cy="72328"/>
              </a:xfrm>
            </p:grpSpPr>
            <p:cxnSp>
              <p:nvCxnSpPr>
                <p:cNvPr id="112" name="Conector reto 111">
                  <a:extLst>
                    <a:ext uri="{FF2B5EF4-FFF2-40B4-BE49-F238E27FC236}">
                      <a16:creationId xmlns:a16="http://schemas.microsoft.com/office/drawing/2014/main" id="{A17CB565-319B-4398-8C95-5DF39BDD8D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19558" y="2328050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499E8F63-26F0-420A-890F-CE19071EF284}"/>
                    </a:ext>
                  </a:extLst>
                </p:cNvPr>
                <p:cNvSpPr/>
                <p:nvPr/>
              </p:nvSpPr>
              <p:spPr>
                <a:xfrm>
                  <a:off x="2144693" y="2291886"/>
                  <a:ext cx="72328" cy="7232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id="{AFE97328-836F-4EB3-817E-BC91989A6661}"/>
                  </a:ext>
                </a:extLst>
              </p:cNvPr>
              <p:cNvGrpSpPr/>
              <p:nvPr/>
            </p:nvGrpSpPr>
            <p:grpSpPr>
              <a:xfrm flipH="1">
                <a:off x="9555301" y="4209311"/>
                <a:ext cx="671728" cy="72328"/>
                <a:chOff x="2147434" y="2486038"/>
                <a:chExt cx="671728" cy="72328"/>
              </a:xfrm>
            </p:grpSpPr>
            <p:cxnSp>
              <p:nvCxnSpPr>
                <p:cNvPr id="115" name="Conector reto 114">
                  <a:extLst>
                    <a:ext uri="{FF2B5EF4-FFF2-40B4-BE49-F238E27FC236}">
                      <a16:creationId xmlns:a16="http://schemas.microsoft.com/office/drawing/2014/main" id="{109DA16F-B37B-40B5-8F25-C846325B0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1385" y="2525497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BB3CF2EA-DE8D-41A4-8ED6-60DB46972E72}"/>
                    </a:ext>
                  </a:extLst>
                </p:cNvPr>
                <p:cNvSpPr/>
                <p:nvPr/>
              </p:nvSpPr>
              <p:spPr>
                <a:xfrm>
                  <a:off x="2147434" y="2486038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" name="Agrupar 116">
                <a:extLst>
                  <a:ext uri="{FF2B5EF4-FFF2-40B4-BE49-F238E27FC236}">
                    <a16:creationId xmlns:a16="http://schemas.microsoft.com/office/drawing/2014/main" id="{985A5A5D-540E-450A-B1FF-864590A70466}"/>
                  </a:ext>
                </a:extLst>
              </p:cNvPr>
              <p:cNvGrpSpPr/>
              <p:nvPr/>
            </p:nvGrpSpPr>
            <p:grpSpPr>
              <a:xfrm flipH="1">
                <a:off x="9544469" y="4480682"/>
                <a:ext cx="671728" cy="72328"/>
                <a:chOff x="2147434" y="2486038"/>
                <a:chExt cx="671728" cy="72328"/>
              </a:xfrm>
            </p:grpSpPr>
            <p:cxnSp>
              <p:nvCxnSpPr>
                <p:cNvPr id="118" name="Conector reto 117">
                  <a:extLst>
                    <a:ext uri="{FF2B5EF4-FFF2-40B4-BE49-F238E27FC236}">
                      <a16:creationId xmlns:a16="http://schemas.microsoft.com/office/drawing/2014/main" id="{15B5B2B8-7E5E-45D0-AD44-94C8D4E29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1385" y="2525497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9006AF97-608B-471A-A1ED-9DF0BC44235B}"/>
                    </a:ext>
                  </a:extLst>
                </p:cNvPr>
                <p:cNvSpPr/>
                <p:nvPr/>
              </p:nvSpPr>
              <p:spPr>
                <a:xfrm>
                  <a:off x="2147434" y="2486038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F8545B33-A728-4909-A74F-4F9322E8C173}"/>
                  </a:ext>
                </a:extLst>
              </p:cNvPr>
              <p:cNvSpPr txBox="1"/>
              <p:nvPr/>
            </p:nvSpPr>
            <p:spPr>
              <a:xfrm>
                <a:off x="10164772" y="3859710"/>
                <a:ext cx="6452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idUsuário</a:t>
                </a:r>
              </a:p>
            </p:txBody>
          </p:sp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4DF3D58E-D2AC-48B1-8D61-6823CF24696B}"/>
                  </a:ext>
                </a:extLst>
              </p:cNvPr>
              <p:cNvSpPr txBox="1"/>
              <p:nvPr/>
            </p:nvSpPr>
            <p:spPr>
              <a:xfrm>
                <a:off x="10162432" y="4141540"/>
                <a:ext cx="6452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Nome</a:t>
                </a:r>
              </a:p>
            </p:txBody>
          </p:sp>
          <p:sp>
            <p:nvSpPr>
              <p:cNvPr id="131" name="CaixaDeTexto 130">
                <a:extLst>
                  <a:ext uri="{FF2B5EF4-FFF2-40B4-BE49-F238E27FC236}">
                    <a16:creationId xmlns:a16="http://schemas.microsoft.com/office/drawing/2014/main" id="{B2C63FC8-C6F5-4387-B675-F72B971E5927}"/>
                  </a:ext>
                </a:extLst>
              </p:cNvPr>
              <p:cNvSpPr txBox="1"/>
              <p:nvPr/>
            </p:nvSpPr>
            <p:spPr>
              <a:xfrm>
                <a:off x="10146880" y="4419012"/>
                <a:ext cx="8345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Telefone (1,n)</a:t>
                </a:r>
              </a:p>
            </p:txBody>
          </p:sp>
          <p:sp>
            <p:nvSpPr>
              <p:cNvPr id="132" name="CaixaDeTexto 131">
                <a:extLst>
                  <a:ext uri="{FF2B5EF4-FFF2-40B4-BE49-F238E27FC236}">
                    <a16:creationId xmlns:a16="http://schemas.microsoft.com/office/drawing/2014/main" id="{CEE166FE-7EB5-44F0-ABFA-6F84D40EDD41}"/>
                  </a:ext>
                </a:extLst>
              </p:cNvPr>
              <p:cNvSpPr txBox="1"/>
              <p:nvPr/>
            </p:nvSpPr>
            <p:spPr>
              <a:xfrm>
                <a:off x="9661899" y="4799466"/>
                <a:ext cx="6452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CPF</a:t>
                </a:r>
              </a:p>
            </p:txBody>
          </p:sp>
          <p:sp>
            <p:nvSpPr>
              <p:cNvPr id="133" name="CaixaDeTexto 132">
                <a:extLst>
                  <a:ext uri="{FF2B5EF4-FFF2-40B4-BE49-F238E27FC236}">
                    <a16:creationId xmlns:a16="http://schemas.microsoft.com/office/drawing/2014/main" id="{91DFE3DE-AA4B-4BDA-8B66-657D6CCC1C63}"/>
                  </a:ext>
                </a:extLst>
              </p:cNvPr>
              <p:cNvSpPr txBox="1"/>
              <p:nvPr/>
            </p:nvSpPr>
            <p:spPr>
              <a:xfrm>
                <a:off x="9658256" y="4989190"/>
                <a:ext cx="6452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Email</a:t>
                </a:r>
              </a:p>
            </p:txBody>
          </p:sp>
          <p:sp>
            <p:nvSpPr>
              <p:cNvPr id="134" name="CaixaDeTexto 133">
                <a:extLst>
                  <a:ext uri="{FF2B5EF4-FFF2-40B4-BE49-F238E27FC236}">
                    <a16:creationId xmlns:a16="http://schemas.microsoft.com/office/drawing/2014/main" id="{46C15155-EFD3-485C-A574-96DD918FCE99}"/>
                  </a:ext>
                </a:extLst>
              </p:cNvPr>
              <p:cNvSpPr txBox="1"/>
              <p:nvPr/>
            </p:nvSpPr>
            <p:spPr>
              <a:xfrm>
                <a:off x="9664198" y="5212372"/>
                <a:ext cx="6452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Senha</a:t>
                </a:r>
              </a:p>
            </p:txBody>
          </p:sp>
          <p:grpSp>
            <p:nvGrpSpPr>
              <p:cNvPr id="141" name="Agrupar 140">
                <a:extLst>
                  <a:ext uri="{FF2B5EF4-FFF2-40B4-BE49-F238E27FC236}">
                    <a16:creationId xmlns:a16="http://schemas.microsoft.com/office/drawing/2014/main" id="{A37070F1-5F6E-4C8B-975F-784CB00CE264}"/>
                  </a:ext>
                </a:extLst>
              </p:cNvPr>
              <p:cNvGrpSpPr/>
              <p:nvPr/>
            </p:nvGrpSpPr>
            <p:grpSpPr>
              <a:xfrm>
                <a:off x="9066296" y="4628145"/>
                <a:ext cx="596997" cy="515627"/>
                <a:chOff x="9258301" y="4621690"/>
                <a:chExt cx="596997" cy="515627"/>
              </a:xfrm>
            </p:grpSpPr>
            <p:cxnSp>
              <p:nvCxnSpPr>
                <p:cNvPr id="60" name="Conector: Angulado 59">
                  <a:extLst>
                    <a:ext uri="{FF2B5EF4-FFF2-40B4-BE49-F238E27FC236}">
                      <a16:creationId xmlns:a16="http://schemas.microsoft.com/office/drawing/2014/main" id="{700A69E9-5E7F-4C43-A8C4-BEE8A7930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58301" y="4621690"/>
                  <a:ext cx="522667" cy="476732"/>
                </a:xfrm>
                <a:prstGeom prst="bentConnector3">
                  <a:avLst>
                    <a:gd name="adj1" fmla="val 796"/>
                  </a:avLst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DC26DDF5-0ED4-4D9F-B0A2-D041B463B497}"/>
                    </a:ext>
                  </a:extLst>
                </p:cNvPr>
                <p:cNvSpPr/>
                <p:nvPr/>
              </p:nvSpPr>
              <p:spPr>
                <a:xfrm flipH="1">
                  <a:off x="9782970" y="5064989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id="{4EBF8F74-88EF-46ED-B587-59F2A6F42F3E}"/>
                  </a:ext>
                </a:extLst>
              </p:cNvPr>
              <p:cNvGrpSpPr/>
              <p:nvPr/>
            </p:nvGrpSpPr>
            <p:grpSpPr>
              <a:xfrm>
                <a:off x="8918325" y="4628147"/>
                <a:ext cx="750910" cy="740996"/>
                <a:chOff x="8918325" y="4628147"/>
                <a:chExt cx="750910" cy="740996"/>
              </a:xfrm>
            </p:grpSpPr>
            <p:cxnSp>
              <p:nvCxnSpPr>
                <p:cNvPr id="135" name="Conector: Angulado 134">
                  <a:extLst>
                    <a:ext uri="{FF2B5EF4-FFF2-40B4-BE49-F238E27FC236}">
                      <a16:creationId xmlns:a16="http://schemas.microsoft.com/office/drawing/2014/main" id="{0A53C558-1A5C-4B66-8995-71FBF3D641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8904896" y="4641576"/>
                  <a:ext cx="704832" cy="677974"/>
                </a:xfrm>
                <a:prstGeom prst="bentConnector3">
                  <a:avLst>
                    <a:gd name="adj1" fmla="val 99326"/>
                  </a:avLst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B750E940-E07A-4F17-BA85-83C66ED9596B}"/>
                    </a:ext>
                  </a:extLst>
                </p:cNvPr>
                <p:cNvSpPr/>
                <p:nvPr/>
              </p:nvSpPr>
              <p:spPr>
                <a:xfrm flipH="1">
                  <a:off x="9596907" y="5296815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:a16="http://schemas.microsoft.com/office/drawing/2014/main" id="{394276CB-7262-490A-9339-0A92D3AD770C}"/>
                  </a:ext>
                </a:extLst>
              </p:cNvPr>
              <p:cNvGrpSpPr/>
              <p:nvPr/>
            </p:nvGrpSpPr>
            <p:grpSpPr>
              <a:xfrm>
                <a:off x="9222915" y="4628144"/>
                <a:ext cx="438984" cy="319111"/>
                <a:chOff x="9258301" y="4621690"/>
                <a:chExt cx="438984" cy="319111"/>
              </a:xfrm>
            </p:grpSpPr>
            <p:cxnSp>
              <p:nvCxnSpPr>
                <p:cNvPr id="146" name="Conector: Angulado 145">
                  <a:extLst>
                    <a:ext uri="{FF2B5EF4-FFF2-40B4-BE49-F238E27FC236}">
                      <a16:creationId xmlns:a16="http://schemas.microsoft.com/office/drawing/2014/main" id="{0CE6C9B4-4E35-4747-83C1-29283F38D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58301" y="4621690"/>
                  <a:ext cx="373384" cy="287563"/>
                </a:xfrm>
                <a:prstGeom prst="bentConnector3">
                  <a:avLst>
                    <a:gd name="adj1" fmla="val 1531"/>
                  </a:avLst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9D815BD6-3B3C-4038-91AE-91B526A40E66}"/>
                    </a:ext>
                  </a:extLst>
                </p:cNvPr>
                <p:cNvSpPr/>
                <p:nvPr/>
              </p:nvSpPr>
              <p:spPr>
                <a:xfrm flipH="1">
                  <a:off x="9624957" y="4868473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156" name="Conector reto 155">
                <a:extLst>
                  <a:ext uri="{FF2B5EF4-FFF2-40B4-BE49-F238E27FC236}">
                    <a16:creationId xmlns:a16="http://schemas.microsoft.com/office/drawing/2014/main" id="{0FC8E8EF-AAE9-4554-BC61-29A28B8AD128}"/>
                  </a:ext>
                </a:extLst>
              </p:cNvPr>
              <p:cNvCxnSpPr/>
              <p:nvPr/>
            </p:nvCxnSpPr>
            <p:spPr>
              <a:xfrm>
                <a:off x="10557031" y="4135044"/>
                <a:ext cx="0" cy="248217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ector reto 156">
                <a:extLst>
                  <a:ext uri="{FF2B5EF4-FFF2-40B4-BE49-F238E27FC236}">
                    <a16:creationId xmlns:a16="http://schemas.microsoft.com/office/drawing/2014/main" id="{B39FBBE2-FF98-4F83-B540-266503480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046" y="4136801"/>
                <a:ext cx="126676" cy="0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ector reto 157">
                <a:extLst>
                  <a:ext uri="{FF2B5EF4-FFF2-40B4-BE49-F238E27FC236}">
                    <a16:creationId xmlns:a16="http://schemas.microsoft.com/office/drawing/2014/main" id="{9D77E098-91DE-4DA4-87FB-E40EC4065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6613" y="4378522"/>
                <a:ext cx="117929" cy="0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CaixaDeTexto 159">
                <a:extLst>
                  <a:ext uri="{FF2B5EF4-FFF2-40B4-BE49-F238E27FC236}">
                    <a16:creationId xmlns:a16="http://schemas.microsoft.com/office/drawing/2014/main" id="{461025AC-42C6-4B91-9B94-FDFAD272A09D}"/>
                  </a:ext>
                </a:extLst>
              </p:cNvPr>
              <p:cNvSpPr txBox="1"/>
              <p:nvPr/>
            </p:nvSpPr>
            <p:spPr>
              <a:xfrm>
                <a:off x="10606787" y="4286189"/>
                <a:ext cx="75237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Sobrenome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3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727200" y="880382"/>
            <a:ext cx="828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 – MODELO LÓGICO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5E8A8D1-5067-4D43-8EB4-18667F46E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30" y="2117903"/>
            <a:ext cx="10033408" cy="368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4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9D839B-B577-47CF-8E6D-1EB76CCD0703}"/>
              </a:ext>
            </a:extLst>
          </p:cNvPr>
          <p:cNvSpPr txBox="1"/>
          <p:nvPr/>
        </p:nvSpPr>
        <p:spPr>
          <a:xfrm>
            <a:off x="1834060" y="224600"/>
            <a:ext cx="228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CB26270-E6CA-490A-9D3E-8347F2D5F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94827"/>
              </p:ext>
            </p:extLst>
          </p:nvPr>
        </p:nvGraphicFramePr>
        <p:xfrm>
          <a:off x="209145" y="809375"/>
          <a:ext cx="5457372" cy="588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62">
                  <a:extLst>
                    <a:ext uri="{9D8B030D-6E8A-4147-A177-3AD203B41FA5}">
                      <a16:colId xmlns:a16="http://schemas.microsoft.com/office/drawing/2014/main" val="1210356655"/>
                    </a:ext>
                  </a:extLst>
                </a:gridCol>
                <a:gridCol w="1484244">
                  <a:extLst>
                    <a:ext uri="{9D8B030D-6E8A-4147-A177-3AD203B41FA5}">
                      <a16:colId xmlns:a16="http://schemas.microsoft.com/office/drawing/2014/main" val="1574228410"/>
                    </a:ext>
                  </a:extLst>
                </a:gridCol>
                <a:gridCol w="1007166">
                  <a:extLst>
                    <a:ext uri="{9D8B030D-6E8A-4147-A177-3AD203B41FA5}">
                      <a16:colId xmlns:a16="http://schemas.microsoft.com/office/drawing/2014/main" val="1142365012"/>
                    </a:ext>
                  </a:extLst>
                </a:gridCol>
              </a:tblGrid>
              <a:tr h="41551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56427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Banco de dados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94638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Contextualização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172379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Simulador Financeiro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2941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sensor deve captar a luz solar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85015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sistema deve redirecionar o painel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648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Painel deve ter estrutura para movimentação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39419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PPT apresentação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03768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546730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63120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Cadastro/Login do site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60107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 institucional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01724"/>
                  </a:ext>
                </a:extLst>
              </a:tr>
              <a:tr h="4480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Barra de menu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24715"/>
                  </a:ext>
                </a:extLst>
              </a:tr>
            </a:tbl>
          </a:graphicData>
        </a:graphic>
      </p:graphicFrame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FAA9D998-F6D9-4100-A786-820BC53A4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39986"/>
              </p:ext>
            </p:extLst>
          </p:nvPr>
        </p:nvGraphicFramePr>
        <p:xfrm>
          <a:off x="5846634" y="809375"/>
          <a:ext cx="6235200" cy="5956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95">
                  <a:extLst>
                    <a:ext uri="{9D8B030D-6E8A-4147-A177-3AD203B41FA5}">
                      <a16:colId xmlns:a16="http://schemas.microsoft.com/office/drawing/2014/main" val="1210356655"/>
                    </a:ext>
                  </a:extLst>
                </a:gridCol>
                <a:gridCol w="1695790">
                  <a:extLst>
                    <a:ext uri="{9D8B030D-6E8A-4147-A177-3AD203B41FA5}">
                      <a16:colId xmlns:a16="http://schemas.microsoft.com/office/drawing/2014/main" val="1574228410"/>
                    </a:ext>
                  </a:extLst>
                </a:gridCol>
                <a:gridCol w="1150715">
                  <a:extLst>
                    <a:ext uri="{9D8B030D-6E8A-4147-A177-3AD203B41FA5}">
                      <a16:colId xmlns:a16="http://schemas.microsoft.com/office/drawing/2014/main" val="1142365012"/>
                    </a:ext>
                  </a:extLst>
                </a:gridCol>
              </a:tblGrid>
              <a:tr h="441666">
                <a:tc>
                  <a:txBody>
                    <a:bodyPr/>
                    <a:lstStyle/>
                    <a:p>
                      <a:r>
                        <a:rPr lang="pt-BR" dirty="0"/>
                        <a:t>Requisito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Classificação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56427"/>
                  </a:ext>
                </a:extLst>
              </a:tr>
              <a:tr h="44166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Rodapé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Desejável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94638"/>
                  </a:ext>
                </a:extLst>
              </a:tr>
              <a:tr h="44166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Suporte/Feedback do cliente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Desejável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172379"/>
                  </a:ext>
                </a:extLst>
              </a:tr>
              <a:tr h="44166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Gráficos no Site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2941"/>
                  </a:ext>
                </a:extLst>
              </a:tr>
              <a:tr h="44166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aba de perfil para o cliente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85015"/>
                  </a:ext>
                </a:extLst>
              </a:tr>
              <a:tr h="4901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 dados do site deve se basear no BD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648"/>
                  </a:ext>
                </a:extLst>
              </a:tr>
              <a:tr h="4901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sistema deve mandar os dados para o BD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39419"/>
                  </a:ext>
                </a:extLst>
              </a:tr>
              <a:tr h="44166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 de instalação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03768"/>
                  </a:ext>
                </a:extLst>
              </a:tr>
              <a:tr h="44166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Ferramenta de Helpdesk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546730"/>
                  </a:ext>
                </a:extLst>
              </a:tr>
              <a:tr h="44166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Hospedar o site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63120"/>
                  </a:ext>
                </a:extLst>
              </a:tr>
              <a:tr h="44166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Planilha de homologação do projeto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60107"/>
                  </a:ext>
                </a:extLst>
              </a:tr>
              <a:tr h="4901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Modelagem lógica e conceitual no projeto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01724"/>
                  </a:ext>
                </a:extLst>
              </a:tr>
              <a:tr h="4901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Fluxograma do Processo de Atendimento e Suporte ao Cliente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2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2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75666B5-984E-4E01-8ACE-8876CC1AE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630596"/>
              </p:ext>
            </p:extLst>
          </p:nvPr>
        </p:nvGraphicFramePr>
        <p:xfrm>
          <a:off x="1364358" y="1042508"/>
          <a:ext cx="9716979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35">
                  <a:extLst>
                    <a:ext uri="{9D8B030D-6E8A-4147-A177-3AD203B41FA5}">
                      <a16:colId xmlns:a16="http://schemas.microsoft.com/office/drawing/2014/main" val="1375045587"/>
                    </a:ext>
                  </a:extLst>
                </a:gridCol>
                <a:gridCol w="1577131">
                  <a:extLst>
                    <a:ext uri="{9D8B030D-6E8A-4147-A177-3AD203B41FA5}">
                      <a16:colId xmlns:a16="http://schemas.microsoft.com/office/drawing/2014/main" val="4134366622"/>
                    </a:ext>
                  </a:extLst>
                </a:gridCol>
                <a:gridCol w="1577130">
                  <a:extLst>
                    <a:ext uri="{9D8B030D-6E8A-4147-A177-3AD203B41FA5}">
                      <a16:colId xmlns:a16="http://schemas.microsoft.com/office/drawing/2014/main" val="2942727888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val="3766783542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1086277064"/>
                    </a:ext>
                  </a:extLst>
                </a:gridCol>
                <a:gridCol w="1241571">
                  <a:extLst>
                    <a:ext uri="{9D8B030D-6E8A-4147-A177-3AD203B41FA5}">
                      <a16:colId xmlns:a16="http://schemas.microsoft.com/office/drawing/2014/main" val="404642197"/>
                    </a:ext>
                  </a:extLst>
                </a:gridCol>
                <a:gridCol w="2705153">
                  <a:extLst>
                    <a:ext uri="{9D8B030D-6E8A-4147-A177-3AD203B41FA5}">
                      <a16:colId xmlns:a16="http://schemas.microsoft.com/office/drawing/2014/main" val="205088937"/>
                    </a:ext>
                  </a:extLst>
                </a:gridCol>
              </a:tblGrid>
              <a:tr h="663956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 DE RISCO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PROBABILIDADE (P)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1 - BAIXA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2 - MÉDIA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ALTA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 (I)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– BAIXO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– MÉDIO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ALTO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RISCO </a:t>
                      </a:r>
                    </a:p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(P) X (I)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AÇÃO</a:t>
                      </a:r>
                    </a:p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-EVITAR</a:t>
                      </a:r>
                    </a:p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-MITIGAR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78544"/>
                  </a:ext>
                </a:extLst>
              </a:tr>
              <a:tr h="317544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PERDER UM 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MOTIVÁ-LO A CONTINUAR NO PROJETO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692927"/>
                  </a:ext>
                </a:extLst>
              </a:tr>
              <a:tr h="43301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DIFICULDADE DE COMUNICAÇÃO ENTRE INTEGRANTES DA EQUIPE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AGENDAR REUNIÕES FREQUENTES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98161"/>
                  </a:ext>
                </a:extLst>
              </a:tr>
              <a:tr h="5484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COMPROMETIMENTO COM AS ENTREGAS DO PROJETO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SEGUIR O MODELO DE SPRINT BACKLOG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41011"/>
                  </a:ext>
                </a:extLst>
              </a:tr>
              <a:tr h="317544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ORGANIZAÇÃO NA APRESENTAÇÃO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ENSAIOS ANTECIPADOS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63882"/>
                  </a:ext>
                </a:extLst>
              </a:tr>
              <a:tr h="43301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 PERDER SUA PARTE  NO PROJETO SEM TER BACKUP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UPAR BACKUP DE QUALQUER ATUALIZAÇÃO FEITA NO PROJETO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31956"/>
                  </a:ext>
                </a:extLst>
              </a:tr>
              <a:tr h="317544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TROCA NA FERRAMENTA DE GESTÃO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UMA FERRAMENTA A E B PARA QUALQUER IMPREVISTO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166869"/>
                  </a:ext>
                </a:extLst>
              </a:tr>
              <a:tr h="317544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CONHECIMENTO FORA DA AREA PRODUZIDA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INTERAÇÃO ENTRE OS MENBROS SOBRE CADA PARTE FEITA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826985"/>
                  </a:ext>
                </a:extLst>
              </a:tr>
            </a:tbl>
          </a:graphicData>
        </a:graphic>
      </p:graphicFrame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697052" y="239138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PLANILHA DE RISCOS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8B90F84-B142-4B00-8BAF-B9E053FEC0C5}"/>
              </a:ext>
            </a:extLst>
          </p:cNvPr>
          <p:cNvGrpSpPr/>
          <p:nvPr/>
        </p:nvGrpSpPr>
        <p:grpSpPr>
          <a:xfrm>
            <a:off x="5006422" y="4651178"/>
            <a:ext cx="2149489" cy="2133831"/>
            <a:chOff x="4536537" y="4627555"/>
            <a:chExt cx="2014863" cy="2204112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5B44804-1936-473F-BC4D-8556E6D9BE07}"/>
                </a:ext>
              </a:extLst>
            </p:cNvPr>
            <p:cNvGrpSpPr/>
            <p:nvPr/>
          </p:nvGrpSpPr>
          <p:grpSpPr>
            <a:xfrm>
              <a:off x="4536537" y="4627555"/>
              <a:ext cx="1933049" cy="2204112"/>
              <a:chOff x="4536537" y="4627555"/>
              <a:chExt cx="1933049" cy="2204112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5343116F-71EC-4886-B3A1-04E789A5641D}"/>
                  </a:ext>
                </a:extLst>
              </p:cNvPr>
              <p:cNvGrpSpPr/>
              <p:nvPr/>
            </p:nvGrpSpPr>
            <p:grpSpPr>
              <a:xfrm>
                <a:off x="4590454" y="4790552"/>
                <a:ext cx="1879132" cy="1878013"/>
                <a:chOff x="2978092" y="5501298"/>
                <a:chExt cx="1879132" cy="1878013"/>
              </a:xfrm>
            </p:grpSpPr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E8535D20-E307-4686-9024-3975B81AA46C}"/>
                    </a:ext>
                  </a:extLst>
                </p:cNvPr>
                <p:cNvSpPr/>
                <p:nvPr/>
              </p:nvSpPr>
              <p:spPr>
                <a:xfrm>
                  <a:off x="2978092" y="5501298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ALTO (3)</a:t>
                  </a:r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205FFE5D-3358-462C-B125-65050BA1B7BA}"/>
                    </a:ext>
                  </a:extLst>
                </p:cNvPr>
                <p:cNvSpPr/>
                <p:nvPr/>
              </p:nvSpPr>
              <p:spPr>
                <a:xfrm>
                  <a:off x="3456264" y="5501403"/>
                  <a:ext cx="444616" cy="444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918B1998-B9E1-4836-8DD0-099CC2C9EE64}"/>
                    </a:ext>
                  </a:extLst>
                </p:cNvPr>
                <p:cNvSpPr/>
                <p:nvPr/>
              </p:nvSpPr>
              <p:spPr>
                <a:xfrm>
                  <a:off x="3934436" y="5501508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F781D459-FC04-48EA-9D30-0E8E816B6D1C}"/>
                    </a:ext>
                  </a:extLst>
                </p:cNvPr>
                <p:cNvSpPr/>
                <p:nvPr/>
              </p:nvSpPr>
              <p:spPr>
                <a:xfrm>
                  <a:off x="4411242" y="6457001"/>
                  <a:ext cx="444616" cy="444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B6D62089-22DC-4E6D-876D-41E4899433CC}"/>
                    </a:ext>
                  </a:extLst>
                </p:cNvPr>
                <p:cNvSpPr/>
                <p:nvPr/>
              </p:nvSpPr>
              <p:spPr>
                <a:xfrm>
                  <a:off x="4412608" y="5501613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21" name="Retângulo 20">
                  <a:extLst>
                    <a:ext uri="{FF2B5EF4-FFF2-40B4-BE49-F238E27FC236}">
                      <a16:creationId xmlns:a16="http://schemas.microsoft.com/office/drawing/2014/main" id="{1E5FF1E4-4452-435A-927D-05FE4B5E4CDA}"/>
                    </a:ext>
                  </a:extLst>
                </p:cNvPr>
                <p:cNvSpPr/>
                <p:nvPr/>
              </p:nvSpPr>
              <p:spPr>
                <a:xfrm>
                  <a:off x="4411925" y="5979307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3B2A23DF-A2D0-4806-A945-2C06B40D539A}"/>
                    </a:ext>
                  </a:extLst>
                </p:cNvPr>
                <p:cNvSpPr/>
                <p:nvPr/>
              </p:nvSpPr>
              <p:spPr>
                <a:xfrm>
                  <a:off x="3934436" y="5979307"/>
                  <a:ext cx="444616" cy="444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4" name="Retângulo 23">
                  <a:extLst>
                    <a:ext uri="{FF2B5EF4-FFF2-40B4-BE49-F238E27FC236}">
                      <a16:creationId xmlns:a16="http://schemas.microsoft.com/office/drawing/2014/main" id="{30C3D62F-18AF-4BA2-A083-2176E1273715}"/>
                    </a:ext>
                  </a:extLst>
                </p:cNvPr>
                <p:cNvSpPr/>
                <p:nvPr/>
              </p:nvSpPr>
              <p:spPr>
                <a:xfrm>
                  <a:off x="3460144" y="5979307"/>
                  <a:ext cx="444616" cy="444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5" name="Retângulo 24">
                  <a:extLst>
                    <a:ext uri="{FF2B5EF4-FFF2-40B4-BE49-F238E27FC236}">
                      <a16:creationId xmlns:a16="http://schemas.microsoft.com/office/drawing/2014/main" id="{55F4BB85-5C50-4F0A-9914-DEF8BFA00749}"/>
                    </a:ext>
                  </a:extLst>
                </p:cNvPr>
                <p:cNvSpPr/>
                <p:nvPr/>
              </p:nvSpPr>
              <p:spPr>
                <a:xfrm>
                  <a:off x="2978092" y="5979307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MÉDIO (2)</a:t>
                  </a:r>
                </a:p>
              </p:txBody>
            </p:sp>
            <p:sp>
              <p:nvSpPr>
                <p:cNvPr id="26" name="Retângulo 25">
                  <a:extLst>
                    <a:ext uri="{FF2B5EF4-FFF2-40B4-BE49-F238E27FC236}">
                      <a16:creationId xmlns:a16="http://schemas.microsoft.com/office/drawing/2014/main" id="{01570C6B-1537-4D7C-BD51-0F41DA23F9A1}"/>
                    </a:ext>
                  </a:extLst>
                </p:cNvPr>
                <p:cNvSpPr/>
                <p:nvPr/>
              </p:nvSpPr>
              <p:spPr>
                <a:xfrm>
                  <a:off x="3930545" y="6457001"/>
                  <a:ext cx="444616" cy="444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F1407EE6-17B3-4E63-949D-E82DEEEFEA7F}"/>
                    </a:ext>
                  </a:extLst>
                </p:cNvPr>
                <p:cNvSpPr/>
                <p:nvPr/>
              </p:nvSpPr>
              <p:spPr>
                <a:xfrm>
                  <a:off x="3456264" y="6457001"/>
                  <a:ext cx="444616" cy="444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9" name="Retângulo 28">
                  <a:extLst>
                    <a:ext uri="{FF2B5EF4-FFF2-40B4-BE49-F238E27FC236}">
                      <a16:creationId xmlns:a16="http://schemas.microsoft.com/office/drawing/2014/main" id="{F4DB9FF4-FAAB-4C3E-9E96-55A06A7BB8D4}"/>
                    </a:ext>
                  </a:extLst>
                </p:cNvPr>
                <p:cNvSpPr/>
                <p:nvPr/>
              </p:nvSpPr>
              <p:spPr>
                <a:xfrm>
                  <a:off x="2978092" y="6457611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BAIXO (1)</a:t>
                  </a:r>
                </a:p>
              </p:txBody>
            </p:sp>
            <p:sp>
              <p:nvSpPr>
                <p:cNvPr id="30" name="Retângulo 29">
                  <a:extLst>
                    <a:ext uri="{FF2B5EF4-FFF2-40B4-BE49-F238E27FC236}">
                      <a16:creationId xmlns:a16="http://schemas.microsoft.com/office/drawing/2014/main" id="{49162CC3-2A60-49DE-88FE-5F6208DEB346}"/>
                    </a:ext>
                  </a:extLst>
                </p:cNvPr>
                <p:cNvSpPr/>
                <p:nvPr/>
              </p:nvSpPr>
              <p:spPr>
                <a:xfrm>
                  <a:off x="4411242" y="6934695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Retângulo 30">
                  <a:extLst>
                    <a:ext uri="{FF2B5EF4-FFF2-40B4-BE49-F238E27FC236}">
                      <a16:creationId xmlns:a16="http://schemas.microsoft.com/office/drawing/2014/main" id="{ED797923-E5C5-4BA9-B10B-8B4EBF476AE5}"/>
                    </a:ext>
                  </a:extLst>
                </p:cNvPr>
                <p:cNvSpPr/>
                <p:nvPr/>
              </p:nvSpPr>
              <p:spPr>
                <a:xfrm>
                  <a:off x="3930545" y="6934695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41136971-B56C-4FFE-8CF2-77BEEAEC8658}"/>
                    </a:ext>
                  </a:extLst>
                </p:cNvPr>
                <p:cNvSpPr/>
                <p:nvPr/>
              </p:nvSpPr>
              <p:spPr>
                <a:xfrm>
                  <a:off x="3449848" y="6934695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1D1234C-3D5B-4FDA-9438-460BC80CDCCB}"/>
                  </a:ext>
                </a:extLst>
              </p:cNvPr>
              <p:cNvSpPr txBox="1"/>
              <p:nvPr/>
            </p:nvSpPr>
            <p:spPr>
              <a:xfrm>
                <a:off x="4536537" y="4627555"/>
                <a:ext cx="5524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IMPACTO</a:t>
                </a:r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E010D39F-9C29-40D5-9936-53D8B22CFC84}"/>
                  </a:ext>
                </a:extLst>
              </p:cNvPr>
              <p:cNvSpPr txBox="1"/>
              <p:nvPr/>
            </p:nvSpPr>
            <p:spPr>
              <a:xfrm>
                <a:off x="5338835" y="6647001"/>
                <a:ext cx="85275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PROBABILIDADE</a:t>
                </a:r>
              </a:p>
            </p:txBody>
          </p:sp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F3F94E8-2E1C-4420-A46D-1633FB254111}"/>
                </a:ext>
              </a:extLst>
            </p:cNvPr>
            <p:cNvSpPr txBox="1"/>
            <p:nvPr/>
          </p:nvSpPr>
          <p:spPr>
            <a:xfrm>
              <a:off x="4979030" y="6261591"/>
              <a:ext cx="610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POUCO PROVÁVEL (1)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0AA43B23-6119-4B75-BCAA-4468E2F0513A}"/>
                </a:ext>
              </a:extLst>
            </p:cNvPr>
            <p:cNvSpPr txBox="1"/>
            <p:nvPr/>
          </p:nvSpPr>
          <p:spPr>
            <a:xfrm>
              <a:off x="5459727" y="6341863"/>
              <a:ext cx="610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PROVÁVEL (2)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D443398-E7A5-4534-881B-098B146285E6}"/>
                </a:ext>
              </a:extLst>
            </p:cNvPr>
            <p:cNvSpPr txBox="1"/>
            <p:nvPr/>
          </p:nvSpPr>
          <p:spPr>
            <a:xfrm>
              <a:off x="5940424" y="6261591"/>
              <a:ext cx="610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MUITO</a:t>
              </a:r>
            </a:p>
            <a:p>
              <a:pPr algn="ct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PROVÁVEL (3)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2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 descr="Homem com raquete de tênis&#10;&#10;Descrição gerada automaticamente">
            <a:extLst>
              <a:ext uri="{FF2B5EF4-FFF2-40B4-BE49-F238E27FC236}">
                <a16:creationId xmlns:a16="http://schemas.microsoft.com/office/drawing/2014/main" id="{C00F810A-B90D-428C-AA60-C6F984CB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2"/>
            <a:ext cx="12221664" cy="6858001"/>
          </a:xfrm>
          <a:prstGeom prst="rect">
            <a:avLst/>
          </a:prstGeom>
        </p:spPr>
      </p:pic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5651BC8C-5E95-4EC3-B773-2C89900DACD0}"/>
              </a:ext>
            </a:extLst>
          </p:cNvPr>
          <p:cNvSpPr/>
          <p:nvPr/>
        </p:nvSpPr>
        <p:spPr>
          <a:xfrm>
            <a:off x="0" y="0"/>
            <a:ext cx="8926284" cy="6858000"/>
          </a:xfrm>
          <a:custGeom>
            <a:avLst/>
            <a:gdLst>
              <a:gd name="connsiteX0" fmla="*/ 9448265 w 9797142"/>
              <a:gd name="connsiteY0" fmla="*/ 0 h 6858000"/>
              <a:gd name="connsiteX1" fmla="*/ 9797142 w 9797142"/>
              <a:gd name="connsiteY1" fmla="*/ 125794 h 6858000"/>
              <a:gd name="connsiteX2" fmla="*/ 9678014 w 9797142"/>
              <a:gd name="connsiteY2" fmla="*/ 229901 h 6858000"/>
              <a:gd name="connsiteX3" fmla="*/ 9605686 w 9797142"/>
              <a:gd name="connsiteY3" fmla="*/ 229901 h 6858000"/>
              <a:gd name="connsiteX4" fmla="*/ 9222773 w 9797142"/>
              <a:gd name="connsiteY4" fmla="*/ 203874 h 6858000"/>
              <a:gd name="connsiteX5" fmla="*/ 6635990 w 9797142"/>
              <a:gd name="connsiteY5" fmla="*/ 1179871 h 6858000"/>
              <a:gd name="connsiteX6" fmla="*/ 5423435 w 9797142"/>
              <a:gd name="connsiteY6" fmla="*/ 2138516 h 6858000"/>
              <a:gd name="connsiteX7" fmla="*/ 3619495 w 9797142"/>
              <a:gd name="connsiteY7" fmla="*/ 4146900 h 6858000"/>
              <a:gd name="connsiteX8" fmla="*/ 1266714 w 9797142"/>
              <a:gd name="connsiteY8" fmla="*/ 6545681 h 6858000"/>
              <a:gd name="connsiteX9" fmla="*/ 807220 w 9797142"/>
              <a:gd name="connsiteY9" fmla="*/ 6858000 h 6858000"/>
              <a:gd name="connsiteX10" fmla="*/ 781692 w 9797142"/>
              <a:gd name="connsiteY10" fmla="*/ 6834143 h 6858000"/>
              <a:gd name="connsiteX11" fmla="*/ 875292 w 9797142"/>
              <a:gd name="connsiteY11" fmla="*/ 6699604 h 6858000"/>
              <a:gd name="connsiteX12" fmla="*/ 2166557 w 9797142"/>
              <a:gd name="connsiteY12" fmla="*/ 4343388 h 6858000"/>
              <a:gd name="connsiteX13" fmla="*/ 2704760 w 9797142"/>
              <a:gd name="connsiteY13" fmla="*/ 2069653 h 6858000"/>
              <a:gd name="connsiteX14" fmla="*/ 1539006 w 9797142"/>
              <a:gd name="connsiteY14" fmla="*/ 602949 h 6858000"/>
              <a:gd name="connsiteX15" fmla="*/ 479617 w 9797142"/>
              <a:gd name="connsiteY15" fmla="*/ 923943 h 6858000"/>
              <a:gd name="connsiteX16" fmla="*/ 186317 w 9797142"/>
              <a:gd name="connsiteY16" fmla="*/ 1096369 h 6858000"/>
              <a:gd name="connsiteX17" fmla="*/ 0 w 9797142"/>
              <a:gd name="connsiteY17" fmla="*/ 1226978 h 6858000"/>
              <a:gd name="connsiteX18" fmla="*/ 0 w 9797142"/>
              <a:gd name="connsiteY18" fmla="*/ 1034778 h 6858000"/>
              <a:gd name="connsiteX19" fmla="*/ 63694 w 9797142"/>
              <a:gd name="connsiteY19" fmla="*/ 993585 h 6858000"/>
              <a:gd name="connsiteX20" fmla="*/ 1566660 w 9797142"/>
              <a:gd name="connsiteY20" fmla="*/ 533544 h 6858000"/>
              <a:gd name="connsiteX21" fmla="*/ 2730887 w 9797142"/>
              <a:gd name="connsiteY21" fmla="*/ 1043401 h 6858000"/>
              <a:gd name="connsiteX22" fmla="*/ 3177018 w 9797142"/>
              <a:gd name="connsiteY22" fmla="*/ 2382110 h 6858000"/>
              <a:gd name="connsiteX23" fmla="*/ 2687742 w 9797142"/>
              <a:gd name="connsiteY23" fmla="*/ 4243652 h 6858000"/>
              <a:gd name="connsiteX24" fmla="*/ 1109294 w 9797142"/>
              <a:gd name="connsiteY24" fmla="*/ 6513149 h 6858000"/>
              <a:gd name="connsiteX25" fmla="*/ 1066748 w 9797142"/>
              <a:gd name="connsiteY25" fmla="*/ 6573878 h 6858000"/>
              <a:gd name="connsiteX26" fmla="*/ 1075258 w 9797142"/>
              <a:gd name="connsiteY26" fmla="*/ 6586891 h 6858000"/>
              <a:gd name="connsiteX27" fmla="*/ 1607081 w 9797142"/>
              <a:gd name="connsiteY27" fmla="*/ 6183342 h 6858000"/>
              <a:gd name="connsiteX28" fmla="*/ 2338868 w 9797142"/>
              <a:gd name="connsiteY28" fmla="*/ 5458734 h 6858000"/>
              <a:gd name="connsiteX29" fmla="*/ 4134300 w 9797142"/>
              <a:gd name="connsiteY29" fmla="*/ 3393281 h 6858000"/>
              <a:gd name="connsiteX30" fmla="*/ 5648930 w 9797142"/>
              <a:gd name="connsiteY30" fmla="*/ 1820300 h 6858000"/>
              <a:gd name="connsiteX31" fmla="*/ 7116759 w 9797142"/>
              <a:gd name="connsiteY31" fmla="*/ 772392 h 6858000"/>
              <a:gd name="connsiteX32" fmla="*/ 9448265 w 9797142"/>
              <a:gd name="connsiteY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797142" h="6858000">
                <a:moveTo>
                  <a:pt x="9448265" y="0"/>
                </a:moveTo>
                <a:cubicBezTo>
                  <a:pt x="9680851" y="0"/>
                  <a:pt x="9797142" y="41931"/>
                  <a:pt x="9797142" y="125794"/>
                </a:cubicBezTo>
                <a:cubicBezTo>
                  <a:pt x="9797142" y="195200"/>
                  <a:pt x="9757433" y="229901"/>
                  <a:pt x="9678014" y="229901"/>
                </a:cubicBezTo>
                <a:lnTo>
                  <a:pt x="9605686" y="229901"/>
                </a:lnTo>
                <a:cubicBezTo>
                  <a:pt x="9449684" y="212550"/>
                  <a:pt x="9322046" y="203874"/>
                  <a:pt x="9222773" y="203874"/>
                </a:cubicBezTo>
                <a:cubicBezTo>
                  <a:pt x="8490986" y="203874"/>
                  <a:pt x="7628726" y="529207"/>
                  <a:pt x="6635990" y="1179871"/>
                </a:cubicBezTo>
                <a:cubicBezTo>
                  <a:pt x="6159478" y="1495081"/>
                  <a:pt x="5755294" y="1814631"/>
                  <a:pt x="5423435" y="2138516"/>
                </a:cubicBezTo>
                <a:cubicBezTo>
                  <a:pt x="5102924" y="2456619"/>
                  <a:pt x="4501611" y="3126080"/>
                  <a:pt x="3619495" y="4146900"/>
                </a:cubicBezTo>
                <a:cubicBezTo>
                  <a:pt x="2578543" y="5355689"/>
                  <a:pt x="1794281" y="6155284"/>
                  <a:pt x="1266714" y="6545681"/>
                </a:cubicBezTo>
                <a:cubicBezTo>
                  <a:pt x="988747" y="6753894"/>
                  <a:pt x="835583" y="6858000"/>
                  <a:pt x="807220" y="6858000"/>
                </a:cubicBezTo>
                <a:cubicBezTo>
                  <a:pt x="790202" y="6858000"/>
                  <a:pt x="781692" y="6850047"/>
                  <a:pt x="781692" y="6834143"/>
                </a:cubicBezTo>
                <a:cubicBezTo>
                  <a:pt x="781692" y="6831250"/>
                  <a:pt x="812892" y="6786403"/>
                  <a:pt x="875292" y="6699604"/>
                </a:cubicBezTo>
                <a:cubicBezTo>
                  <a:pt x="1377332" y="6037146"/>
                  <a:pt x="1807754" y="5251741"/>
                  <a:pt x="2166557" y="4343388"/>
                </a:cubicBezTo>
                <a:cubicBezTo>
                  <a:pt x="2525361" y="3435032"/>
                  <a:pt x="2704760" y="2677122"/>
                  <a:pt x="2704760" y="2069653"/>
                </a:cubicBezTo>
                <a:cubicBezTo>
                  <a:pt x="2704760" y="1091851"/>
                  <a:pt x="2316175" y="602949"/>
                  <a:pt x="1539006" y="602949"/>
                </a:cubicBezTo>
                <a:cubicBezTo>
                  <a:pt x="1232676" y="602949"/>
                  <a:pt x="879545" y="709946"/>
                  <a:pt x="479617" y="923943"/>
                </a:cubicBezTo>
                <a:cubicBezTo>
                  <a:pt x="379635" y="977442"/>
                  <a:pt x="281868" y="1034918"/>
                  <a:pt x="186317" y="1096369"/>
                </a:cubicBezTo>
                <a:lnTo>
                  <a:pt x="0" y="1226978"/>
                </a:lnTo>
                <a:lnTo>
                  <a:pt x="0" y="1034778"/>
                </a:lnTo>
                <a:lnTo>
                  <a:pt x="63694" y="993585"/>
                </a:lnTo>
                <a:cubicBezTo>
                  <a:pt x="561909" y="686891"/>
                  <a:pt x="1062897" y="533544"/>
                  <a:pt x="1566660" y="533544"/>
                </a:cubicBezTo>
                <a:cubicBezTo>
                  <a:pt x="2045389" y="533544"/>
                  <a:pt x="2433464" y="703496"/>
                  <a:pt x="2730887" y="1043401"/>
                </a:cubicBezTo>
                <a:cubicBezTo>
                  <a:pt x="3028309" y="1383306"/>
                  <a:pt x="3177018" y="1829542"/>
                  <a:pt x="3177018" y="2382110"/>
                </a:cubicBezTo>
                <a:cubicBezTo>
                  <a:pt x="3177018" y="2972225"/>
                  <a:pt x="3013925" y="3592739"/>
                  <a:pt x="2687742" y="4243652"/>
                </a:cubicBezTo>
                <a:cubicBezTo>
                  <a:pt x="2361558" y="4894565"/>
                  <a:pt x="1835408" y="5651064"/>
                  <a:pt x="1109294" y="6513149"/>
                </a:cubicBezTo>
                <a:cubicBezTo>
                  <a:pt x="1080931" y="6547850"/>
                  <a:pt x="1066748" y="6568094"/>
                  <a:pt x="1066748" y="6573878"/>
                </a:cubicBezTo>
                <a:lnTo>
                  <a:pt x="1075258" y="6586891"/>
                </a:lnTo>
                <a:cubicBezTo>
                  <a:pt x="1123477" y="6586891"/>
                  <a:pt x="1300750" y="6452374"/>
                  <a:pt x="1607081" y="6183342"/>
                </a:cubicBezTo>
                <a:cubicBezTo>
                  <a:pt x="1842499" y="5980869"/>
                  <a:pt x="2086428" y="5739333"/>
                  <a:pt x="2338868" y="5458734"/>
                </a:cubicBezTo>
                <a:cubicBezTo>
                  <a:pt x="2565779" y="5207052"/>
                  <a:pt x="3164254" y="4518570"/>
                  <a:pt x="4134300" y="3393281"/>
                </a:cubicBezTo>
                <a:cubicBezTo>
                  <a:pt x="4707247" y="2727932"/>
                  <a:pt x="5212126" y="2203606"/>
                  <a:pt x="5648930" y="1820300"/>
                </a:cubicBezTo>
                <a:cubicBezTo>
                  <a:pt x="6085733" y="1436997"/>
                  <a:pt x="6575010" y="1087695"/>
                  <a:pt x="7116759" y="772392"/>
                </a:cubicBezTo>
                <a:cubicBezTo>
                  <a:pt x="7998875" y="257465"/>
                  <a:pt x="8776043" y="0"/>
                  <a:pt x="9448265" y="0"/>
                </a:cubicBezTo>
                <a:close/>
              </a:path>
            </a:pathLst>
          </a:cu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CD39FDE-B5BD-48A1-A4FF-E22999EDED68}"/>
              </a:ext>
            </a:extLst>
          </p:cNvPr>
          <p:cNvSpPr/>
          <p:nvPr/>
        </p:nvSpPr>
        <p:spPr>
          <a:xfrm>
            <a:off x="1" y="1882587"/>
            <a:ext cx="1815555" cy="3459484"/>
          </a:xfrm>
          <a:custGeom>
            <a:avLst/>
            <a:gdLst>
              <a:gd name="connsiteX0" fmla="*/ 1181622 w 1815555"/>
              <a:gd name="connsiteY0" fmla="*/ 0 h 3459484"/>
              <a:gd name="connsiteX1" fmla="*/ 1641117 w 1815555"/>
              <a:gd name="connsiteY1" fmla="*/ 206046 h 3459484"/>
              <a:gd name="connsiteX2" fmla="*/ 1815555 w 1815555"/>
              <a:gd name="connsiteY2" fmla="*/ 746097 h 3459484"/>
              <a:gd name="connsiteX3" fmla="*/ 990830 w 1815555"/>
              <a:gd name="connsiteY3" fmla="*/ 2611334 h 3459484"/>
              <a:gd name="connsiteX4" fmla="*/ 27792 w 1815555"/>
              <a:gd name="connsiteY4" fmla="*/ 3446116 h 3459484"/>
              <a:gd name="connsiteX5" fmla="*/ 0 w 1815555"/>
              <a:gd name="connsiteY5" fmla="*/ 3459484 h 3459484"/>
              <a:gd name="connsiteX6" fmla="*/ 0 w 1815555"/>
              <a:gd name="connsiteY6" fmla="*/ 3377244 h 3459484"/>
              <a:gd name="connsiteX7" fmla="*/ 79486 w 1815555"/>
              <a:gd name="connsiteY7" fmla="*/ 3334181 h 3459484"/>
              <a:gd name="connsiteX8" fmla="*/ 1100784 w 1815555"/>
              <a:gd name="connsiteY8" fmla="*/ 2338055 h 3459484"/>
              <a:gd name="connsiteX9" fmla="*/ 1738971 w 1815555"/>
              <a:gd name="connsiteY9" fmla="*/ 763448 h 3459484"/>
              <a:gd name="connsiteX10" fmla="*/ 1587935 w 1815555"/>
              <a:gd name="connsiteY10" fmla="*/ 266775 h 3459484"/>
              <a:gd name="connsiteX11" fmla="*/ 1181622 w 1815555"/>
              <a:gd name="connsiteY11" fmla="*/ 82419 h 3459484"/>
              <a:gd name="connsiteX12" fmla="*/ 894438 w 1815555"/>
              <a:gd name="connsiteY12" fmla="*/ 149655 h 3459484"/>
              <a:gd name="connsiteX13" fmla="*/ 751910 w 1815555"/>
              <a:gd name="connsiteY13" fmla="*/ 286293 h 3459484"/>
              <a:gd name="connsiteX14" fmla="*/ 781692 w 1815555"/>
              <a:gd name="connsiteY14" fmla="*/ 312320 h 3459484"/>
              <a:gd name="connsiteX15" fmla="*/ 815728 w 1815555"/>
              <a:gd name="connsiteY15" fmla="*/ 312320 h 3459484"/>
              <a:gd name="connsiteX16" fmla="*/ 947620 w 1815555"/>
              <a:gd name="connsiteY16" fmla="*/ 294969 h 3459484"/>
              <a:gd name="connsiteX17" fmla="*/ 1139076 w 1815555"/>
              <a:gd name="connsiteY17" fmla="*/ 507520 h 3459484"/>
              <a:gd name="connsiteX18" fmla="*/ 1036966 w 1815555"/>
              <a:gd name="connsiteY18" fmla="*/ 739590 h 3459484"/>
              <a:gd name="connsiteX19" fmla="*/ 798710 w 1815555"/>
              <a:gd name="connsiteY19" fmla="*/ 837190 h 3459484"/>
              <a:gd name="connsiteX20" fmla="*/ 534925 w 1815555"/>
              <a:gd name="connsiteY20" fmla="*/ 559572 h 3459484"/>
              <a:gd name="connsiteX21" fmla="*/ 726381 w 1815555"/>
              <a:gd name="connsiteY21" fmla="*/ 167005 h 3459484"/>
              <a:gd name="connsiteX22" fmla="*/ 1181622 w 1815555"/>
              <a:gd name="connsiteY22" fmla="*/ 0 h 345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15555" h="3459484">
                <a:moveTo>
                  <a:pt x="1181622" y="0"/>
                </a:moveTo>
                <a:cubicBezTo>
                  <a:pt x="1371660" y="0"/>
                  <a:pt x="1524824" y="68682"/>
                  <a:pt x="1641117" y="206046"/>
                </a:cubicBezTo>
                <a:cubicBezTo>
                  <a:pt x="1757407" y="343408"/>
                  <a:pt x="1815555" y="523424"/>
                  <a:pt x="1815555" y="746097"/>
                </a:cubicBezTo>
                <a:cubicBezTo>
                  <a:pt x="1815555" y="1312898"/>
                  <a:pt x="1540645" y="1934642"/>
                  <a:pt x="990830" y="2611334"/>
                </a:cubicBezTo>
                <a:cubicBezTo>
                  <a:pt x="675203" y="2998479"/>
                  <a:pt x="354190" y="3276740"/>
                  <a:pt x="27792" y="3446116"/>
                </a:cubicBezTo>
                <a:lnTo>
                  <a:pt x="0" y="3459484"/>
                </a:lnTo>
                <a:lnTo>
                  <a:pt x="0" y="3377244"/>
                </a:lnTo>
                <a:lnTo>
                  <a:pt x="79486" y="3334181"/>
                </a:lnTo>
                <a:cubicBezTo>
                  <a:pt x="425303" y="3132069"/>
                  <a:pt x="765736" y="2800027"/>
                  <a:pt x="1100784" y="2338055"/>
                </a:cubicBezTo>
                <a:cubicBezTo>
                  <a:pt x="1526242" y="1751010"/>
                  <a:pt x="1738971" y="1226143"/>
                  <a:pt x="1738971" y="763448"/>
                </a:cubicBezTo>
                <a:cubicBezTo>
                  <a:pt x="1738971" y="555235"/>
                  <a:pt x="1688626" y="389676"/>
                  <a:pt x="1587935" y="266775"/>
                </a:cubicBezTo>
                <a:cubicBezTo>
                  <a:pt x="1487243" y="143871"/>
                  <a:pt x="1351804" y="82419"/>
                  <a:pt x="1181622" y="82419"/>
                </a:cubicBezTo>
                <a:cubicBezTo>
                  <a:pt x="1085185" y="82419"/>
                  <a:pt x="989456" y="104830"/>
                  <a:pt x="894438" y="149655"/>
                </a:cubicBezTo>
                <a:cubicBezTo>
                  <a:pt x="799419" y="194477"/>
                  <a:pt x="751910" y="240024"/>
                  <a:pt x="751910" y="286293"/>
                </a:cubicBezTo>
                <a:cubicBezTo>
                  <a:pt x="751910" y="303644"/>
                  <a:pt x="761836" y="312320"/>
                  <a:pt x="781692" y="312320"/>
                </a:cubicBezTo>
                <a:lnTo>
                  <a:pt x="815728" y="312320"/>
                </a:lnTo>
                <a:cubicBezTo>
                  <a:pt x="895147" y="300753"/>
                  <a:pt x="939110" y="294969"/>
                  <a:pt x="947620" y="294969"/>
                </a:cubicBezTo>
                <a:cubicBezTo>
                  <a:pt x="1075258" y="294969"/>
                  <a:pt x="1139076" y="365819"/>
                  <a:pt x="1139076" y="507520"/>
                </a:cubicBezTo>
                <a:cubicBezTo>
                  <a:pt x="1139076" y="597166"/>
                  <a:pt x="1105040" y="674525"/>
                  <a:pt x="1036966" y="739590"/>
                </a:cubicBezTo>
                <a:cubicBezTo>
                  <a:pt x="968892" y="804656"/>
                  <a:pt x="889474" y="837190"/>
                  <a:pt x="798710" y="837190"/>
                </a:cubicBezTo>
                <a:cubicBezTo>
                  <a:pt x="622855" y="837190"/>
                  <a:pt x="534925" y="744651"/>
                  <a:pt x="534925" y="559572"/>
                </a:cubicBezTo>
                <a:cubicBezTo>
                  <a:pt x="534925" y="409197"/>
                  <a:pt x="598746" y="278342"/>
                  <a:pt x="726381" y="167005"/>
                </a:cubicBezTo>
                <a:cubicBezTo>
                  <a:pt x="854020" y="55669"/>
                  <a:pt x="1005765" y="0"/>
                  <a:pt x="118162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68BBDFE-D953-42DE-BFB3-96C94BF71B61}"/>
              </a:ext>
            </a:extLst>
          </p:cNvPr>
          <p:cNvSpPr/>
          <p:nvPr/>
        </p:nvSpPr>
        <p:spPr>
          <a:xfrm>
            <a:off x="807219" y="0"/>
            <a:ext cx="11384780" cy="6858000"/>
          </a:xfrm>
          <a:custGeom>
            <a:avLst/>
            <a:gdLst>
              <a:gd name="connsiteX0" fmla="*/ 8641045 w 11384780"/>
              <a:gd name="connsiteY0" fmla="*/ 0 h 6858000"/>
              <a:gd name="connsiteX1" fmla="*/ 11384780 w 11384780"/>
              <a:gd name="connsiteY1" fmla="*/ 0 h 6858000"/>
              <a:gd name="connsiteX2" fmla="*/ 11384780 w 11384780"/>
              <a:gd name="connsiteY2" fmla="*/ 6858000 h 6858000"/>
              <a:gd name="connsiteX3" fmla="*/ 0 w 11384780"/>
              <a:gd name="connsiteY3" fmla="*/ 6858000 h 6858000"/>
              <a:gd name="connsiteX4" fmla="*/ 459494 w 11384780"/>
              <a:gd name="connsiteY4" fmla="*/ 6545681 h 6858000"/>
              <a:gd name="connsiteX5" fmla="*/ 2812275 w 11384780"/>
              <a:gd name="connsiteY5" fmla="*/ 4146900 h 6858000"/>
              <a:gd name="connsiteX6" fmla="*/ 4616215 w 11384780"/>
              <a:gd name="connsiteY6" fmla="*/ 2138516 h 6858000"/>
              <a:gd name="connsiteX7" fmla="*/ 5828770 w 11384780"/>
              <a:gd name="connsiteY7" fmla="*/ 1179871 h 6858000"/>
              <a:gd name="connsiteX8" fmla="*/ 8415553 w 11384780"/>
              <a:gd name="connsiteY8" fmla="*/ 203874 h 6858000"/>
              <a:gd name="connsiteX9" fmla="*/ 8798466 w 11384780"/>
              <a:gd name="connsiteY9" fmla="*/ 229901 h 6858000"/>
              <a:gd name="connsiteX10" fmla="*/ 8870794 w 11384780"/>
              <a:gd name="connsiteY10" fmla="*/ 229901 h 6858000"/>
              <a:gd name="connsiteX11" fmla="*/ 8989922 w 11384780"/>
              <a:gd name="connsiteY11" fmla="*/ 125794 h 6858000"/>
              <a:gd name="connsiteX12" fmla="*/ 8641045 w 11384780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84780" h="6858000">
                <a:moveTo>
                  <a:pt x="8641045" y="0"/>
                </a:moveTo>
                <a:lnTo>
                  <a:pt x="11384780" y="0"/>
                </a:lnTo>
                <a:lnTo>
                  <a:pt x="11384780" y="6858000"/>
                </a:lnTo>
                <a:lnTo>
                  <a:pt x="0" y="6858000"/>
                </a:lnTo>
                <a:cubicBezTo>
                  <a:pt x="28363" y="6858000"/>
                  <a:pt x="181527" y="6753894"/>
                  <a:pt x="459494" y="6545681"/>
                </a:cubicBezTo>
                <a:cubicBezTo>
                  <a:pt x="987061" y="6155284"/>
                  <a:pt x="1771323" y="5355689"/>
                  <a:pt x="2812275" y="4146900"/>
                </a:cubicBezTo>
                <a:cubicBezTo>
                  <a:pt x="3694391" y="3126080"/>
                  <a:pt x="4295704" y="2456619"/>
                  <a:pt x="4616215" y="2138516"/>
                </a:cubicBezTo>
                <a:cubicBezTo>
                  <a:pt x="4948074" y="1814631"/>
                  <a:pt x="5352258" y="1495081"/>
                  <a:pt x="5828770" y="1179871"/>
                </a:cubicBezTo>
                <a:cubicBezTo>
                  <a:pt x="6821506" y="529207"/>
                  <a:pt x="7683766" y="203874"/>
                  <a:pt x="8415553" y="203874"/>
                </a:cubicBezTo>
                <a:cubicBezTo>
                  <a:pt x="8514826" y="203874"/>
                  <a:pt x="8642464" y="212550"/>
                  <a:pt x="8798466" y="229901"/>
                </a:cubicBezTo>
                <a:lnTo>
                  <a:pt x="8870794" y="229901"/>
                </a:lnTo>
                <a:cubicBezTo>
                  <a:pt x="8950213" y="229901"/>
                  <a:pt x="8989922" y="195200"/>
                  <a:pt x="8989922" y="125794"/>
                </a:cubicBezTo>
                <a:cubicBezTo>
                  <a:pt x="8989922" y="41931"/>
                  <a:pt x="8873631" y="0"/>
                  <a:pt x="864104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679673-F6B7-4029-837F-72C9B5089314}"/>
              </a:ext>
            </a:extLst>
          </p:cNvPr>
          <p:cNvSpPr txBox="1"/>
          <p:nvPr/>
        </p:nvSpPr>
        <p:spPr>
          <a:xfrm>
            <a:off x="4664766" y="2828835"/>
            <a:ext cx="6931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Obrigado(a) pela atenção de todos!</a:t>
            </a:r>
          </a:p>
        </p:txBody>
      </p:sp>
    </p:spTree>
    <p:extLst>
      <p:ext uri="{BB962C8B-B14F-4D97-AF65-F5344CB8AC3E}">
        <p14:creationId xmlns:p14="http://schemas.microsoft.com/office/powerpoint/2010/main" val="102969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828800" y="967680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2346AEA4-5042-4747-AEFE-B39BA7C5492B}"/>
              </a:ext>
            </a:extLst>
          </p:cNvPr>
          <p:cNvSpPr/>
          <p:nvPr/>
        </p:nvSpPr>
        <p:spPr>
          <a:xfrm>
            <a:off x="1248229" y="1947990"/>
            <a:ext cx="9543143" cy="3890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consiste em utilizar o máximo da funcionalidade de uma placa solar, utilizando o máximo do potencial de captação de energia, fazendo ela rotacionar de acordo com o posicionamento do sol com o sensor de luminosidade, assim descartando a necessidade do painel ser maior para captar mais energia.</a:t>
            </a:r>
          </a:p>
        </p:txBody>
      </p:sp>
    </p:spTree>
    <p:extLst>
      <p:ext uri="{BB962C8B-B14F-4D97-AF65-F5344CB8AC3E}">
        <p14:creationId xmlns:p14="http://schemas.microsoft.com/office/powerpoint/2010/main" val="139454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683658" y="990025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A VOLTSOLAR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84CC2C9-4783-43FE-B202-33AD3C427E51}"/>
              </a:ext>
            </a:extLst>
          </p:cNvPr>
          <p:cNvSpPr/>
          <p:nvPr/>
        </p:nvSpPr>
        <p:spPr>
          <a:xfrm>
            <a:off x="1683658" y="2231241"/>
            <a:ext cx="8704943" cy="324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grupo de jovens, criaram a VoltSolar com o intuito de levar a energia para todo o Brasil, adaptaram algo que já era muito bom, que é o painel solar, e fizeram com que esse produto pudesse gerar e armazenar energia não só de dia, mas também de noite.</a:t>
            </a:r>
          </a:p>
        </p:txBody>
      </p:sp>
    </p:spTree>
    <p:extLst>
      <p:ext uri="{BB962C8B-B14F-4D97-AF65-F5344CB8AC3E}">
        <p14:creationId xmlns:p14="http://schemas.microsoft.com/office/powerpoint/2010/main" val="312473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727200" y="880382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NEGÓCIO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79C6651-5217-4D92-BA58-4CC2BE5B532B}"/>
              </a:ext>
            </a:extLst>
          </p:cNvPr>
          <p:cNvSpPr/>
          <p:nvPr/>
        </p:nvSpPr>
        <p:spPr>
          <a:xfrm>
            <a:off x="1125495" y="2369736"/>
            <a:ext cx="9970673" cy="324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iniciativa da VoltSolar é explorar caminhos e possibilidades para desenvolver negócios que impactam positivamente a vida de todos. Apostamos na tecnologia, e nossa maior ambição é que todos os consumidores do Brasil tenham acesso a energia solar.</a:t>
            </a:r>
            <a:endParaRPr lang="pt-BR" sz="5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F850B403-19D8-4B76-A43A-16B0812BA5C7}"/>
              </a:ext>
            </a:extLst>
          </p:cNvPr>
          <p:cNvSpPr/>
          <p:nvPr/>
        </p:nvSpPr>
        <p:spPr>
          <a:xfrm>
            <a:off x="2303082" y="503340"/>
            <a:ext cx="8288322" cy="1325460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Diagonais Recortados 8">
            <a:extLst>
              <a:ext uri="{FF2B5EF4-FFF2-40B4-BE49-F238E27FC236}">
                <a16:creationId xmlns:a16="http://schemas.microsoft.com/office/drawing/2014/main" id="{8861B12D-98A8-4FE3-9AFA-9CA477ECF712}"/>
              </a:ext>
            </a:extLst>
          </p:cNvPr>
          <p:cNvSpPr/>
          <p:nvPr/>
        </p:nvSpPr>
        <p:spPr>
          <a:xfrm>
            <a:off x="1750808" y="2958348"/>
            <a:ext cx="8288322" cy="1325460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Diagonais Recortados 9">
            <a:extLst>
              <a:ext uri="{FF2B5EF4-FFF2-40B4-BE49-F238E27FC236}">
                <a16:creationId xmlns:a16="http://schemas.microsoft.com/office/drawing/2014/main" id="{F6BDBEC0-C3B8-40A5-B1DD-25B1D8DE1B9C}"/>
              </a:ext>
            </a:extLst>
          </p:cNvPr>
          <p:cNvSpPr/>
          <p:nvPr/>
        </p:nvSpPr>
        <p:spPr>
          <a:xfrm>
            <a:off x="1198532" y="5278540"/>
            <a:ext cx="8288322" cy="1325460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7461A5-8756-4B36-99FC-6B28B1116290}"/>
              </a:ext>
            </a:extLst>
          </p:cNvPr>
          <p:cNvSpPr txBox="1"/>
          <p:nvPr/>
        </p:nvSpPr>
        <p:spPr>
          <a:xfrm rot="16200000">
            <a:off x="2065506" y="864415"/>
            <a:ext cx="132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MISSÃO</a:t>
            </a:r>
            <a:r>
              <a:rPr lang="pt-BR" dirty="0"/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8ACA86-664E-4C98-99B3-3EB6F6BD0AC9}"/>
              </a:ext>
            </a:extLst>
          </p:cNvPr>
          <p:cNvSpPr txBox="1"/>
          <p:nvPr/>
        </p:nvSpPr>
        <p:spPr>
          <a:xfrm>
            <a:off x="3832934" y="655320"/>
            <a:ext cx="62061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Usufruir o máximo da tecnologia trazendo qualidade e muitos benefícios, não só para nossos clientes, mas também para todos em nossa volta</a:t>
            </a: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F85043-0F2C-491A-999F-5E7F588F0E44}"/>
              </a:ext>
            </a:extLst>
          </p:cNvPr>
          <p:cNvSpPr txBox="1"/>
          <p:nvPr/>
        </p:nvSpPr>
        <p:spPr>
          <a:xfrm rot="16200000">
            <a:off x="1440297" y="3228944"/>
            <a:ext cx="132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</a:t>
            </a:r>
            <a:r>
              <a:rPr lang="pt-BR" dirty="0"/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DDDFC7A-409A-4359-922E-968119D1CFEA}"/>
              </a:ext>
            </a:extLst>
          </p:cNvPr>
          <p:cNvSpPr txBox="1"/>
          <p:nvPr/>
        </p:nvSpPr>
        <p:spPr>
          <a:xfrm rot="16200000">
            <a:off x="861095" y="5656261"/>
            <a:ext cx="141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lang="pt-BR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30AECC-BF8E-4E59-935F-33F600A11219}"/>
              </a:ext>
            </a:extLst>
          </p:cNvPr>
          <p:cNvSpPr txBox="1"/>
          <p:nvPr/>
        </p:nvSpPr>
        <p:spPr>
          <a:xfrm>
            <a:off x="2739935" y="3256914"/>
            <a:ext cx="66824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 reconhecimento por trazer ainda mais economia e sustentabilidade com nossos sensores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6E4127D-6765-476C-846C-6C53D602A7B2}"/>
              </a:ext>
            </a:extLst>
          </p:cNvPr>
          <p:cNvSpPr/>
          <p:nvPr/>
        </p:nvSpPr>
        <p:spPr>
          <a:xfrm>
            <a:off x="1647169" y="5756604"/>
            <a:ext cx="2464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Sustentabilidade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64393D-3251-46B2-9D39-8607B396EAD0}"/>
              </a:ext>
            </a:extLst>
          </p:cNvPr>
          <p:cNvSpPr txBox="1"/>
          <p:nvPr/>
        </p:nvSpPr>
        <p:spPr>
          <a:xfrm>
            <a:off x="3934652" y="5756604"/>
            <a:ext cx="118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Ética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2B47C7-B063-4703-A72D-B0E5AB8C35A7}"/>
              </a:ext>
            </a:extLst>
          </p:cNvPr>
          <p:cNvSpPr txBox="1"/>
          <p:nvPr/>
        </p:nvSpPr>
        <p:spPr>
          <a:xfrm>
            <a:off x="4719843" y="5756603"/>
            <a:ext cx="190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CCFA3EC-DD0F-4B74-9E49-18E056A1F869}"/>
              </a:ext>
            </a:extLst>
          </p:cNvPr>
          <p:cNvSpPr txBox="1"/>
          <p:nvPr/>
        </p:nvSpPr>
        <p:spPr>
          <a:xfrm>
            <a:off x="6361755" y="5756603"/>
            <a:ext cx="169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503789-F09D-46CD-9471-DEC2FA45D032}"/>
              </a:ext>
            </a:extLst>
          </p:cNvPr>
          <p:cNvSpPr txBox="1"/>
          <p:nvPr/>
        </p:nvSpPr>
        <p:spPr>
          <a:xfrm>
            <a:off x="7899077" y="5756603"/>
            <a:ext cx="169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407387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3" grpId="0"/>
      <p:bldP spid="4" grpId="0"/>
      <p:bldP spid="13" grpId="0"/>
      <p:bldP spid="14" grpId="0"/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828800" y="990025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PÚBLICO ALVO</a:t>
            </a:r>
          </a:p>
        </p:txBody>
      </p:sp>
      <p:sp>
        <p:nvSpPr>
          <p:cNvPr id="3" name="Círculo: Vazio 2">
            <a:extLst>
              <a:ext uri="{FF2B5EF4-FFF2-40B4-BE49-F238E27FC236}">
                <a16:creationId xmlns:a16="http://schemas.microsoft.com/office/drawing/2014/main" id="{32D9EC04-2C17-4AA7-ACE8-1E119C19038A}"/>
              </a:ext>
            </a:extLst>
          </p:cNvPr>
          <p:cNvSpPr/>
          <p:nvPr/>
        </p:nvSpPr>
        <p:spPr>
          <a:xfrm>
            <a:off x="2322286" y="3298371"/>
            <a:ext cx="261257" cy="261257"/>
          </a:xfrm>
          <a:prstGeom prst="donut">
            <a:avLst>
              <a:gd name="adj" fmla="val 1275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írculo: Vazio 10">
            <a:extLst>
              <a:ext uri="{FF2B5EF4-FFF2-40B4-BE49-F238E27FC236}">
                <a16:creationId xmlns:a16="http://schemas.microsoft.com/office/drawing/2014/main" id="{31CDCACC-3951-4849-B086-B3220D67C25B}"/>
              </a:ext>
            </a:extLst>
          </p:cNvPr>
          <p:cNvSpPr/>
          <p:nvPr/>
        </p:nvSpPr>
        <p:spPr>
          <a:xfrm>
            <a:off x="1871278" y="4572000"/>
            <a:ext cx="261257" cy="261257"/>
          </a:xfrm>
          <a:prstGeom prst="donut">
            <a:avLst>
              <a:gd name="adj" fmla="val 1275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D828E7-36F7-4F1A-81BA-FFA9236014E6}"/>
              </a:ext>
            </a:extLst>
          </p:cNvPr>
          <p:cNvSpPr/>
          <p:nvPr/>
        </p:nvSpPr>
        <p:spPr>
          <a:xfrm>
            <a:off x="2755584" y="3167389"/>
            <a:ext cx="6484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que fabricam painéis solares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EAC1D6-2CAC-4710-A828-748AFFBA0BFB}"/>
              </a:ext>
            </a:extLst>
          </p:cNvPr>
          <p:cNvSpPr/>
          <p:nvPr/>
        </p:nvSpPr>
        <p:spPr>
          <a:xfrm>
            <a:off x="2313056" y="4480579"/>
            <a:ext cx="5663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que instalam os painéis</a:t>
            </a:r>
          </a:p>
        </p:txBody>
      </p:sp>
    </p:spTree>
    <p:extLst>
      <p:ext uri="{BB962C8B-B14F-4D97-AF65-F5344CB8AC3E}">
        <p14:creationId xmlns:p14="http://schemas.microsoft.com/office/powerpoint/2010/main" val="212132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" grpId="0" animBg="1"/>
      <p:bldP spid="11" grpId="0" animBg="1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2389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727200" y="880382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</p:txBody>
      </p:sp>
      <p:sp>
        <p:nvSpPr>
          <p:cNvPr id="9" name="Círculo: Vazio 8">
            <a:extLst>
              <a:ext uri="{FF2B5EF4-FFF2-40B4-BE49-F238E27FC236}">
                <a16:creationId xmlns:a16="http://schemas.microsoft.com/office/drawing/2014/main" id="{9B93A7E6-03A4-4759-A0D6-C18D0BFD6C81}"/>
              </a:ext>
            </a:extLst>
          </p:cNvPr>
          <p:cNvSpPr/>
          <p:nvPr/>
        </p:nvSpPr>
        <p:spPr>
          <a:xfrm>
            <a:off x="2044019" y="2856200"/>
            <a:ext cx="261257" cy="261257"/>
          </a:xfrm>
          <a:prstGeom prst="donut">
            <a:avLst>
              <a:gd name="adj" fmla="val 1275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írculo: Vazio 9">
            <a:extLst>
              <a:ext uri="{FF2B5EF4-FFF2-40B4-BE49-F238E27FC236}">
                <a16:creationId xmlns:a16="http://schemas.microsoft.com/office/drawing/2014/main" id="{C817841E-7E96-40F1-AA05-46439C7E447E}"/>
              </a:ext>
            </a:extLst>
          </p:cNvPr>
          <p:cNvSpPr/>
          <p:nvPr/>
        </p:nvSpPr>
        <p:spPr>
          <a:xfrm>
            <a:off x="1547245" y="4216400"/>
            <a:ext cx="261257" cy="261257"/>
          </a:xfrm>
          <a:prstGeom prst="donut">
            <a:avLst>
              <a:gd name="adj" fmla="val 1275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írculo: Vazio 10">
            <a:extLst>
              <a:ext uri="{FF2B5EF4-FFF2-40B4-BE49-F238E27FC236}">
                <a16:creationId xmlns:a16="http://schemas.microsoft.com/office/drawing/2014/main" id="{CD987F27-CC9D-4C8E-86C8-12D2C178437A}"/>
              </a:ext>
            </a:extLst>
          </p:cNvPr>
          <p:cNvSpPr/>
          <p:nvPr/>
        </p:nvSpPr>
        <p:spPr>
          <a:xfrm>
            <a:off x="1095830" y="5371192"/>
            <a:ext cx="261257" cy="261257"/>
          </a:xfrm>
          <a:prstGeom prst="donut">
            <a:avLst>
              <a:gd name="adj" fmla="val 1275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537E9F-A4A8-40A0-A670-412247B57B76}"/>
              </a:ext>
            </a:extLst>
          </p:cNvPr>
          <p:cNvSpPr txBox="1"/>
          <p:nvPr/>
        </p:nvSpPr>
        <p:spPr>
          <a:xfrm>
            <a:off x="2457675" y="2684250"/>
            <a:ext cx="8638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maior vantagem desse projeto é que, quem utilizar nosso produto vai obter 100% de aproveitamento de energia gerada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A7A309-991F-40FD-8F72-6A20F89EBBE7}"/>
              </a:ext>
            </a:extLst>
          </p:cNvPr>
          <p:cNvSpPr txBox="1"/>
          <p:nvPr/>
        </p:nvSpPr>
        <p:spPr>
          <a:xfrm>
            <a:off x="2271200" y="4137937"/>
            <a:ext cx="51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Exige manutenção mínima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39622D-ABC8-4628-B0AD-CD42E401D5AD}"/>
              </a:ext>
            </a:extLst>
          </p:cNvPr>
          <p:cNvSpPr txBox="1"/>
          <p:nvPr/>
        </p:nvSpPr>
        <p:spPr>
          <a:xfrm>
            <a:off x="1842462" y="5328572"/>
            <a:ext cx="598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dia os painéis ficam mais potentes</a:t>
            </a:r>
          </a:p>
        </p:txBody>
      </p:sp>
    </p:spTree>
    <p:extLst>
      <p:ext uri="{BB962C8B-B14F-4D97-AF65-F5344CB8AC3E}">
        <p14:creationId xmlns:p14="http://schemas.microsoft.com/office/powerpoint/2010/main" val="327480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" grpId="0" animBg="1"/>
      <p:bldP spid="10" grpId="0" animBg="1"/>
      <p:bldP spid="11" grpId="0" animBg="1"/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6" y="0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10076" y="-1147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258FA8-1949-41DC-B726-36B03A0C8C6E}"/>
              </a:ext>
            </a:extLst>
          </p:cNvPr>
          <p:cNvSpPr txBox="1"/>
          <p:nvPr/>
        </p:nvSpPr>
        <p:spPr>
          <a:xfrm>
            <a:off x="1985961" y="489857"/>
            <a:ext cx="927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MERCADO DE ENERGIA SOLAR EM 2020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27C896B-D4F2-44F8-82A9-17579B041E3C}"/>
              </a:ext>
            </a:extLst>
          </p:cNvPr>
          <p:cNvGrpSpPr/>
          <p:nvPr/>
        </p:nvGrpSpPr>
        <p:grpSpPr>
          <a:xfrm>
            <a:off x="1297477" y="1480030"/>
            <a:ext cx="4318322" cy="4731346"/>
            <a:chOff x="1432721" y="1595554"/>
            <a:chExt cx="3207017" cy="3595679"/>
          </a:xfrm>
        </p:grpSpPr>
        <p:sp>
          <p:nvSpPr>
            <p:cNvPr id="2" name="Fluxograma: Atraso 1">
              <a:extLst>
                <a:ext uri="{FF2B5EF4-FFF2-40B4-BE49-F238E27FC236}">
                  <a16:creationId xmlns:a16="http://schemas.microsoft.com/office/drawing/2014/main" id="{8768FC5B-FEA9-46FF-BC7D-A47394CB4348}"/>
                </a:ext>
              </a:extLst>
            </p:cNvPr>
            <p:cNvSpPr/>
            <p:nvPr/>
          </p:nvSpPr>
          <p:spPr>
            <a:xfrm rot="16200000">
              <a:off x="2048633" y="4630490"/>
              <a:ext cx="46552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12" name="Fluxograma: Atraso 11">
              <a:extLst>
                <a:ext uri="{FF2B5EF4-FFF2-40B4-BE49-F238E27FC236}">
                  <a16:creationId xmlns:a16="http://schemas.microsoft.com/office/drawing/2014/main" id="{C7AC2D6D-CB22-4045-BB8C-7FFA4B338FD1}"/>
                </a:ext>
              </a:extLst>
            </p:cNvPr>
            <p:cNvSpPr/>
            <p:nvPr/>
          </p:nvSpPr>
          <p:spPr>
            <a:xfrm rot="16200000">
              <a:off x="2322808" y="4620181"/>
              <a:ext cx="73817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luxograma: Atraso 12">
              <a:extLst>
                <a:ext uri="{FF2B5EF4-FFF2-40B4-BE49-F238E27FC236}">
                  <a16:creationId xmlns:a16="http://schemas.microsoft.com/office/drawing/2014/main" id="{DC71DD8F-0FF8-471E-84A9-08AFB2DB1A23}"/>
                </a:ext>
              </a:extLst>
            </p:cNvPr>
            <p:cNvSpPr/>
            <p:nvPr/>
          </p:nvSpPr>
          <p:spPr>
            <a:xfrm rot="16200000">
              <a:off x="2580027" y="4589764"/>
              <a:ext cx="135882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14" name="Fluxograma: Atraso 13">
              <a:extLst>
                <a:ext uri="{FF2B5EF4-FFF2-40B4-BE49-F238E27FC236}">
                  <a16:creationId xmlns:a16="http://schemas.microsoft.com/office/drawing/2014/main" id="{0C22BBDB-9BC6-4570-8FC9-48E18DCD887C}"/>
                </a:ext>
              </a:extLst>
            </p:cNvPr>
            <p:cNvSpPr/>
            <p:nvPr/>
          </p:nvSpPr>
          <p:spPr>
            <a:xfrm rot="16200000">
              <a:off x="2831821" y="4559877"/>
              <a:ext cx="197953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15" name="Fluxograma: Atraso 14">
              <a:extLst>
                <a:ext uri="{FF2B5EF4-FFF2-40B4-BE49-F238E27FC236}">
                  <a16:creationId xmlns:a16="http://schemas.microsoft.com/office/drawing/2014/main" id="{5CDC4A73-D679-431F-91C8-C1D5E890634C}"/>
                </a:ext>
              </a:extLst>
            </p:cNvPr>
            <p:cNvSpPr/>
            <p:nvPr/>
          </p:nvSpPr>
          <p:spPr>
            <a:xfrm rot="16200000">
              <a:off x="3093263" y="4530433"/>
              <a:ext cx="252350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16" name="Fluxograma: Atraso 15">
              <a:extLst>
                <a:ext uri="{FF2B5EF4-FFF2-40B4-BE49-F238E27FC236}">
                  <a16:creationId xmlns:a16="http://schemas.microsoft.com/office/drawing/2014/main" id="{4429C552-B7E1-4935-B8BE-2509EEC4630F}"/>
                </a:ext>
              </a:extLst>
            </p:cNvPr>
            <p:cNvSpPr/>
            <p:nvPr/>
          </p:nvSpPr>
          <p:spPr>
            <a:xfrm rot="16200000">
              <a:off x="3087036" y="4234732"/>
              <a:ext cx="843750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B4F85D56-6DED-407A-BE42-E8930B84808B}"/>
                </a:ext>
              </a:extLst>
            </p:cNvPr>
            <p:cNvSpPr/>
            <p:nvPr/>
          </p:nvSpPr>
          <p:spPr>
            <a:xfrm rot="16200000">
              <a:off x="3007274" y="3867198"/>
              <a:ext cx="1578827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8" name="Fluxograma: Atraso 17">
              <a:extLst>
                <a:ext uri="{FF2B5EF4-FFF2-40B4-BE49-F238E27FC236}">
                  <a16:creationId xmlns:a16="http://schemas.microsoft.com/office/drawing/2014/main" id="{8854F857-4CF6-4051-AAF0-FA956CADEA98}"/>
                </a:ext>
              </a:extLst>
            </p:cNvPr>
            <p:cNvSpPr/>
            <p:nvPr/>
          </p:nvSpPr>
          <p:spPr>
            <a:xfrm rot="16200000">
              <a:off x="2755730" y="3324393"/>
              <a:ext cx="2664429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1FDCBF61-28F7-4523-844D-2CB96C8F945E}"/>
                </a:ext>
              </a:extLst>
            </p:cNvPr>
            <p:cNvSpPr/>
            <p:nvPr/>
          </p:nvSpPr>
          <p:spPr>
            <a:xfrm rot="16200000">
              <a:off x="2931816" y="3225492"/>
              <a:ext cx="2866867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B8DCE9D-2E7E-4DDC-80FF-45C0DEF11128}"/>
                </a:ext>
              </a:extLst>
            </p:cNvPr>
            <p:cNvSpPr txBox="1"/>
            <p:nvPr/>
          </p:nvSpPr>
          <p:spPr>
            <a:xfrm>
              <a:off x="1987065" y="4589081"/>
              <a:ext cx="161243" cy="193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F57EB1D-0C54-4774-AD8E-23A151BCD90C}"/>
                </a:ext>
              </a:extLst>
            </p:cNvPr>
            <p:cNvSpPr txBox="1"/>
            <p:nvPr/>
          </p:nvSpPr>
          <p:spPr>
            <a:xfrm>
              <a:off x="2238871" y="4555421"/>
              <a:ext cx="2256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E17AB5F-32B8-4808-A602-DBD1E136D987}"/>
                </a:ext>
              </a:extLst>
            </p:cNvPr>
            <p:cNvSpPr txBox="1"/>
            <p:nvPr/>
          </p:nvSpPr>
          <p:spPr>
            <a:xfrm>
              <a:off x="2485544" y="4495714"/>
              <a:ext cx="3025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F692CD0-8F85-464B-B388-69BF86E9BBE7}"/>
                </a:ext>
              </a:extLst>
            </p:cNvPr>
            <p:cNvSpPr txBox="1"/>
            <p:nvPr/>
          </p:nvSpPr>
          <p:spPr>
            <a:xfrm>
              <a:off x="2760397" y="4430614"/>
              <a:ext cx="3025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42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BA6B8B7-2CB9-47F8-9B30-7D9AC1405DAB}"/>
                </a:ext>
              </a:extLst>
            </p:cNvPr>
            <p:cNvSpPr txBox="1"/>
            <p:nvPr/>
          </p:nvSpPr>
          <p:spPr>
            <a:xfrm>
              <a:off x="3071181" y="4368940"/>
              <a:ext cx="3025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93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337BDB6-9256-4B8A-B0C9-4994E63180A5}"/>
                </a:ext>
              </a:extLst>
            </p:cNvPr>
            <p:cNvSpPr txBox="1"/>
            <p:nvPr/>
          </p:nvSpPr>
          <p:spPr>
            <a:xfrm>
              <a:off x="3290774" y="3777058"/>
              <a:ext cx="4243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1.159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1E170B2-BAA2-4A46-85F7-4D2D1EED5539}"/>
                </a:ext>
              </a:extLst>
            </p:cNvPr>
            <p:cNvSpPr txBox="1"/>
            <p:nvPr/>
          </p:nvSpPr>
          <p:spPr>
            <a:xfrm>
              <a:off x="3588838" y="3046837"/>
              <a:ext cx="4243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2.412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A7A0160-AD5C-4EBC-AF52-37ACA56102D7}"/>
                </a:ext>
              </a:extLst>
            </p:cNvPr>
            <p:cNvSpPr txBox="1"/>
            <p:nvPr/>
          </p:nvSpPr>
          <p:spPr>
            <a:xfrm>
              <a:off x="3884052" y="1976354"/>
              <a:ext cx="4243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4.460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EBB6889B-40AB-46AB-B5B0-4D7E240DBC78}"/>
                </a:ext>
              </a:extLst>
            </p:cNvPr>
            <p:cNvSpPr txBox="1"/>
            <p:nvPr/>
          </p:nvSpPr>
          <p:spPr>
            <a:xfrm>
              <a:off x="4166348" y="1782448"/>
              <a:ext cx="4243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4.899</a:t>
              </a:r>
            </a:p>
          </p:txBody>
        </p:sp>
        <p:sp>
          <p:nvSpPr>
            <p:cNvPr id="29" name="Fluxograma: Atraso 28">
              <a:extLst>
                <a:ext uri="{FF2B5EF4-FFF2-40B4-BE49-F238E27FC236}">
                  <a16:creationId xmlns:a16="http://schemas.microsoft.com/office/drawing/2014/main" id="{09C6B433-52F4-47F5-8D08-9D1D42133009}"/>
                </a:ext>
              </a:extLst>
            </p:cNvPr>
            <p:cNvSpPr/>
            <p:nvPr/>
          </p:nvSpPr>
          <p:spPr>
            <a:xfrm rot="16200000">
              <a:off x="3154538" y="4588667"/>
              <a:ext cx="135882" cy="289560"/>
            </a:xfrm>
            <a:prstGeom prst="flowChartDelay">
              <a:avLst/>
            </a:prstGeom>
            <a:solidFill>
              <a:srgbClr val="B28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30" name="Fluxograma: Atraso 29">
              <a:extLst>
                <a:ext uri="{FF2B5EF4-FFF2-40B4-BE49-F238E27FC236}">
                  <a16:creationId xmlns:a16="http://schemas.microsoft.com/office/drawing/2014/main" id="{5302B94B-1E61-4BB6-84F2-FA194DD5585A}"/>
                </a:ext>
              </a:extLst>
            </p:cNvPr>
            <p:cNvSpPr/>
            <p:nvPr/>
          </p:nvSpPr>
          <p:spPr>
            <a:xfrm rot="16200000">
              <a:off x="3203672" y="4348237"/>
              <a:ext cx="616734" cy="289560"/>
            </a:xfrm>
            <a:prstGeom prst="flowChartDelay">
              <a:avLst/>
            </a:prstGeom>
            <a:solidFill>
              <a:srgbClr val="B28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u="sng" dirty="0"/>
            </a:p>
          </p:txBody>
        </p:sp>
        <p:sp>
          <p:nvSpPr>
            <p:cNvPr id="31" name="Fluxograma: Atraso 30">
              <a:extLst>
                <a:ext uri="{FF2B5EF4-FFF2-40B4-BE49-F238E27FC236}">
                  <a16:creationId xmlns:a16="http://schemas.microsoft.com/office/drawing/2014/main" id="{1AD75EC4-2B01-4F10-91F8-B3C9DEA0E2FA}"/>
                </a:ext>
              </a:extLst>
            </p:cNvPr>
            <p:cNvSpPr/>
            <p:nvPr/>
          </p:nvSpPr>
          <p:spPr>
            <a:xfrm rot="16200000">
              <a:off x="3179493" y="4041850"/>
              <a:ext cx="1229509" cy="289560"/>
            </a:xfrm>
            <a:prstGeom prst="flowChartDelay">
              <a:avLst/>
            </a:prstGeom>
            <a:solidFill>
              <a:srgbClr val="B28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u="sng" dirty="0"/>
            </a:p>
          </p:txBody>
        </p:sp>
        <p:sp>
          <p:nvSpPr>
            <p:cNvPr id="32" name="Fluxograma: Atraso 31">
              <a:extLst>
                <a:ext uri="{FF2B5EF4-FFF2-40B4-BE49-F238E27FC236}">
                  <a16:creationId xmlns:a16="http://schemas.microsoft.com/office/drawing/2014/main" id="{096EC693-6D17-4D95-9FF6-EACD05E409D1}"/>
                </a:ext>
              </a:extLst>
            </p:cNvPr>
            <p:cNvSpPr/>
            <p:nvPr/>
          </p:nvSpPr>
          <p:spPr>
            <a:xfrm rot="16200000">
              <a:off x="3310925" y="3882109"/>
              <a:ext cx="1545029" cy="289560"/>
            </a:xfrm>
            <a:prstGeom prst="flowChartDelay">
              <a:avLst/>
            </a:prstGeom>
            <a:solidFill>
              <a:srgbClr val="B28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u="sng" dirty="0"/>
            </a:p>
          </p:txBody>
        </p:sp>
        <p:sp>
          <p:nvSpPr>
            <p:cNvPr id="33" name="Fluxograma: Atraso 32">
              <a:extLst>
                <a:ext uri="{FF2B5EF4-FFF2-40B4-BE49-F238E27FC236}">
                  <a16:creationId xmlns:a16="http://schemas.microsoft.com/office/drawing/2014/main" id="{D1DB8C53-DD23-4790-9192-0B17242A6018}"/>
                </a:ext>
              </a:extLst>
            </p:cNvPr>
            <p:cNvSpPr/>
            <p:nvPr/>
          </p:nvSpPr>
          <p:spPr>
            <a:xfrm rot="16200000">
              <a:off x="3522381" y="3816627"/>
              <a:ext cx="1679959" cy="289560"/>
            </a:xfrm>
            <a:prstGeom prst="flowChartDelay">
              <a:avLst/>
            </a:prstGeom>
            <a:solidFill>
              <a:srgbClr val="B28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u="sng" dirty="0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064DBCF3-CF3E-4D3C-B5BA-C9321C91B098}"/>
                </a:ext>
              </a:extLst>
            </p:cNvPr>
            <p:cNvCxnSpPr/>
            <p:nvPr/>
          </p:nvCxnSpPr>
          <p:spPr>
            <a:xfrm>
              <a:off x="1509713" y="4799404"/>
              <a:ext cx="3009004" cy="0"/>
            </a:xfrm>
            <a:prstGeom prst="line">
              <a:avLst/>
            </a:prstGeom>
            <a:solidFill>
              <a:srgbClr val="9DA5BC"/>
            </a:solidFill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B006EF4-BD38-4C26-9CDD-1E45FA71A8B5}"/>
                </a:ext>
              </a:extLst>
            </p:cNvPr>
            <p:cNvSpPr txBox="1"/>
            <p:nvPr/>
          </p:nvSpPr>
          <p:spPr>
            <a:xfrm>
              <a:off x="1435010" y="4603435"/>
              <a:ext cx="225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76B9C9C8-2B0C-4A24-95AE-2D997BE8F5C8}"/>
                </a:ext>
              </a:extLst>
            </p:cNvPr>
            <p:cNvCxnSpPr/>
            <p:nvPr/>
          </p:nvCxnSpPr>
          <p:spPr>
            <a:xfrm>
              <a:off x="1509713" y="4123129"/>
              <a:ext cx="300900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3F3A11E2-86B2-4197-B830-1347F4C3C7C2}"/>
                </a:ext>
              </a:extLst>
            </p:cNvPr>
            <p:cNvCxnSpPr/>
            <p:nvPr/>
          </p:nvCxnSpPr>
          <p:spPr>
            <a:xfrm>
              <a:off x="1509713" y="3517708"/>
              <a:ext cx="300900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9B6AB5D3-8C7B-40CE-A9B2-BE9E808F4C56}"/>
                </a:ext>
              </a:extLst>
            </p:cNvPr>
            <p:cNvCxnSpPr/>
            <p:nvPr/>
          </p:nvCxnSpPr>
          <p:spPr>
            <a:xfrm>
              <a:off x="1509713" y="2911623"/>
              <a:ext cx="300900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840731D3-2C69-4483-9698-BA1A103C8F15}"/>
                </a:ext>
              </a:extLst>
            </p:cNvPr>
            <p:cNvCxnSpPr/>
            <p:nvPr/>
          </p:nvCxnSpPr>
          <p:spPr>
            <a:xfrm>
              <a:off x="1509713" y="2426323"/>
              <a:ext cx="300900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E02F4048-B3B3-4243-960D-5E3BE985B3C0}"/>
                </a:ext>
              </a:extLst>
            </p:cNvPr>
            <p:cNvSpPr txBox="1"/>
            <p:nvPr/>
          </p:nvSpPr>
          <p:spPr>
            <a:xfrm>
              <a:off x="1432721" y="3904000"/>
              <a:ext cx="575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F977D98-BC46-46A7-A617-C8D3638FCD99}"/>
                </a:ext>
              </a:extLst>
            </p:cNvPr>
            <p:cNvSpPr txBox="1"/>
            <p:nvPr/>
          </p:nvSpPr>
          <p:spPr>
            <a:xfrm>
              <a:off x="1440819" y="3287998"/>
              <a:ext cx="575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8FBCB3C0-B645-42A8-AB10-F1516D0958D4}"/>
                </a:ext>
              </a:extLst>
            </p:cNvPr>
            <p:cNvSpPr txBox="1"/>
            <p:nvPr/>
          </p:nvSpPr>
          <p:spPr>
            <a:xfrm>
              <a:off x="1447850" y="2702060"/>
              <a:ext cx="575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3000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9014B73-3713-418F-93F4-E26290D962CF}"/>
                </a:ext>
              </a:extLst>
            </p:cNvPr>
            <p:cNvSpPr txBox="1"/>
            <p:nvPr/>
          </p:nvSpPr>
          <p:spPr>
            <a:xfrm>
              <a:off x="1448020" y="2167098"/>
              <a:ext cx="575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4000</a:t>
              </a: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EA6889AE-61AD-49A2-986C-7D4006F785EE}"/>
                </a:ext>
              </a:extLst>
            </p:cNvPr>
            <p:cNvCxnSpPr/>
            <p:nvPr/>
          </p:nvCxnSpPr>
          <p:spPr>
            <a:xfrm>
              <a:off x="1509713" y="1819157"/>
              <a:ext cx="300900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174BBB5-043C-4489-81D7-F2BB2856E281}"/>
                </a:ext>
              </a:extLst>
            </p:cNvPr>
            <p:cNvSpPr txBox="1"/>
            <p:nvPr/>
          </p:nvSpPr>
          <p:spPr>
            <a:xfrm>
              <a:off x="1432721" y="1595554"/>
              <a:ext cx="575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5000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5704E9B-9D26-476E-A6EA-96B241B358EA}"/>
                </a:ext>
              </a:extLst>
            </p:cNvPr>
            <p:cNvSpPr txBox="1"/>
            <p:nvPr/>
          </p:nvSpPr>
          <p:spPr>
            <a:xfrm>
              <a:off x="3311242" y="3954730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191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(16%)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C7ED4484-8130-4E3E-90E6-4EF9B1594B48}"/>
                </a:ext>
              </a:extLst>
            </p:cNvPr>
            <p:cNvSpPr txBox="1"/>
            <p:nvPr/>
          </p:nvSpPr>
          <p:spPr>
            <a:xfrm>
              <a:off x="3304495" y="4347946"/>
              <a:ext cx="402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191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(84%)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AF6A994-7E55-439E-8DF8-A6481ECFA879}"/>
                </a:ext>
              </a:extLst>
            </p:cNvPr>
            <p:cNvSpPr txBox="1"/>
            <p:nvPr/>
          </p:nvSpPr>
          <p:spPr>
            <a:xfrm>
              <a:off x="3588838" y="3301058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588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(24%)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D11C5CF7-463F-4924-9B24-0298BAD5C9CF}"/>
                </a:ext>
              </a:extLst>
            </p:cNvPr>
            <p:cNvSpPr txBox="1"/>
            <p:nvPr/>
          </p:nvSpPr>
          <p:spPr>
            <a:xfrm>
              <a:off x="3595320" y="3867189"/>
              <a:ext cx="402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1.824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(76%)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74B0B93C-77A4-4C48-94D1-A5BF13B603C1}"/>
                </a:ext>
              </a:extLst>
            </p:cNvPr>
            <p:cNvSpPr txBox="1"/>
            <p:nvPr/>
          </p:nvSpPr>
          <p:spPr>
            <a:xfrm>
              <a:off x="3843012" y="2648988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1.987</a:t>
              </a:r>
            </a:p>
            <a:p>
              <a:pPr algn="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(45%)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1463DC6-51C6-4E13-96A2-6582CCFFA160}"/>
                </a:ext>
              </a:extLst>
            </p:cNvPr>
            <p:cNvSpPr txBox="1"/>
            <p:nvPr/>
          </p:nvSpPr>
          <p:spPr>
            <a:xfrm>
              <a:off x="3890953" y="3681913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2.474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(55%)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5E006EBA-D3E2-424B-BCF4-3153A6BF606F}"/>
                </a:ext>
              </a:extLst>
            </p:cNvPr>
            <p:cNvSpPr txBox="1"/>
            <p:nvPr/>
          </p:nvSpPr>
          <p:spPr>
            <a:xfrm>
              <a:off x="4130565" y="2520750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2.226</a:t>
              </a:r>
            </a:p>
            <a:p>
              <a:pPr algn="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(45%)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F0D3C910-4005-4AE7-83F3-8767FCDD7673}"/>
                </a:ext>
              </a:extLst>
            </p:cNvPr>
            <p:cNvSpPr txBox="1"/>
            <p:nvPr/>
          </p:nvSpPr>
          <p:spPr>
            <a:xfrm>
              <a:off x="4174187" y="3575178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2.673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(55%)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F3AF574F-F552-42C2-8E4D-BCF575E6B28E}"/>
                </a:ext>
              </a:extLst>
            </p:cNvPr>
            <p:cNvSpPr txBox="1"/>
            <p:nvPr/>
          </p:nvSpPr>
          <p:spPr>
            <a:xfrm>
              <a:off x="1832558" y="4776303"/>
              <a:ext cx="415888" cy="1662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ATÉ</a:t>
              </a:r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2012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B4DA0E43-C457-4A4D-AA27-81682475C55C}"/>
                </a:ext>
              </a:extLst>
            </p:cNvPr>
            <p:cNvSpPr txBox="1"/>
            <p:nvPr/>
          </p:nvSpPr>
          <p:spPr>
            <a:xfrm>
              <a:off x="2296126" y="4764961"/>
              <a:ext cx="298724" cy="1662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2013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C3CC13CA-8580-4B55-B456-825EF069EA72}"/>
                </a:ext>
              </a:extLst>
            </p:cNvPr>
            <p:cNvSpPr txBox="1"/>
            <p:nvPr/>
          </p:nvSpPr>
          <p:spPr>
            <a:xfrm>
              <a:off x="2387559" y="4762858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2014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47713F23-5AB4-4D25-91C0-EDF406DCBF00}"/>
                </a:ext>
              </a:extLst>
            </p:cNvPr>
            <p:cNvSpPr txBox="1"/>
            <p:nvPr/>
          </p:nvSpPr>
          <p:spPr>
            <a:xfrm>
              <a:off x="2668158" y="4762858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2015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EFF203B5-AEEF-4948-9329-C71EA280A66A}"/>
                </a:ext>
              </a:extLst>
            </p:cNvPr>
            <p:cNvSpPr txBox="1"/>
            <p:nvPr/>
          </p:nvSpPr>
          <p:spPr>
            <a:xfrm>
              <a:off x="2963388" y="4757908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6519D241-F09E-42CC-B523-7FBC5D921F94}"/>
                </a:ext>
              </a:extLst>
            </p:cNvPr>
            <p:cNvSpPr txBox="1"/>
            <p:nvPr/>
          </p:nvSpPr>
          <p:spPr>
            <a:xfrm>
              <a:off x="3254268" y="4769436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2017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3E7E560-2509-41B5-97B8-A0CBA059CACA}"/>
                </a:ext>
              </a:extLst>
            </p:cNvPr>
            <p:cNvSpPr txBox="1"/>
            <p:nvPr/>
          </p:nvSpPr>
          <p:spPr>
            <a:xfrm>
              <a:off x="3542220" y="4767899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67A80E49-765C-4105-B374-AE8840DF5D7C}"/>
                </a:ext>
              </a:extLst>
            </p:cNvPr>
            <p:cNvSpPr txBox="1"/>
            <p:nvPr/>
          </p:nvSpPr>
          <p:spPr>
            <a:xfrm>
              <a:off x="3828749" y="4767958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66F194F7-A6B5-494B-814A-54B891A222BA}"/>
                </a:ext>
              </a:extLst>
            </p:cNvPr>
            <p:cNvSpPr txBox="1"/>
            <p:nvPr/>
          </p:nvSpPr>
          <p:spPr>
            <a:xfrm>
              <a:off x="4123252" y="4767958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02/2020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9D220950-BEB4-4EBB-A45E-37BE7C342965}"/>
                </a:ext>
              </a:extLst>
            </p:cNvPr>
            <p:cNvSpPr txBox="1"/>
            <p:nvPr/>
          </p:nvSpPr>
          <p:spPr>
            <a:xfrm>
              <a:off x="1708763" y="5038818"/>
              <a:ext cx="904456" cy="15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GERAÇÃO CENTRALISADA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56D0D2E6-CD6A-499B-BBE0-BF7C5C2482DC}"/>
                </a:ext>
              </a:extLst>
            </p:cNvPr>
            <p:cNvSpPr txBox="1"/>
            <p:nvPr/>
          </p:nvSpPr>
          <p:spPr>
            <a:xfrm>
              <a:off x="2989444" y="5020847"/>
              <a:ext cx="839305" cy="15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GERAÇÃO DISTRIBUÍDA 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215FCFE2-9D33-4147-A392-3BD0AABA31E3}"/>
                </a:ext>
              </a:extLst>
            </p:cNvPr>
            <p:cNvSpPr txBox="1"/>
            <p:nvPr/>
          </p:nvSpPr>
          <p:spPr>
            <a:xfrm>
              <a:off x="3855932" y="5038818"/>
              <a:ext cx="662784" cy="15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TOTAL </a:t>
              </a:r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846DB1C4-AB84-49AD-B174-F11169ED1FAB}"/>
                </a:ext>
              </a:extLst>
            </p:cNvPr>
            <p:cNvSpPr/>
            <p:nvPr/>
          </p:nvSpPr>
          <p:spPr>
            <a:xfrm>
              <a:off x="1653236" y="5051798"/>
              <a:ext cx="109772" cy="109772"/>
            </a:xfrm>
            <a:prstGeom prst="roundRect">
              <a:avLst/>
            </a:prstGeom>
            <a:solidFill>
              <a:srgbClr val="B28D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EEA1CA4E-254F-4383-9F5A-5E9591013D79}"/>
                </a:ext>
              </a:extLst>
            </p:cNvPr>
            <p:cNvSpPr/>
            <p:nvPr/>
          </p:nvSpPr>
          <p:spPr>
            <a:xfrm>
              <a:off x="2967927" y="5048084"/>
              <a:ext cx="109772" cy="1097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D176DBC5-0421-4C0C-84E8-CD0ABF960C19}"/>
                </a:ext>
              </a:extLst>
            </p:cNvPr>
            <p:cNvSpPr/>
            <p:nvPr/>
          </p:nvSpPr>
          <p:spPr>
            <a:xfrm>
              <a:off x="4104895" y="5053834"/>
              <a:ext cx="109772" cy="10977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1052" name="Agrupar 1051">
            <a:extLst>
              <a:ext uri="{FF2B5EF4-FFF2-40B4-BE49-F238E27FC236}">
                <a16:creationId xmlns:a16="http://schemas.microsoft.com/office/drawing/2014/main" id="{07DE5418-E075-4786-BB00-F4B4F2A1EF85}"/>
              </a:ext>
            </a:extLst>
          </p:cNvPr>
          <p:cNvGrpSpPr/>
          <p:nvPr/>
        </p:nvGrpSpPr>
        <p:grpSpPr>
          <a:xfrm>
            <a:off x="5563761" y="1564489"/>
            <a:ext cx="5463431" cy="5016219"/>
            <a:chOff x="5630541" y="1374183"/>
            <a:chExt cx="5463431" cy="5016219"/>
          </a:xfrm>
        </p:grpSpPr>
        <p:grpSp>
          <p:nvGrpSpPr>
            <p:cNvPr id="1032" name="Agrupar 1031">
              <a:extLst>
                <a:ext uri="{FF2B5EF4-FFF2-40B4-BE49-F238E27FC236}">
                  <a16:creationId xmlns:a16="http://schemas.microsoft.com/office/drawing/2014/main" id="{2D5FCF1B-A724-471E-AE2D-4277CE0B481A}"/>
                </a:ext>
              </a:extLst>
            </p:cNvPr>
            <p:cNvGrpSpPr/>
            <p:nvPr/>
          </p:nvGrpSpPr>
          <p:grpSpPr>
            <a:xfrm>
              <a:off x="5630541" y="1472469"/>
              <a:ext cx="3670946" cy="4636972"/>
              <a:chOff x="6303607" y="1668764"/>
              <a:chExt cx="3670946" cy="4636972"/>
            </a:xfrm>
          </p:grpSpPr>
          <p:sp>
            <p:nvSpPr>
              <p:cNvPr id="148" name="Forma Livre: Forma 147">
                <a:extLst>
                  <a:ext uri="{FF2B5EF4-FFF2-40B4-BE49-F238E27FC236}">
                    <a16:creationId xmlns:a16="http://schemas.microsoft.com/office/drawing/2014/main" id="{1DA3B15D-96E2-4D7C-986B-A877B0C92444}"/>
                  </a:ext>
                </a:extLst>
              </p:cNvPr>
              <p:cNvSpPr/>
              <p:nvPr/>
            </p:nvSpPr>
            <p:spPr>
              <a:xfrm rot="3039433">
                <a:off x="6644255" y="1332333"/>
                <a:ext cx="2527610" cy="3208905"/>
              </a:xfrm>
              <a:custGeom>
                <a:avLst/>
                <a:gdLst>
                  <a:gd name="connsiteX0" fmla="*/ 364214 w 2527610"/>
                  <a:gd name="connsiteY0" fmla="*/ 583317 h 3208905"/>
                  <a:gd name="connsiteX1" fmla="*/ 1448507 w 2527610"/>
                  <a:gd name="connsiteY1" fmla="*/ 2966 h 3208905"/>
                  <a:gd name="connsiteX2" fmla="*/ 1506573 w 2527610"/>
                  <a:gd name="connsiteY2" fmla="*/ 0 h 3208905"/>
                  <a:gd name="connsiteX3" fmla="*/ 1506572 w 2527610"/>
                  <a:gd name="connsiteY3" fmla="*/ 806640 h 3208905"/>
                  <a:gd name="connsiteX4" fmla="*/ 1376453 w 2527610"/>
                  <a:gd name="connsiteY4" fmla="*/ 832244 h 3208905"/>
                  <a:gd name="connsiteX5" fmla="*/ 985560 w 2527610"/>
                  <a:gd name="connsiteY5" fmla="*/ 1092657 h 3208905"/>
                  <a:gd name="connsiteX6" fmla="*/ 1097565 w 2527610"/>
                  <a:gd name="connsiteY6" fmla="*/ 2223344 h 3208905"/>
                  <a:gd name="connsiteX7" fmla="*/ 1981165 w 2527610"/>
                  <a:gd name="connsiteY7" fmla="*/ 2313168 h 3208905"/>
                  <a:gd name="connsiteX8" fmla="*/ 2018693 w 2527610"/>
                  <a:gd name="connsiteY8" fmla="*/ 2291015 h 3208905"/>
                  <a:gd name="connsiteX9" fmla="*/ 2527610 w 2527610"/>
                  <a:gd name="connsiteY9" fmla="*/ 2917446 h 3208905"/>
                  <a:gd name="connsiteX10" fmla="*/ 2490804 w 2527610"/>
                  <a:gd name="connsiteY10" fmla="*/ 2944422 h 3208905"/>
                  <a:gd name="connsiteX11" fmla="*/ 588224 w 2527610"/>
                  <a:gd name="connsiteY11" fmla="*/ 2844691 h 3208905"/>
                  <a:gd name="connsiteX12" fmla="*/ 364214 w 2527610"/>
                  <a:gd name="connsiteY12" fmla="*/ 583317 h 320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7610" h="3208905">
                    <a:moveTo>
                      <a:pt x="364214" y="583317"/>
                    </a:moveTo>
                    <a:cubicBezTo>
                      <a:pt x="645515" y="240157"/>
                      <a:pt x="1039279" y="43504"/>
                      <a:pt x="1448507" y="2966"/>
                    </a:cubicBezTo>
                    <a:lnTo>
                      <a:pt x="1506573" y="0"/>
                    </a:lnTo>
                    <a:lnTo>
                      <a:pt x="1506572" y="806640"/>
                    </a:lnTo>
                    <a:lnTo>
                      <a:pt x="1376453" y="832244"/>
                    </a:lnTo>
                    <a:cubicBezTo>
                      <a:pt x="1228166" y="876492"/>
                      <a:pt x="1091048" y="963972"/>
                      <a:pt x="985560" y="1092657"/>
                    </a:cubicBezTo>
                    <a:cubicBezTo>
                      <a:pt x="704259" y="1435817"/>
                      <a:pt x="754405" y="1942043"/>
                      <a:pt x="1097565" y="2223344"/>
                    </a:cubicBezTo>
                    <a:cubicBezTo>
                      <a:pt x="1354935" y="2434320"/>
                      <a:pt x="1704030" y="2458857"/>
                      <a:pt x="1981165" y="2313168"/>
                    </a:cubicBezTo>
                    <a:lnTo>
                      <a:pt x="2018693" y="2291015"/>
                    </a:lnTo>
                    <a:lnTo>
                      <a:pt x="2527610" y="2917446"/>
                    </a:lnTo>
                    <a:lnTo>
                      <a:pt x="2490804" y="2944422"/>
                    </a:lnTo>
                    <a:cubicBezTo>
                      <a:pt x="1918791" y="3321305"/>
                      <a:pt x="1145859" y="3301805"/>
                      <a:pt x="588224" y="2844691"/>
                    </a:cubicBezTo>
                    <a:cubicBezTo>
                      <a:pt x="-98096" y="2282088"/>
                      <a:pt x="-198389" y="1269637"/>
                      <a:pt x="364214" y="583317"/>
                    </a:cubicBezTo>
                    <a:close/>
                  </a:path>
                </a:pathLst>
              </a:custGeom>
              <a:solidFill>
                <a:srgbClr val="1631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6" name="Forma Livre: Forma 145">
                <a:extLst>
                  <a:ext uri="{FF2B5EF4-FFF2-40B4-BE49-F238E27FC236}">
                    <a16:creationId xmlns:a16="http://schemas.microsoft.com/office/drawing/2014/main" id="{17E4FE27-2331-4808-8DCC-2373FAA5E743}"/>
                  </a:ext>
                </a:extLst>
              </p:cNvPr>
              <p:cNvSpPr/>
              <p:nvPr/>
            </p:nvSpPr>
            <p:spPr>
              <a:xfrm rot="3039433">
                <a:off x="8905154" y="2199393"/>
                <a:ext cx="556702" cy="849617"/>
              </a:xfrm>
              <a:custGeom>
                <a:avLst/>
                <a:gdLst>
                  <a:gd name="connsiteX0" fmla="*/ 0 w 556702"/>
                  <a:gd name="connsiteY0" fmla="*/ 2574 h 849617"/>
                  <a:gd name="connsiteX1" fmla="*/ 50212 w 556702"/>
                  <a:gd name="connsiteY1" fmla="*/ 9 h 849617"/>
                  <a:gd name="connsiteX2" fmla="*/ 509532 w 556702"/>
                  <a:gd name="connsiteY2" fmla="*/ 65356 h 849617"/>
                  <a:gd name="connsiteX3" fmla="*/ 556702 w 556702"/>
                  <a:gd name="connsiteY3" fmla="*/ 81819 h 849617"/>
                  <a:gd name="connsiteX4" fmla="*/ 320713 w 556702"/>
                  <a:gd name="connsiteY4" fmla="*/ 849617 h 849617"/>
                  <a:gd name="connsiteX5" fmla="*/ 282074 w 556702"/>
                  <a:gd name="connsiteY5" fmla="*/ 836131 h 849617"/>
                  <a:gd name="connsiteX6" fmla="*/ 129569 w 556702"/>
                  <a:gd name="connsiteY6" fmla="*/ 806899 h 849617"/>
                  <a:gd name="connsiteX7" fmla="*/ 0 w 556702"/>
                  <a:gd name="connsiteY7" fmla="*/ 807311 h 849617"/>
                  <a:gd name="connsiteX8" fmla="*/ 0 w 556702"/>
                  <a:gd name="connsiteY8" fmla="*/ 2574 h 849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6702" h="849617">
                    <a:moveTo>
                      <a:pt x="0" y="2574"/>
                    </a:moveTo>
                    <a:lnTo>
                      <a:pt x="50212" y="9"/>
                    </a:lnTo>
                    <a:cubicBezTo>
                      <a:pt x="204554" y="-500"/>
                      <a:pt x="359365" y="21114"/>
                      <a:pt x="509532" y="65356"/>
                    </a:cubicBezTo>
                    <a:lnTo>
                      <a:pt x="556702" y="81819"/>
                    </a:lnTo>
                    <a:lnTo>
                      <a:pt x="320713" y="849617"/>
                    </a:lnTo>
                    <a:lnTo>
                      <a:pt x="282074" y="836131"/>
                    </a:lnTo>
                    <a:cubicBezTo>
                      <a:pt x="232019" y="821383"/>
                      <a:pt x="180931" y="811665"/>
                      <a:pt x="129569" y="806899"/>
                    </a:cubicBezTo>
                    <a:lnTo>
                      <a:pt x="0" y="807311"/>
                    </a:lnTo>
                    <a:lnTo>
                      <a:pt x="0" y="2574"/>
                    </a:lnTo>
                    <a:close/>
                  </a:path>
                </a:pathLst>
              </a:custGeom>
              <a:solidFill>
                <a:srgbClr val="4D4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Forma Livre: Forma 142">
                <a:extLst>
                  <a:ext uri="{FF2B5EF4-FFF2-40B4-BE49-F238E27FC236}">
                    <a16:creationId xmlns:a16="http://schemas.microsoft.com/office/drawing/2014/main" id="{09855305-89F2-486E-B5AA-D696574B3A4B}"/>
                  </a:ext>
                </a:extLst>
              </p:cNvPr>
              <p:cNvSpPr/>
              <p:nvPr/>
            </p:nvSpPr>
            <p:spPr>
              <a:xfrm rot="3039433">
                <a:off x="8984381" y="2628363"/>
                <a:ext cx="815407" cy="924727"/>
              </a:xfrm>
              <a:custGeom>
                <a:avLst/>
                <a:gdLst>
                  <a:gd name="connsiteX0" fmla="*/ 236226 w 815407"/>
                  <a:gd name="connsiteY0" fmla="*/ 0 h 924727"/>
                  <a:gd name="connsiteX1" fmla="*/ 294288 w 815407"/>
                  <a:gd name="connsiteY1" fmla="*/ 20265 h 924727"/>
                  <a:gd name="connsiteX2" fmla="*/ 709625 w 815407"/>
                  <a:gd name="connsiteY2" fmla="*/ 267321 h 924727"/>
                  <a:gd name="connsiteX3" fmla="*/ 815407 w 815407"/>
                  <a:gd name="connsiteY3" fmla="*/ 363351 h 924727"/>
                  <a:gd name="connsiteX4" fmla="*/ 240008 w 815407"/>
                  <a:gd name="connsiteY4" fmla="*/ 924727 h 924727"/>
                  <a:gd name="connsiteX5" fmla="*/ 200285 w 815407"/>
                  <a:gd name="connsiteY5" fmla="*/ 888666 h 924727"/>
                  <a:gd name="connsiteX6" fmla="*/ 64714 w 815407"/>
                  <a:gd name="connsiteY6" fmla="*/ 798639 h 924727"/>
                  <a:gd name="connsiteX7" fmla="*/ 0 w 815407"/>
                  <a:gd name="connsiteY7" fmla="*/ 768569 h 924727"/>
                  <a:gd name="connsiteX8" fmla="*/ 236226 w 815407"/>
                  <a:gd name="connsiteY8" fmla="*/ 0 h 924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5407" h="924727">
                    <a:moveTo>
                      <a:pt x="236226" y="0"/>
                    </a:moveTo>
                    <a:lnTo>
                      <a:pt x="294288" y="20265"/>
                    </a:lnTo>
                    <a:cubicBezTo>
                      <a:pt x="440789" y="79650"/>
                      <a:pt x="580940" y="161833"/>
                      <a:pt x="709625" y="267321"/>
                    </a:cubicBezTo>
                    <a:lnTo>
                      <a:pt x="815407" y="363351"/>
                    </a:lnTo>
                    <a:lnTo>
                      <a:pt x="240008" y="924727"/>
                    </a:lnTo>
                    <a:lnTo>
                      <a:pt x="200285" y="888666"/>
                    </a:lnTo>
                    <a:cubicBezTo>
                      <a:pt x="157390" y="853503"/>
                      <a:pt x="111947" y="823519"/>
                      <a:pt x="64714" y="798639"/>
                    </a:cubicBezTo>
                    <a:lnTo>
                      <a:pt x="0" y="768569"/>
                    </a:lnTo>
                    <a:lnTo>
                      <a:pt x="236226" y="0"/>
                    </a:lnTo>
                    <a:close/>
                  </a:path>
                </a:pathLst>
              </a:custGeom>
              <a:solidFill>
                <a:srgbClr val="594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B3C4BD6C-F267-480E-AD32-375985856696}"/>
                  </a:ext>
                </a:extLst>
              </p:cNvPr>
              <p:cNvSpPr/>
              <p:nvPr/>
            </p:nvSpPr>
            <p:spPr>
              <a:xfrm rot="3039433">
                <a:off x="8885147" y="3131852"/>
                <a:ext cx="869398" cy="811167"/>
              </a:xfrm>
              <a:custGeom>
                <a:avLst/>
                <a:gdLst>
                  <a:gd name="connsiteX0" fmla="*/ 0 w 869398"/>
                  <a:gd name="connsiteY0" fmla="*/ 560885 h 811167"/>
                  <a:gd name="connsiteX1" fmla="*/ 574896 w 869398"/>
                  <a:gd name="connsiteY1" fmla="*/ 0 h 811167"/>
                  <a:gd name="connsiteX2" fmla="*/ 666695 w 869398"/>
                  <a:gd name="connsiteY2" fmla="*/ 102027 h 811167"/>
                  <a:gd name="connsiteX3" fmla="*/ 840604 w 869398"/>
                  <a:gd name="connsiteY3" fmla="*/ 365654 h 811167"/>
                  <a:gd name="connsiteX4" fmla="*/ 869398 w 869398"/>
                  <a:gd name="connsiteY4" fmla="*/ 427583 h 811167"/>
                  <a:gd name="connsiteX5" fmla="*/ 158463 w 869398"/>
                  <a:gd name="connsiteY5" fmla="*/ 811167 h 811167"/>
                  <a:gd name="connsiteX6" fmla="*/ 129435 w 869398"/>
                  <a:gd name="connsiteY6" fmla="*/ 739912 h 811167"/>
                  <a:gd name="connsiteX7" fmla="*/ 42480 w 869398"/>
                  <a:gd name="connsiteY7" fmla="*/ 608098 h 811167"/>
                  <a:gd name="connsiteX8" fmla="*/ 0 w 869398"/>
                  <a:gd name="connsiteY8" fmla="*/ 560885 h 81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9398" h="811167">
                    <a:moveTo>
                      <a:pt x="0" y="560885"/>
                    </a:moveTo>
                    <a:lnTo>
                      <a:pt x="574896" y="0"/>
                    </a:lnTo>
                    <a:lnTo>
                      <a:pt x="666695" y="102027"/>
                    </a:lnTo>
                    <a:cubicBezTo>
                      <a:pt x="734022" y="184894"/>
                      <a:pt x="792042" y="273275"/>
                      <a:pt x="840604" y="365654"/>
                    </a:cubicBezTo>
                    <a:lnTo>
                      <a:pt x="869398" y="427583"/>
                    </a:lnTo>
                    <a:lnTo>
                      <a:pt x="158463" y="811167"/>
                    </a:lnTo>
                    <a:lnTo>
                      <a:pt x="129435" y="739912"/>
                    </a:lnTo>
                    <a:cubicBezTo>
                      <a:pt x="105154" y="693723"/>
                      <a:pt x="76144" y="649532"/>
                      <a:pt x="42480" y="608098"/>
                    </a:cubicBezTo>
                    <a:lnTo>
                      <a:pt x="0" y="560885"/>
                    </a:lnTo>
                    <a:close/>
                  </a:path>
                </a:pathLst>
              </a:custGeom>
              <a:solidFill>
                <a:srgbClr val="B28D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4939BE63-6ADD-4102-BA97-D7570F47EC03}"/>
                  </a:ext>
                </a:extLst>
              </p:cNvPr>
              <p:cNvSpPr/>
              <p:nvPr/>
            </p:nvSpPr>
            <p:spPr>
              <a:xfrm rot="3039433">
                <a:off x="8700323" y="3585167"/>
                <a:ext cx="845030" cy="650685"/>
              </a:xfrm>
              <a:custGeom>
                <a:avLst/>
                <a:gdLst>
                  <a:gd name="connsiteX0" fmla="*/ 0 w 845030"/>
                  <a:gd name="connsiteY0" fmla="*/ 384641 h 650685"/>
                  <a:gd name="connsiteX1" fmla="*/ 712896 w 845030"/>
                  <a:gd name="connsiteY1" fmla="*/ 0 h 650685"/>
                  <a:gd name="connsiteX2" fmla="*/ 730526 w 845030"/>
                  <a:gd name="connsiteY2" fmla="*/ 37917 h 650685"/>
                  <a:gd name="connsiteX3" fmla="*/ 841485 w 845030"/>
                  <a:gd name="connsiteY3" fmla="*/ 486659 h 650685"/>
                  <a:gd name="connsiteX4" fmla="*/ 845030 w 845030"/>
                  <a:gd name="connsiteY4" fmla="*/ 556065 h 650685"/>
                  <a:gd name="connsiteX5" fmla="*/ 42239 w 845030"/>
                  <a:gd name="connsiteY5" fmla="*/ 650685 h 650685"/>
                  <a:gd name="connsiteX6" fmla="*/ 41970 w 845030"/>
                  <a:gd name="connsiteY6" fmla="*/ 565857 h 650685"/>
                  <a:gd name="connsiteX7" fmla="*/ 12207 w 845030"/>
                  <a:gd name="connsiteY7" fmla="*/ 414604 h 650685"/>
                  <a:gd name="connsiteX8" fmla="*/ 0 w 845030"/>
                  <a:gd name="connsiteY8" fmla="*/ 384641 h 65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030" h="650685">
                    <a:moveTo>
                      <a:pt x="0" y="384641"/>
                    </a:moveTo>
                    <a:lnTo>
                      <a:pt x="712896" y="0"/>
                    </a:lnTo>
                    <a:lnTo>
                      <a:pt x="730526" y="37917"/>
                    </a:lnTo>
                    <a:cubicBezTo>
                      <a:pt x="789128" y="181912"/>
                      <a:pt x="826283" y="333198"/>
                      <a:pt x="841485" y="486659"/>
                    </a:cubicBezTo>
                    <a:lnTo>
                      <a:pt x="845030" y="556065"/>
                    </a:lnTo>
                    <a:lnTo>
                      <a:pt x="42239" y="650685"/>
                    </a:lnTo>
                    <a:lnTo>
                      <a:pt x="41970" y="565857"/>
                    </a:lnTo>
                    <a:cubicBezTo>
                      <a:pt x="36902" y="514704"/>
                      <a:pt x="26956" y="464034"/>
                      <a:pt x="12207" y="414604"/>
                    </a:cubicBezTo>
                    <a:lnTo>
                      <a:pt x="0" y="384641"/>
                    </a:lnTo>
                    <a:close/>
                  </a:path>
                </a:pathLst>
              </a:custGeom>
              <a:solidFill>
                <a:srgbClr val="ECAC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id="{06020634-71FD-4892-A776-176FCC5D814B}"/>
                  </a:ext>
                </a:extLst>
              </p:cNvPr>
              <p:cNvSpPr/>
              <p:nvPr/>
            </p:nvSpPr>
            <p:spPr>
              <a:xfrm rot="3039433">
                <a:off x="8353030" y="4024664"/>
                <a:ext cx="830222" cy="383547"/>
              </a:xfrm>
              <a:custGeom>
                <a:avLst/>
                <a:gdLst>
                  <a:gd name="connsiteX0" fmla="*/ 23250 w 830222"/>
                  <a:gd name="connsiteY0" fmla="*/ 94878 h 383547"/>
                  <a:gd name="connsiteX1" fmla="*/ 828231 w 830222"/>
                  <a:gd name="connsiteY1" fmla="*/ 0 h 383547"/>
                  <a:gd name="connsiteX2" fmla="*/ 830214 w 830222"/>
                  <a:gd name="connsiteY2" fmla="*/ 38829 h 383547"/>
                  <a:gd name="connsiteX3" fmla="*/ 801586 w 830222"/>
                  <a:gd name="connsiteY3" fmla="*/ 346623 h 383547"/>
                  <a:gd name="connsiteX4" fmla="*/ 792639 w 830222"/>
                  <a:gd name="connsiteY4" fmla="*/ 383547 h 383547"/>
                  <a:gd name="connsiteX5" fmla="*/ 0 w 830222"/>
                  <a:gd name="connsiteY5" fmla="*/ 239870 h 383547"/>
                  <a:gd name="connsiteX6" fmla="*/ 23324 w 830222"/>
                  <a:gd name="connsiteY6" fmla="*/ 118185 h 383547"/>
                  <a:gd name="connsiteX7" fmla="*/ 23250 w 830222"/>
                  <a:gd name="connsiteY7" fmla="*/ 94878 h 383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0222" h="383547">
                    <a:moveTo>
                      <a:pt x="23250" y="94878"/>
                    </a:moveTo>
                    <a:lnTo>
                      <a:pt x="828231" y="0"/>
                    </a:lnTo>
                    <a:lnTo>
                      <a:pt x="830214" y="38829"/>
                    </a:lnTo>
                    <a:cubicBezTo>
                      <a:pt x="830554" y="141723"/>
                      <a:pt x="821061" y="244827"/>
                      <a:pt x="801586" y="346623"/>
                    </a:cubicBezTo>
                    <a:lnTo>
                      <a:pt x="792639" y="383547"/>
                    </a:lnTo>
                    <a:lnTo>
                      <a:pt x="0" y="239870"/>
                    </a:lnTo>
                    <a:lnTo>
                      <a:pt x="23324" y="118185"/>
                    </a:lnTo>
                    <a:lnTo>
                      <a:pt x="23250" y="94878"/>
                    </a:lnTo>
                    <a:close/>
                  </a:path>
                </a:pathLst>
              </a:custGeom>
              <a:solidFill>
                <a:srgbClr val="BEB9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128">
                <a:extLst>
                  <a:ext uri="{FF2B5EF4-FFF2-40B4-BE49-F238E27FC236}">
                    <a16:creationId xmlns:a16="http://schemas.microsoft.com/office/drawing/2014/main" id="{A2B5633E-855F-4DD8-94B2-06B51D0A8985}"/>
                  </a:ext>
                </a:extLst>
              </p:cNvPr>
              <p:cNvSpPr/>
              <p:nvPr/>
            </p:nvSpPr>
            <p:spPr>
              <a:xfrm rot="3039433">
                <a:off x="8106710" y="4169582"/>
                <a:ext cx="829249" cy="374518"/>
              </a:xfrm>
              <a:custGeom>
                <a:avLst/>
                <a:gdLst>
                  <a:gd name="connsiteX0" fmla="*/ 36704 w 829249"/>
                  <a:gd name="connsiteY0" fmla="*/ 0 h 374518"/>
                  <a:gd name="connsiteX1" fmla="*/ 829249 w 829249"/>
                  <a:gd name="connsiteY1" fmla="*/ 143661 h 374518"/>
                  <a:gd name="connsiteX2" fmla="*/ 812264 w 829249"/>
                  <a:gd name="connsiteY2" fmla="*/ 213753 h 374518"/>
                  <a:gd name="connsiteX3" fmla="*/ 760460 w 829249"/>
                  <a:gd name="connsiteY3" fmla="*/ 362181 h 374518"/>
                  <a:gd name="connsiteX4" fmla="*/ 754727 w 829249"/>
                  <a:gd name="connsiteY4" fmla="*/ 374518 h 374518"/>
                  <a:gd name="connsiteX5" fmla="*/ 0 w 829249"/>
                  <a:gd name="connsiteY5" fmla="*/ 94050 h 374518"/>
                  <a:gd name="connsiteX6" fmla="*/ 15586 w 829249"/>
                  <a:gd name="connsiteY6" fmla="*/ 60508 h 374518"/>
                  <a:gd name="connsiteX7" fmla="*/ 36704 w 829249"/>
                  <a:gd name="connsiteY7" fmla="*/ 0 h 37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9249" h="374518">
                    <a:moveTo>
                      <a:pt x="36704" y="0"/>
                    </a:moveTo>
                    <a:lnTo>
                      <a:pt x="829249" y="143661"/>
                    </a:lnTo>
                    <a:lnTo>
                      <a:pt x="812264" y="213753"/>
                    </a:lnTo>
                    <a:cubicBezTo>
                      <a:pt x="797517" y="263808"/>
                      <a:pt x="780254" y="313348"/>
                      <a:pt x="760460" y="362181"/>
                    </a:cubicBezTo>
                    <a:lnTo>
                      <a:pt x="754727" y="374518"/>
                    </a:lnTo>
                    <a:lnTo>
                      <a:pt x="0" y="94050"/>
                    </a:lnTo>
                    <a:lnTo>
                      <a:pt x="15586" y="60508"/>
                    </a:lnTo>
                    <a:lnTo>
                      <a:pt x="36704" y="0"/>
                    </a:lnTo>
                    <a:close/>
                  </a:path>
                </a:pathLst>
              </a:custGeom>
              <a:solidFill>
                <a:srgbClr val="9DA5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1F5DE5C0-6D53-410B-AA8A-EC5F07D5EC3A}"/>
                  </a:ext>
                </a:extLst>
              </p:cNvPr>
              <p:cNvSpPr/>
              <p:nvPr/>
            </p:nvSpPr>
            <p:spPr>
              <a:xfrm rot="3039433">
                <a:off x="7564821" y="4053591"/>
                <a:ext cx="881056" cy="799491"/>
              </a:xfrm>
              <a:custGeom>
                <a:avLst/>
                <a:gdLst>
                  <a:gd name="connsiteX0" fmla="*/ 0 w 881056"/>
                  <a:gd name="connsiteY0" fmla="*/ 175755 h 799491"/>
                  <a:gd name="connsiteX1" fmla="*/ 55175 w 881056"/>
                  <a:gd name="connsiteY1" fmla="*/ 135318 h 799491"/>
                  <a:gd name="connsiteX2" fmla="*/ 170449 w 881056"/>
                  <a:gd name="connsiteY2" fmla="*/ 20443 h 799491"/>
                  <a:gd name="connsiteX3" fmla="*/ 185550 w 881056"/>
                  <a:gd name="connsiteY3" fmla="*/ 0 h 799491"/>
                  <a:gd name="connsiteX4" fmla="*/ 881056 w 881056"/>
                  <a:gd name="connsiteY4" fmla="*/ 408942 h 799491"/>
                  <a:gd name="connsiteX5" fmla="*/ 791794 w 881056"/>
                  <a:gd name="connsiteY5" fmla="*/ 529785 h 799491"/>
                  <a:gd name="connsiteX6" fmla="*/ 561246 w 881056"/>
                  <a:gd name="connsiteY6" fmla="*/ 759534 h 799491"/>
                  <a:gd name="connsiteX7" fmla="*/ 506728 w 881056"/>
                  <a:gd name="connsiteY7" fmla="*/ 799491 h 799491"/>
                  <a:gd name="connsiteX8" fmla="*/ 0 w 881056"/>
                  <a:gd name="connsiteY8" fmla="*/ 175755 h 79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1056" h="799491">
                    <a:moveTo>
                      <a:pt x="0" y="175755"/>
                    </a:moveTo>
                    <a:lnTo>
                      <a:pt x="55175" y="135318"/>
                    </a:lnTo>
                    <a:cubicBezTo>
                      <a:pt x="96609" y="101655"/>
                      <a:pt x="135286" y="63338"/>
                      <a:pt x="170449" y="20443"/>
                    </a:cubicBezTo>
                    <a:lnTo>
                      <a:pt x="185550" y="0"/>
                    </a:lnTo>
                    <a:lnTo>
                      <a:pt x="881056" y="408942"/>
                    </a:lnTo>
                    <a:lnTo>
                      <a:pt x="791794" y="529785"/>
                    </a:lnTo>
                    <a:cubicBezTo>
                      <a:pt x="721468" y="615575"/>
                      <a:pt x="644114" y="692208"/>
                      <a:pt x="561246" y="759534"/>
                    </a:cubicBezTo>
                    <a:lnTo>
                      <a:pt x="506728" y="799491"/>
                    </a:lnTo>
                    <a:lnTo>
                      <a:pt x="0" y="175755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1905CE2F-4FD5-48A4-A30B-2670D6345298}"/>
                  </a:ext>
                </a:extLst>
              </p:cNvPr>
              <p:cNvSpPr/>
              <p:nvPr/>
            </p:nvSpPr>
            <p:spPr>
              <a:xfrm rot="3039433">
                <a:off x="7923767" y="4174096"/>
                <a:ext cx="800927" cy="482556"/>
              </a:xfrm>
              <a:custGeom>
                <a:avLst/>
                <a:gdLst>
                  <a:gd name="connsiteX0" fmla="*/ 45882 w 800927"/>
                  <a:gd name="connsiteY0" fmla="*/ 0 h 482556"/>
                  <a:gd name="connsiteX1" fmla="*/ 800927 w 800927"/>
                  <a:gd name="connsiteY1" fmla="*/ 280587 h 482556"/>
                  <a:gd name="connsiteX2" fmla="*/ 758983 w 800927"/>
                  <a:gd name="connsiteY2" fmla="*/ 370853 h 482556"/>
                  <a:gd name="connsiteX3" fmla="*/ 692751 w 800927"/>
                  <a:gd name="connsiteY3" fmla="*/ 482556 h 482556"/>
                  <a:gd name="connsiteX4" fmla="*/ 0 w 800927"/>
                  <a:gd name="connsiteY4" fmla="*/ 75233 h 482556"/>
                  <a:gd name="connsiteX5" fmla="*/ 6455 w 800927"/>
                  <a:gd name="connsiteY5" fmla="*/ 66495 h 482556"/>
                  <a:gd name="connsiteX6" fmla="*/ 45882 w 800927"/>
                  <a:gd name="connsiteY6" fmla="*/ 0 h 48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0927" h="482556">
                    <a:moveTo>
                      <a:pt x="45882" y="0"/>
                    </a:moveTo>
                    <a:lnTo>
                      <a:pt x="800927" y="280587"/>
                    </a:lnTo>
                    <a:lnTo>
                      <a:pt x="758983" y="370853"/>
                    </a:lnTo>
                    <a:lnTo>
                      <a:pt x="692751" y="482556"/>
                    </a:lnTo>
                    <a:lnTo>
                      <a:pt x="0" y="75233"/>
                    </a:lnTo>
                    <a:lnTo>
                      <a:pt x="6455" y="66495"/>
                    </a:lnTo>
                    <a:lnTo>
                      <a:pt x="45882" y="0"/>
                    </a:lnTo>
                    <a:close/>
                  </a:path>
                </a:pathLst>
              </a:custGeom>
              <a:solidFill>
                <a:srgbClr val="9AB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4" name="Conector de Seta Reta 163">
                <a:extLst>
                  <a:ext uri="{FF2B5EF4-FFF2-40B4-BE49-F238E27FC236}">
                    <a16:creationId xmlns:a16="http://schemas.microsoft.com/office/drawing/2014/main" id="{64371C5C-5F6C-44B0-8700-FBB6295EA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776" y="1668764"/>
                <a:ext cx="1374115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de Seta Reta 165">
                <a:extLst>
                  <a:ext uri="{FF2B5EF4-FFF2-40B4-BE49-F238E27FC236}">
                    <a16:creationId xmlns:a16="http://schemas.microsoft.com/office/drawing/2014/main" id="{68B37AFA-238E-4BCE-8664-223EF55D4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4407" y="2359974"/>
                <a:ext cx="465684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de Seta Reta 167">
                <a:extLst>
                  <a:ext uri="{FF2B5EF4-FFF2-40B4-BE49-F238E27FC236}">
                    <a16:creationId xmlns:a16="http://schemas.microsoft.com/office/drawing/2014/main" id="{F85930A3-8BA2-456D-A202-FB9E2C320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8501" y="3027028"/>
                <a:ext cx="261590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de Seta Reta 168">
                <a:extLst>
                  <a:ext uri="{FF2B5EF4-FFF2-40B4-BE49-F238E27FC236}">
                    <a16:creationId xmlns:a16="http://schemas.microsoft.com/office/drawing/2014/main" id="{2C2CA42F-ACD5-4CB1-8064-76CE88797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8134" y="3661883"/>
                <a:ext cx="291957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de Seta Reta 169">
                <a:extLst>
                  <a:ext uri="{FF2B5EF4-FFF2-40B4-BE49-F238E27FC236}">
                    <a16:creationId xmlns:a16="http://schemas.microsoft.com/office/drawing/2014/main" id="{2DCF0AEF-9F63-4F01-ACE6-1459F62A9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6178" y="4216400"/>
                <a:ext cx="583913" cy="157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de Seta Reta 170">
                <a:extLst>
                  <a:ext uri="{FF2B5EF4-FFF2-40B4-BE49-F238E27FC236}">
                    <a16:creationId xmlns:a16="http://schemas.microsoft.com/office/drawing/2014/main" id="{1B56685D-7B5F-4480-9453-760E38A55E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7002" y="4516859"/>
                <a:ext cx="913089" cy="755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: Angulado 173">
                <a:extLst>
                  <a:ext uri="{FF2B5EF4-FFF2-40B4-BE49-F238E27FC236}">
                    <a16:creationId xmlns:a16="http://schemas.microsoft.com/office/drawing/2014/main" id="{ACF2E58A-664E-42B4-BF3F-C7801F98C0C8}"/>
                  </a:ext>
                </a:extLst>
              </p:cNvPr>
              <p:cNvCxnSpPr>
                <a:cxnSpLocks/>
                <a:stCxn id="129" idx="2"/>
              </p:cNvCxnSpPr>
              <p:nvPr/>
            </p:nvCxnSpPr>
            <p:spPr>
              <a:xfrm rot="16200000" flipH="1">
                <a:off x="9236900" y="4197189"/>
                <a:ext cx="228776" cy="1196713"/>
              </a:xfrm>
              <a:prstGeom prst="bentConnector2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: Angulado 177">
                <a:extLst>
                  <a:ext uri="{FF2B5EF4-FFF2-40B4-BE49-F238E27FC236}">
                    <a16:creationId xmlns:a16="http://schemas.microsoft.com/office/drawing/2014/main" id="{EC73402E-4C2F-475C-8127-8A3219DD2315}"/>
                  </a:ext>
                </a:extLst>
              </p:cNvPr>
              <p:cNvCxnSpPr>
                <a:cxnSpLocks/>
                <a:stCxn id="127" idx="2"/>
              </p:cNvCxnSpPr>
              <p:nvPr/>
            </p:nvCxnSpPr>
            <p:spPr>
              <a:xfrm rot="16200000" flipH="1">
                <a:off x="8949089" y="4277005"/>
                <a:ext cx="499220" cy="1494782"/>
              </a:xfrm>
              <a:prstGeom prst="bentConnector2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: Angulado 180">
                <a:extLst>
                  <a:ext uri="{FF2B5EF4-FFF2-40B4-BE49-F238E27FC236}">
                    <a16:creationId xmlns:a16="http://schemas.microsoft.com/office/drawing/2014/main" id="{A1769614-D9E5-4DF1-B248-FC24507F1740}"/>
                  </a:ext>
                </a:extLst>
              </p:cNvPr>
              <p:cNvCxnSpPr>
                <a:cxnSpLocks/>
                <a:stCxn id="128" idx="5"/>
              </p:cNvCxnSpPr>
              <p:nvPr/>
            </p:nvCxnSpPr>
            <p:spPr>
              <a:xfrm rot="16200000" flipH="1">
                <a:off x="8613218" y="4321684"/>
                <a:ext cx="847568" cy="1819067"/>
              </a:xfrm>
              <a:prstGeom prst="bentConnector2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: Angulado 219">
                <a:extLst>
                  <a:ext uri="{FF2B5EF4-FFF2-40B4-BE49-F238E27FC236}">
                    <a16:creationId xmlns:a16="http://schemas.microsoft.com/office/drawing/2014/main" id="{93E5149C-093B-48DD-AC06-84FEBB9FA7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5340" y="4711877"/>
                <a:ext cx="2294827" cy="1327734"/>
              </a:xfrm>
              <a:prstGeom prst="bentConnector3">
                <a:avLst>
                  <a:gd name="adj1" fmla="val 192"/>
                </a:avLst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: Angulado 222">
                <a:extLst>
                  <a:ext uri="{FF2B5EF4-FFF2-40B4-BE49-F238E27FC236}">
                    <a16:creationId xmlns:a16="http://schemas.microsoft.com/office/drawing/2014/main" id="{21209826-F35C-4589-969C-EE2CA654C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986" y="4676024"/>
                <a:ext cx="2414567" cy="1629712"/>
              </a:xfrm>
              <a:prstGeom prst="bentConnector3">
                <a:avLst>
                  <a:gd name="adj1" fmla="val 295"/>
                </a:avLst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0" name="CaixaDeTexto 1039">
              <a:extLst>
                <a:ext uri="{FF2B5EF4-FFF2-40B4-BE49-F238E27FC236}">
                  <a16:creationId xmlns:a16="http://schemas.microsoft.com/office/drawing/2014/main" id="{6944A6E3-F948-4756-87EB-964CB02C424A}"/>
                </a:ext>
              </a:extLst>
            </p:cNvPr>
            <p:cNvSpPr txBox="1"/>
            <p:nvPr/>
          </p:nvSpPr>
          <p:spPr>
            <a:xfrm>
              <a:off x="9288518" y="1374183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16314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HÍDRICA – 61,1%</a:t>
              </a:r>
            </a:p>
          </p:txBody>
        </p:sp>
        <p:sp>
          <p:nvSpPr>
            <p:cNvPr id="209" name="CaixaDeTexto 208">
              <a:extLst>
                <a:ext uri="{FF2B5EF4-FFF2-40B4-BE49-F238E27FC236}">
                  <a16:creationId xmlns:a16="http://schemas.microsoft.com/office/drawing/2014/main" id="{4389681C-A9E7-4AFE-8F52-8B56169C2B3F}"/>
                </a:ext>
              </a:extLst>
            </p:cNvPr>
            <p:cNvSpPr txBox="1"/>
            <p:nvPr/>
          </p:nvSpPr>
          <p:spPr>
            <a:xfrm>
              <a:off x="9281824" y="2073710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4D49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EÓLICA – 8,6%</a:t>
              </a:r>
            </a:p>
          </p:txBody>
        </p:sp>
        <p:sp>
          <p:nvSpPr>
            <p:cNvPr id="210" name="CaixaDeTexto 209">
              <a:extLst>
                <a:ext uri="{FF2B5EF4-FFF2-40B4-BE49-F238E27FC236}">
                  <a16:creationId xmlns:a16="http://schemas.microsoft.com/office/drawing/2014/main" id="{61CC22F5-B038-4759-9469-5D418DA50A2C}"/>
                </a:ext>
              </a:extLst>
            </p:cNvPr>
            <p:cNvSpPr txBox="1"/>
            <p:nvPr/>
          </p:nvSpPr>
          <p:spPr>
            <a:xfrm>
              <a:off x="9267462" y="2726438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59466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BIOMASSA – 8,4%</a:t>
              </a:r>
            </a:p>
          </p:txBody>
        </p:sp>
        <p:sp>
          <p:nvSpPr>
            <p:cNvPr id="211" name="CaixaDeTexto 210">
              <a:extLst>
                <a:ext uri="{FF2B5EF4-FFF2-40B4-BE49-F238E27FC236}">
                  <a16:creationId xmlns:a16="http://schemas.microsoft.com/office/drawing/2014/main" id="{17804155-F64B-4F73-B280-4E93A05956C6}"/>
                </a:ext>
              </a:extLst>
            </p:cNvPr>
            <p:cNvSpPr txBox="1"/>
            <p:nvPr/>
          </p:nvSpPr>
          <p:spPr>
            <a:xfrm>
              <a:off x="9274871" y="3361887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B28D9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GÁS NATURAL – 7,5%</a:t>
              </a:r>
            </a:p>
          </p:txBody>
        </p:sp>
        <p:sp>
          <p:nvSpPr>
            <p:cNvPr id="212" name="CaixaDeTexto 211">
              <a:extLst>
                <a:ext uri="{FF2B5EF4-FFF2-40B4-BE49-F238E27FC236}">
                  <a16:creationId xmlns:a16="http://schemas.microsoft.com/office/drawing/2014/main" id="{61AA651A-E8A5-44FD-A6FC-70D6EE6793E6}"/>
                </a:ext>
              </a:extLst>
            </p:cNvPr>
            <p:cNvSpPr txBox="1"/>
            <p:nvPr/>
          </p:nvSpPr>
          <p:spPr>
            <a:xfrm>
              <a:off x="9276361" y="3910778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ECAC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PETRÓLEO – 5,1%</a:t>
              </a:r>
            </a:p>
          </p:txBody>
        </p:sp>
        <p:sp>
          <p:nvSpPr>
            <p:cNvPr id="213" name="CaixaDeTexto 212">
              <a:extLst>
                <a:ext uri="{FF2B5EF4-FFF2-40B4-BE49-F238E27FC236}">
                  <a16:creationId xmlns:a16="http://schemas.microsoft.com/office/drawing/2014/main" id="{E370791B-B07B-4D83-B01B-3CB51C768D12}"/>
                </a:ext>
              </a:extLst>
            </p:cNvPr>
            <p:cNvSpPr txBox="1"/>
            <p:nvPr/>
          </p:nvSpPr>
          <p:spPr>
            <a:xfrm>
              <a:off x="9274904" y="4214911"/>
              <a:ext cx="181906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BEB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CARVÃO MINERAL – 2,0%</a:t>
              </a:r>
            </a:p>
          </p:txBody>
        </p:sp>
        <p:sp>
          <p:nvSpPr>
            <p:cNvPr id="214" name="CaixaDeTexto 213">
              <a:extLst>
                <a:ext uri="{FF2B5EF4-FFF2-40B4-BE49-F238E27FC236}">
                  <a16:creationId xmlns:a16="http://schemas.microsoft.com/office/drawing/2014/main" id="{7EA00621-B21B-404D-92D2-C84E16C50B0D}"/>
                </a:ext>
              </a:extLst>
            </p:cNvPr>
            <p:cNvSpPr txBox="1"/>
            <p:nvPr/>
          </p:nvSpPr>
          <p:spPr>
            <a:xfrm>
              <a:off x="9274871" y="4610305"/>
              <a:ext cx="17963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1">
                      <a:lumMod val="50000"/>
                    </a:schemeClr>
                  </a:solidFill>
                  <a:highlight>
                    <a:srgbClr val="FEFCE1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SOLAR FOTOVOLTAICA  1,5%</a:t>
              </a:r>
            </a:p>
          </p:txBody>
        </p:sp>
        <p:sp>
          <p:nvSpPr>
            <p:cNvPr id="215" name="CaixaDeTexto 214">
              <a:extLst>
                <a:ext uri="{FF2B5EF4-FFF2-40B4-BE49-F238E27FC236}">
                  <a16:creationId xmlns:a16="http://schemas.microsoft.com/office/drawing/2014/main" id="{413C2362-8ED1-424A-A665-CA17BFA26969}"/>
                </a:ext>
              </a:extLst>
            </p:cNvPr>
            <p:cNvSpPr txBox="1"/>
            <p:nvPr/>
          </p:nvSpPr>
          <p:spPr>
            <a:xfrm>
              <a:off x="9268215" y="4976028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9AB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NUCLEAR – 1,1%</a:t>
              </a:r>
            </a:p>
          </p:txBody>
        </p:sp>
        <p:sp>
          <p:nvSpPr>
            <p:cNvPr id="216" name="CaixaDeTexto 215">
              <a:extLst>
                <a:ext uri="{FF2B5EF4-FFF2-40B4-BE49-F238E27FC236}">
                  <a16:creationId xmlns:a16="http://schemas.microsoft.com/office/drawing/2014/main" id="{1CBD6D0D-FC1A-4135-B8E1-685F0A96DD95}"/>
                </a:ext>
              </a:extLst>
            </p:cNvPr>
            <p:cNvSpPr txBox="1"/>
            <p:nvPr/>
          </p:nvSpPr>
          <p:spPr>
            <a:xfrm>
              <a:off x="9268215" y="5373433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2E75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IMPORTAÇÃO – 4,6%</a:t>
              </a:r>
            </a:p>
          </p:txBody>
        </p:sp>
        <p:sp>
          <p:nvSpPr>
            <p:cNvPr id="1041" name="Retângulo 1040">
              <a:extLst>
                <a:ext uri="{FF2B5EF4-FFF2-40B4-BE49-F238E27FC236}">
                  <a16:creationId xmlns:a16="http://schemas.microsoft.com/office/drawing/2014/main" id="{69B6D73A-95CA-47EA-A323-C44D4F012986}"/>
                </a:ext>
              </a:extLst>
            </p:cNvPr>
            <p:cNvSpPr/>
            <p:nvPr/>
          </p:nvSpPr>
          <p:spPr>
            <a:xfrm rot="765326" flipH="1">
              <a:off x="7011025" y="3704009"/>
              <a:ext cx="54830" cy="8787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2F1AA452-0A35-4AF2-AA5A-1EF0ACD2131A}"/>
                </a:ext>
              </a:extLst>
            </p:cNvPr>
            <p:cNvSpPr/>
            <p:nvPr/>
          </p:nvSpPr>
          <p:spPr>
            <a:xfrm rot="864100" flipH="1">
              <a:off x="6914484" y="3674229"/>
              <a:ext cx="54830" cy="8787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6" name="Fluxograma: Operação Manual 1045">
              <a:extLst>
                <a:ext uri="{FF2B5EF4-FFF2-40B4-BE49-F238E27FC236}">
                  <a16:creationId xmlns:a16="http://schemas.microsoft.com/office/drawing/2014/main" id="{2B33D8FC-8157-450A-B37A-143FDBDAB5C6}"/>
                </a:ext>
              </a:extLst>
            </p:cNvPr>
            <p:cNvSpPr/>
            <p:nvPr/>
          </p:nvSpPr>
          <p:spPr>
            <a:xfrm rot="11617158">
              <a:off x="6948842" y="3717922"/>
              <a:ext cx="73713" cy="83730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Fluxograma: Operação Manual 226">
              <a:extLst>
                <a:ext uri="{FF2B5EF4-FFF2-40B4-BE49-F238E27FC236}">
                  <a16:creationId xmlns:a16="http://schemas.microsoft.com/office/drawing/2014/main" id="{376A2B4F-925B-46A5-A41F-57C6DE284F3A}"/>
                </a:ext>
              </a:extLst>
            </p:cNvPr>
            <p:cNvSpPr/>
            <p:nvPr/>
          </p:nvSpPr>
          <p:spPr>
            <a:xfrm rot="11536049">
              <a:off x="7049867" y="3757425"/>
              <a:ext cx="57556" cy="824473"/>
            </a:xfrm>
            <a:prstGeom prst="flowChartManualOperati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CaixaDeTexto 228">
              <a:extLst>
                <a:ext uri="{FF2B5EF4-FFF2-40B4-BE49-F238E27FC236}">
                  <a16:creationId xmlns:a16="http://schemas.microsoft.com/office/drawing/2014/main" id="{658B1A70-07AD-44DC-B428-620AF5CA4A2F}"/>
                </a:ext>
              </a:extLst>
            </p:cNvPr>
            <p:cNvSpPr txBox="1"/>
            <p:nvPr/>
          </p:nvSpPr>
          <p:spPr>
            <a:xfrm>
              <a:off x="9307009" y="5739081"/>
              <a:ext cx="15972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rgbClr val="0D0D0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OUTROS FÓSSEIS – 0,1%</a:t>
              </a:r>
            </a:p>
          </p:txBody>
        </p:sp>
        <p:sp>
          <p:nvSpPr>
            <p:cNvPr id="230" name="CaixaDeTexto 229">
              <a:extLst>
                <a:ext uri="{FF2B5EF4-FFF2-40B4-BE49-F238E27FC236}">
                  <a16:creationId xmlns:a16="http://schemas.microsoft.com/office/drawing/2014/main" id="{184E2BA9-C978-40FC-86E2-B295E0554CD9}"/>
                </a:ext>
              </a:extLst>
            </p:cNvPr>
            <p:cNvSpPr txBox="1"/>
            <p:nvPr/>
          </p:nvSpPr>
          <p:spPr>
            <a:xfrm>
              <a:off x="9281824" y="6021070"/>
              <a:ext cx="132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UNDI-ELÉTRICA – 0,00003%</a:t>
              </a:r>
            </a:p>
          </p:txBody>
        </p:sp>
        <p:sp>
          <p:nvSpPr>
            <p:cNvPr id="1048" name="CaixaDeTexto 1047">
              <a:extLst>
                <a:ext uri="{FF2B5EF4-FFF2-40B4-BE49-F238E27FC236}">
                  <a16:creationId xmlns:a16="http://schemas.microsoft.com/office/drawing/2014/main" id="{876A40D2-0AED-4070-A40D-F0F9EF1D0905}"/>
                </a:ext>
              </a:extLst>
            </p:cNvPr>
            <p:cNvSpPr txBox="1"/>
            <p:nvPr/>
          </p:nvSpPr>
          <p:spPr>
            <a:xfrm>
              <a:off x="6811751" y="2624920"/>
              <a:ext cx="12973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MATRIZ ELÉTRICA BRASILEIRA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79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-1" y="19049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597863" y="856357"/>
            <a:ext cx="9759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POTÊNCIA SOLAR FOTOVOLTAICA INSTALADA  NO BRASIL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E688705-9E07-4C40-A095-0E1E7ED16798}"/>
              </a:ext>
            </a:extLst>
          </p:cNvPr>
          <p:cNvSpPr/>
          <p:nvPr/>
        </p:nvSpPr>
        <p:spPr>
          <a:xfrm>
            <a:off x="4375514" y="2138013"/>
            <a:ext cx="3579856" cy="8286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GERAÇÃO CENTRALIZADA</a:t>
            </a:r>
          </a:p>
          <a:p>
            <a:pPr algn="ctr"/>
            <a:r>
              <a:rPr lang="pt-BR" sz="2000" b="1" dirty="0">
                <a:solidFill>
                  <a:srgbClr val="FEFC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2.673,3 MW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2386FCB-C76B-4624-BB61-B41DDC6A49FB}"/>
              </a:ext>
            </a:extLst>
          </p:cNvPr>
          <p:cNvSpPr/>
          <p:nvPr/>
        </p:nvSpPr>
        <p:spPr>
          <a:xfrm>
            <a:off x="4165964" y="3647347"/>
            <a:ext cx="3579856" cy="8286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 E MINIGERAÇÃO DISTRIBUÍDA</a:t>
            </a:r>
          </a:p>
          <a:p>
            <a:pPr algn="ctr"/>
            <a:r>
              <a:rPr lang="pt-BR" sz="2000" b="1" dirty="0">
                <a:solidFill>
                  <a:srgbClr val="FEFC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2.225,8 MW</a:t>
            </a:r>
          </a:p>
        </p:txBody>
      </p:sp>
      <p:sp>
        <p:nvSpPr>
          <p:cNvPr id="6" name="Cruz 5">
            <a:extLst>
              <a:ext uri="{FF2B5EF4-FFF2-40B4-BE49-F238E27FC236}">
                <a16:creationId xmlns:a16="http://schemas.microsoft.com/office/drawing/2014/main" id="{DE795133-2B71-42CA-A10B-FD53D5DEB172}"/>
              </a:ext>
            </a:extLst>
          </p:cNvPr>
          <p:cNvSpPr/>
          <p:nvPr/>
        </p:nvSpPr>
        <p:spPr>
          <a:xfrm>
            <a:off x="5955892" y="3136456"/>
            <a:ext cx="419100" cy="419100"/>
          </a:xfrm>
          <a:prstGeom prst="plus">
            <a:avLst>
              <a:gd name="adj" fmla="val 3181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Igual a 6">
            <a:extLst>
              <a:ext uri="{FF2B5EF4-FFF2-40B4-BE49-F238E27FC236}">
                <a16:creationId xmlns:a16="http://schemas.microsoft.com/office/drawing/2014/main" id="{6E30EC6D-E809-423D-9B92-0E766D6AF1C0}"/>
              </a:ext>
            </a:extLst>
          </p:cNvPr>
          <p:cNvSpPr/>
          <p:nvPr/>
        </p:nvSpPr>
        <p:spPr>
          <a:xfrm>
            <a:off x="5603467" y="4584700"/>
            <a:ext cx="561975" cy="561975"/>
          </a:xfrm>
          <a:prstGeom prst="mathEqual">
            <a:avLst>
              <a:gd name="adj1" fmla="val 23520"/>
              <a:gd name="adj2" fmla="val 151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5A9DD1D-4FD9-46DA-A19A-7FA75FD2F569}"/>
              </a:ext>
            </a:extLst>
          </p:cNvPr>
          <p:cNvSpPr/>
          <p:nvPr/>
        </p:nvSpPr>
        <p:spPr>
          <a:xfrm>
            <a:off x="3813539" y="5283200"/>
            <a:ext cx="3579856" cy="8286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POTÊNCIA OPERACIONAL TOTAL</a:t>
            </a:r>
          </a:p>
          <a:p>
            <a:pPr algn="ctr"/>
            <a:r>
              <a:rPr lang="pt-BR" sz="2000" b="1" dirty="0">
                <a:solidFill>
                  <a:srgbClr val="FEFC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4.899,1 MW</a:t>
            </a:r>
          </a:p>
        </p:txBody>
      </p:sp>
    </p:spTree>
    <p:extLst>
      <p:ext uri="{BB962C8B-B14F-4D97-AF65-F5344CB8AC3E}">
        <p14:creationId xmlns:p14="http://schemas.microsoft.com/office/powerpoint/2010/main" val="47964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4" grpId="0" animBg="1"/>
      <p:bldP spid="12" grpId="0" animBg="1"/>
      <p:bldP spid="6" grpId="0" animBg="1"/>
      <p:bldP spid="7" grpId="0" animBg="1"/>
      <p:bldP spid="1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963</Words>
  <Application>Microsoft Office PowerPoint</Application>
  <PresentationFormat>Widescreen</PresentationFormat>
  <Paragraphs>346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Brito</dc:creator>
  <cp:lastModifiedBy>Bruna Brito</cp:lastModifiedBy>
  <cp:revision>104</cp:revision>
  <dcterms:created xsi:type="dcterms:W3CDTF">2020-05-27T03:23:24Z</dcterms:created>
  <dcterms:modified xsi:type="dcterms:W3CDTF">2020-06-23T03:56:09Z</dcterms:modified>
</cp:coreProperties>
</file>