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7" r:id="rId7"/>
    <p:sldId id="274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лана Кондратюк" initials="МК" lastIdx="1" clrIdx="0">
    <p:extLst>
      <p:ext uri="{19B8F6BF-5375-455C-9EA6-DF929625EA0E}">
        <p15:presenceInfo xmlns:p15="http://schemas.microsoft.com/office/powerpoint/2012/main" userId="0e4d9158a0d843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869E7-F95F-49EC-AB4B-7C5DFE4B0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8FF13C-9EAE-4000-AD49-E8EE8523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514B8-E599-4642-8DC2-6D2BE98F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7DD56-65F9-4789-92DF-9B9220FD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838A0-243C-421A-89A8-01491DE3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1CBE6-B227-4223-94B0-C93FEC6E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5CDF60-842D-476D-A03F-49B9CDBB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B3D10-6D60-4DDF-B0B3-DBC727E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CC094-5BBB-4FB2-AD3D-EECFECB1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F0E51-1AEC-433D-A2AE-4AF6AC33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35AF32-227D-4E89-BF46-7D3452F3D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1C7E0-7E35-4BA3-81BD-5A5033479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92268D-27A7-45F4-A5D3-6C03A1FE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943B6-287A-4A2F-A98B-F39BA79B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27262-3D99-4CF8-8063-29DEBFA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602E3-46CF-417F-9EC3-A6715D14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82E69-E348-4F64-B454-8C808EB7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3E4863-09EB-476B-9687-7FCF4F62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62225-1465-448C-AEFE-8347A18B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F34FA2-5AE0-487B-853A-7ED1D013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5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D8EB4-9EBE-49BF-A159-C6314402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DE08C7-302A-437A-9AEA-F7E60BDC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2235-05A1-49B8-B26C-3D75C335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0CBAE-43CE-4885-8608-919B7E3C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18BC5-CFCE-4AEA-B59C-0B5D0B91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356F4-98EA-4ACA-9664-2FE8147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DDF3C-9653-4346-904F-15333CA07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21AAEE-70FA-4CCC-953A-29416537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782640-BD03-4C67-80D0-613A320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CD6FAD-A7FD-4E19-8AE3-1280055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3FE4B7-16B3-4300-8F0F-8A24AE6E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9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E942F-B3C5-4D7A-8DBF-5FEB75A2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C490E1-C512-4B68-8EE8-19E9769C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A99DD-B917-4E50-A00F-A000DA428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B57774-9123-4287-B3A4-D839574E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1F0741-B849-49D9-B620-19B410100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2F7462-75C4-42AE-AACC-5D99BC26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722CCF-DA47-4EFE-A3E9-420FFA3B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8C0CD2-61CA-4769-B8AC-A36BAA1A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7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1D6FF-24F7-491F-8C56-EE4ED59F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557727-6B83-4139-A44E-2EC35C78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9BE5F5-9525-40A5-B717-48DA3E5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0B144D-3FFA-4A85-8BC3-89BD8C24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34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24EA20-E13E-4134-B994-8A96CA0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61074E-0AD8-498C-875F-832FB6B1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D3CDF3-EE20-411C-AA9C-AFC80C0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3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4D25B-16F2-4D3F-8B10-3A7A30CC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FEC2B-62A2-4A98-B906-2DA4DAEE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1C3595-C2C1-454D-99D3-F8C4F7AA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5D8519-872B-4DB6-A310-B50EB64F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B7214D-F055-45B9-A691-899596A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AAE6E8-8219-44DA-813E-18BF93EE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67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07E1E-F7AB-4C58-9C4C-16EAC70C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26194C-B78A-422F-85D2-F4BD6FFE8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2DD55B-FF74-4260-B3CF-47414AD2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80564-4343-41BA-BF16-C8F5CC59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03F44B-F158-4605-A861-EBE34F5A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9F6F1B-09AF-498B-8C49-24C24C3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1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D8661-3FE4-4E41-AF3F-5F150AA1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96F60-8300-4E35-91A5-170A30E4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0AF00B-E555-479D-A47B-701F941EE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2E6A-B8CA-4233-81A9-C8BA04C8BA4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E936-E98F-4354-B788-17F0FD2CE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AFAFB1-CCF1-439E-A993-D97D5E5B1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8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6A654-FF74-4F96-A0D5-A9E243EDF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480" y="560029"/>
            <a:ext cx="8738586" cy="738664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E6742E-4A75-4001-8070-D3C3903A5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127" y="2316651"/>
            <a:ext cx="8291744" cy="1562053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50000"/>
              </a:lnSpc>
            </a:pP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ПРОЕКТИРОВАНИЕ И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РАЗРАБОТКА ДИЗАЙНА САЙТАДЛЯ ТОРГОВОГО ДОМА 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112DB7-4860-4D6E-9338-F408BCFD0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7BEE8-75F2-4E75-B9B6-48848489B00B}"/>
              </a:ext>
            </a:extLst>
          </p:cNvPr>
          <p:cNvSpPr txBox="1"/>
          <p:nvPr/>
        </p:nvSpPr>
        <p:spPr>
          <a:xfrm>
            <a:off x="7922030" y="4164675"/>
            <a:ext cx="4109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Выполнял: 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Кравченко Илья Александрович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ИСП-421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Наталья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Вениаминовна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Зернова</a:t>
            </a:r>
          </a:p>
          <a:p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практики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 организации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Смирнов Александр Сергеевич</a:t>
            </a:r>
          </a:p>
          <a:p>
            <a:pPr algn="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D5C3D-AF3E-4F9B-BC82-681B9ADF2D4C}"/>
              </a:ext>
            </a:extLst>
          </p:cNvPr>
          <p:cNvSpPr txBox="1"/>
          <p:nvPr/>
        </p:nvSpPr>
        <p:spPr>
          <a:xfrm>
            <a:off x="5669472" y="5802132"/>
            <a:ext cx="853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Вологда,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36741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45EC55-09E3-4127-B250-58FBC50DAA9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2371BDB-DCA9-4B35-9CF2-53EA833A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24988" cy="132556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ОХРАНА И ТЕХНИКА БЕЗОПАСНОСТИ</a:t>
            </a:r>
            <a:r>
              <a:rPr lang="ru-RU" sz="32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43041F4-DA90-7007-B256-17CA71E8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954340"/>
            <a:ext cx="8286749" cy="29493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9E2A31-7F69-3CF7-F9A6-2A77AC46137A}"/>
              </a:ext>
            </a:extLst>
          </p:cNvPr>
          <p:cNvSpPr txBox="1"/>
          <p:nvPr/>
        </p:nvSpPr>
        <p:spPr>
          <a:xfrm>
            <a:off x="4087995" y="5164106"/>
            <a:ext cx="373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D4B519-1661-4799-8437-77F69637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72" y="1090864"/>
            <a:ext cx="10219677" cy="498897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практики: Прохождение программы в соответствии с профессиональным модулем «ПМ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08. Разработка дизайна веб-приложений»,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так-же формирование более детального представления о будущей профессии, изучение предприятия, коммуникация с людьми и закрепление и полученные нового опыта и знаний за время теоретического обучения на основе практического участия в деятельности организации.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практики:</a:t>
            </a:r>
          </a:p>
          <a:p>
            <a:pPr marL="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организацией</a:t>
            </a:r>
          </a:p>
          <a:p>
            <a:pPr marL="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</a:t>
            </a:r>
          </a:p>
          <a:p>
            <a:pPr marL="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оборудованием для реализации технического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</a:t>
            </a:r>
          </a:p>
          <a:p>
            <a:pPr marL="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46B819-8BE5-4E5F-AD1C-F16A951738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379B8-2842-4927-9813-AAEE0FAB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914"/>
            <a:ext cx="9397753" cy="39061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ВЫПОЛНЕНИЕ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ПРАКТИЧЕСКОГО ЗАДАНИЯ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AFACF0-CCAE-43A2-AECC-FCCEF1E8C5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8794DBD-DDD9-3C21-158A-C271E7A4770A}"/>
              </a:ext>
            </a:extLst>
          </p:cNvPr>
          <p:cNvSpPr txBox="1"/>
          <p:nvPr/>
        </p:nvSpPr>
        <p:spPr>
          <a:xfrm>
            <a:off x="838200" y="1841795"/>
            <a:ext cx="4763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600485"/>
            <a:ext cx="65015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и разработка дизайна сайта для торгового дома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405341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-apple-system"/>
              </a:rPr>
              <a:t>Требования</a:t>
            </a:r>
            <a:r>
              <a:rPr lang="ru-RU" dirty="0" smtClean="0">
                <a:latin typeface="-apple-system"/>
              </a:rPr>
              <a:t>:</a:t>
            </a:r>
            <a:endParaRPr lang="en-US" dirty="0" smtClean="0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-apple-system"/>
              </a:rPr>
              <a:t>1) </a:t>
            </a:r>
            <a:r>
              <a:rPr lang="ru-RU" dirty="0" smtClean="0">
                <a:latin typeface="-apple-system"/>
              </a:rPr>
              <a:t>Дизайн</a:t>
            </a:r>
            <a:r>
              <a:rPr lang="en-US" dirty="0" smtClean="0">
                <a:latin typeface="-apple-system"/>
              </a:rPr>
              <a:t> </a:t>
            </a:r>
            <a:r>
              <a:rPr lang="ru-RU" dirty="0" smtClean="0">
                <a:latin typeface="-apple-system"/>
              </a:rPr>
              <a:t>-</a:t>
            </a:r>
            <a:r>
              <a:rPr lang="en-US" dirty="0" smtClean="0">
                <a:latin typeface="-apple-system"/>
              </a:rPr>
              <a:t> </a:t>
            </a:r>
            <a:r>
              <a:rPr lang="ru-RU" dirty="0" smtClean="0">
                <a:latin typeface="-apple-system"/>
              </a:rPr>
              <a:t>макет в </a:t>
            </a:r>
            <a:r>
              <a:rPr lang="en-US" dirty="0" err="1" smtClean="0">
                <a:latin typeface="-apple-system"/>
              </a:rPr>
              <a:t>Figma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latin typeface="-apple-system"/>
              </a:rPr>
              <a:t>2</a:t>
            </a:r>
            <a:r>
              <a:rPr lang="ru-RU" dirty="0" smtClean="0">
                <a:latin typeface="-apple-system"/>
              </a:rPr>
              <a:t>) Чистая </a:t>
            </a:r>
            <a:r>
              <a:rPr lang="en-US" dirty="0" smtClean="0">
                <a:latin typeface="-apple-system"/>
              </a:rPr>
              <a:t>HTML,</a:t>
            </a:r>
            <a:r>
              <a:rPr lang="ru-RU" dirty="0" smtClean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CSS верстка без использования </a:t>
            </a:r>
            <a:r>
              <a:rPr lang="ru-RU" dirty="0" err="1">
                <a:latin typeface="-apple-system"/>
              </a:rPr>
              <a:t>фреймворков</a:t>
            </a:r>
            <a:r>
              <a:rPr lang="ru-RU" dirty="0">
                <a:latin typeface="-apple-system"/>
              </a:rPr>
              <a:t> (</a:t>
            </a:r>
            <a:r>
              <a:rPr lang="ru-RU" dirty="0" err="1">
                <a:latin typeface="-apple-system"/>
              </a:rPr>
              <a:t>Bootstrap</a:t>
            </a:r>
            <a:r>
              <a:rPr lang="ru-RU" dirty="0">
                <a:latin typeface="-apple-system"/>
              </a:rPr>
              <a:t> и прочих</a:t>
            </a:r>
            <a:r>
              <a:rPr lang="ru-RU" dirty="0" smtClean="0">
                <a:latin typeface="-apple-system"/>
              </a:rPr>
              <a:t>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latin typeface="-apple-system"/>
              </a:rPr>
              <a:t>3</a:t>
            </a:r>
            <a:r>
              <a:rPr lang="ru-RU" dirty="0" smtClean="0">
                <a:latin typeface="-apple-system"/>
              </a:rPr>
              <a:t>) </a:t>
            </a:r>
            <a:r>
              <a:rPr lang="ru-RU" dirty="0" err="1" smtClean="0">
                <a:latin typeface="-apple-system"/>
              </a:rPr>
              <a:t>Hover</a:t>
            </a:r>
            <a:r>
              <a:rPr lang="ru-RU" dirty="0" smtClean="0">
                <a:latin typeface="-apple-system"/>
              </a:rPr>
              <a:t> эффекты для всех</a:t>
            </a:r>
            <a:r>
              <a:rPr lang="en-US" dirty="0" smtClean="0">
                <a:latin typeface="-apple-system"/>
              </a:rPr>
              <a:t> </a:t>
            </a:r>
            <a:r>
              <a:rPr lang="ru-RU" dirty="0" smtClean="0">
                <a:latin typeface="-apple-system"/>
              </a:rPr>
              <a:t>кнопок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3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151DD-17AB-4BBC-9EB8-2E1EFDAA4F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30A52A-9DF6-4E43-85F0-342E38283ED3}"/>
              </a:ext>
            </a:extLst>
          </p:cNvPr>
          <p:cNvSpPr txBox="1">
            <a:spLocks/>
          </p:cNvSpPr>
          <p:nvPr/>
        </p:nvSpPr>
        <p:spPr>
          <a:xfrm>
            <a:off x="838200" y="598516"/>
            <a:ext cx="9424988" cy="68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ИНДИВИДУАЛЬНОГО </a:t>
            </a:r>
            <a:r>
              <a:rPr lang="ru-RU" sz="32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ЗАДАНИЯ</a:t>
            </a:r>
            <a:endParaRPr lang="ru-RU" sz="3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843807-B503-CCAE-1FA2-4930F777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11" t="15532" r="31859" b="15839"/>
          <a:stretch/>
        </p:blipFill>
        <p:spPr>
          <a:xfrm>
            <a:off x="2644592" y="2464917"/>
            <a:ext cx="2714626" cy="27146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CE75C1-A954-401A-0AEB-4E81FAD848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778" y1="20167" x2="40778" y2="20167"/>
                        <a14:foregroundMark x1="42333" y1="33000" x2="42333" y2="33000"/>
                        <a14:foregroundMark x1="41222" y1="31333" x2="41222" y2="31333"/>
                        <a14:foregroundMark x1="53111" y1="27833" x2="37444" y2="28833"/>
                        <a14:foregroundMark x1="37444" y1="28833" x2="35778" y2="60333"/>
                        <a14:foregroundMark x1="35778" y1="60333" x2="50000" y2="65500"/>
                        <a14:foregroundMark x1="50000" y1="65500" x2="54667" y2="49000"/>
                        <a14:foregroundMark x1="54667" y1="49000" x2="53667" y2="27333"/>
                        <a14:foregroundMark x1="41222" y1="40000" x2="55778" y2="56000"/>
                        <a14:foregroundMark x1="55778" y1="56000" x2="46444" y2="60500"/>
                        <a14:foregroundMark x1="46444" y1="60500" x2="42444" y2="44667"/>
                        <a14:foregroundMark x1="42444" y1="44667" x2="42333" y2="38000"/>
                        <a14:foregroundMark x1="41667" y1="39500" x2="48333" y2="54167"/>
                        <a14:foregroundMark x1="54444" y1="44500" x2="65111" y2="44167"/>
                        <a14:foregroundMark x1="65111" y1="44167" x2="68556" y2="59333"/>
                        <a14:foregroundMark x1="68556" y1="59333" x2="63444" y2="76333"/>
                        <a14:foregroundMark x1="63444" y1="76333" x2="52222" y2="64000"/>
                        <a14:foregroundMark x1="52222" y1="64000" x2="56667" y2="41833"/>
                        <a14:foregroundMark x1="62222" y1="41500" x2="70222" y2="54333"/>
                        <a14:foregroundMark x1="70222" y1="54333" x2="68222" y2="62833"/>
                        <a14:foregroundMark x1="44889" y1="68500" x2="47556" y2="82167"/>
                        <a14:foregroundMark x1="47556" y1="82167" x2="55889" y2="86000"/>
                        <a14:foregroundMark x1="55889" y1="86000" x2="68000" y2="84333"/>
                        <a14:foregroundMark x1="68000" y1="84333" x2="7066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6421" r="22517" b="9571"/>
          <a:stretch/>
        </p:blipFill>
        <p:spPr>
          <a:xfrm>
            <a:off x="6635334" y="2464917"/>
            <a:ext cx="3019425" cy="28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151DD-17AB-4BBC-9EB8-2E1EFDAA4F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30A52A-9DF6-4E43-85F0-342E38283ED3}"/>
              </a:ext>
            </a:extLst>
          </p:cNvPr>
          <p:cNvSpPr txBox="1">
            <a:spLocks/>
          </p:cNvSpPr>
          <p:nvPr/>
        </p:nvSpPr>
        <p:spPr>
          <a:xfrm>
            <a:off x="838200" y="689956"/>
            <a:ext cx="9424988" cy="432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ИНДИВИДУАЛЬНОГО ЗАДАНИЯ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CDC39-E79C-BF43-3787-2FB0DA557E29}"/>
              </a:ext>
            </a:extLst>
          </p:cNvPr>
          <p:cNvSpPr txBox="1"/>
          <p:nvPr/>
        </p:nvSpPr>
        <p:spPr>
          <a:xfrm>
            <a:off x="4551579" y="5694353"/>
            <a:ext cx="260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сайта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52" y="1645919"/>
            <a:ext cx="388339" cy="40484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98" y="1563326"/>
            <a:ext cx="1543858" cy="41310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95" y="1563325"/>
            <a:ext cx="2288189" cy="4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7843"/>
            <a:ext cx="10515600" cy="133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Ссылка: </a:t>
            </a:r>
            <a:r>
              <a:rPr lang="en-US"/>
              <a:t>https://github.com/ewewrv/uchebka.git</a:t>
            </a:r>
            <a:r>
              <a:rPr lang="ru-RU" smtClean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151DD-17AB-4BBC-9EB8-2E1EFDAA4F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30A52A-9DF6-4E43-85F0-342E38283ED3}"/>
              </a:ext>
            </a:extLst>
          </p:cNvPr>
          <p:cNvSpPr txBox="1">
            <a:spLocks/>
          </p:cNvSpPr>
          <p:nvPr/>
        </p:nvSpPr>
        <p:spPr>
          <a:xfrm>
            <a:off x="838200" y="689956"/>
            <a:ext cx="9424988" cy="432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ИНДИВИДУАЛЬНОГО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36085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38B88B-5FDB-43A6-B4C1-3CA5BB69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2DEF0C-6249-40CA-B6A0-BDEC7DD334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173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Times New Roman</vt:lpstr>
      <vt:lpstr>Тема Office</vt:lpstr>
      <vt:lpstr>автономное профессиональное образовательное учреждение  Вологодской области  «Вологодский колледж связи и информационных технологий»</vt:lpstr>
      <vt:lpstr>РАЗДЕЛ 2. ОХРАНА И ТЕХНИКА БЕЗОПАСНОСТИ </vt:lpstr>
      <vt:lpstr>Презентация PowerPoint</vt:lpstr>
      <vt:lpstr>ВЫПОЛНЕНИЕ ПРАКТИЧЕСКОГО ЗАДАНИЯ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автономное профессиональное образовательное учреждение  Вологодской области  «Вологодский колледж связи и информационных технологий»</dc:title>
  <dc:creator>Морозова Милана</dc:creator>
  <cp:lastModifiedBy>Илья</cp:lastModifiedBy>
  <cp:revision>22</cp:revision>
  <dcterms:created xsi:type="dcterms:W3CDTF">2022-12-22T16:30:08Z</dcterms:created>
  <dcterms:modified xsi:type="dcterms:W3CDTF">2024-11-28T14:57:50Z</dcterms:modified>
</cp:coreProperties>
</file>