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72" r:id="rId1"/>
  </p:sldMasterIdLst>
  <p:notesMasterIdLst>
    <p:notesMasterId r:id="rId8"/>
  </p:notesMasterIdLst>
  <p:sldIdLst>
    <p:sldId id="256" r:id="rId2"/>
    <p:sldId id="257" r:id="rId3"/>
    <p:sldId id="258" r:id="rId4"/>
    <p:sldId id="261" r:id="rId5"/>
    <p:sldId id="259" r:id="rId6"/>
    <p:sldId id="260" r:id="rId7"/>
  </p:sldIdLst>
  <p:sldSz cx="10058400" cy="7772400"/>
  <p:notesSz cx="6858000" cy="9144000"/>
  <p:defaultTextStyle>
    <a:defPPr>
      <a:defRPr lang="en-US"/>
    </a:defPPr>
    <a:lvl1pPr marL="0" algn="l" defTabSz="914400" rtl="0" eaLnBrk="1" latinLnBrk="0" hangingPunct="1">
      <a:defRPr lang="en-US" sz="1800" b="0" i="0" u="none"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0060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72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banerj\Desktop\JPM.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3"/>
          <c:order val="0"/>
          <c:tx>
            <c:strRef>
              <c:f>'JPM (2)'!$C$1</c:f>
              <c:strCache>
                <c:ptCount val="1"/>
                <c:pt idx="0">
                  <c:v>Close</c:v>
                </c:pt>
              </c:strCache>
            </c:strRef>
          </c:tx>
          <c:spPr>
            <a:ln w="28575" cap="rnd">
              <a:solidFill>
                <a:schemeClr val="bg1">
                  <a:lumMod val="75000"/>
                </a:schemeClr>
              </a:solidFill>
              <a:round/>
            </a:ln>
            <a:effectLst/>
          </c:spPr>
          <c:marker>
            <c:symbol val="none"/>
          </c:marker>
          <c:cat>
            <c:numRef>
              <c:f>'JPM (2)'!$B$201:$B$1259</c:f>
              <c:numCache>
                <c:formatCode>m/d/yyyy</c:formatCode>
                <c:ptCount val="1059"/>
                <c:pt idx="0">
                  <c:v>42944</c:v>
                </c:pt>
                <c:pt idx="1">
                  <c:v>42947</c:v>
                </c:pt>
                <c:pt idx="2">
                  <c:v>42948</c:v>
                </c:pt>
                <c:pt idx="3">
                  <c:v>42949</c:v>
                </c:pt>
                <c:pt idx="4">
                  <c:v>42950</c:v>
                </c:pt>
                <c:pt idx="5">
                  <c:v>42951</c:v>
                </c:pt>
                <c:pt idx="6">
                  <c:v>42954</c:v>
                </c:pt>
                <c:pt idx="7">
                  <c:v>42955</c:v>
                </c:pt>
                <c:pt idx="8">
                  <c:v>42956</c:v>
                </c:pt>
                <c:pt idx="9">
                  <c:v>42957</c:v>
                </c:pt>
                <c:pt idx="10">
                  <c:v>42958</c:v>
                </c:pt>
                <c:pt idx="11">
                  <c:v>42961</c:v>
                </c:pt>
                <c:pt idx="12">
                  <c:v>42962</c:v>
                </c:pt>
                <c:pt idx="13">
                  <c:v>42963</c:v>
                </c:pt>
                <c:pt idx="14">
                  <c:v>42964</c:v>
                </c:pt>
                <c:pt idx="15">
                  <c:v>42965</c:v>
                </c:pt>
                <c:pt idx="16">
                  <c:v>42968</c:v>
                </c:pt>
                <c:pt idx="17">
                  <c:v>42969</c:v>
                </c:pt>
                <c:pt idx="18">
                  <c:v>42970</c:v>
                </c:pt>
                <c:pt idx="19">
                  <c:v>42971</c:v>
                </c:pt>
                <c:pt idx="20">
                  <c:v>42972</c:v>
                </c:pt>
                <c:pt idx="21">
                  <c:v>42975</c:v>
                </c:pt>
                <c:pt idx="22">
                  <c:v>42976</c:v>
                </c:pt>
                <c:pt idx="23">
                  <c:v>42977</c:v>
                </c:pt>
                <c:pt idx="24">
                  <c:v>42978</c:v>
                </c:pt>
                <c:pt idx="25">
                  <c:v>42979</c:v>
                </c:pt>
                <c:pt idx="26">
                  <c:v>42983</c:v>
                </c:pt>
                <c:pt idx="27">
                  <c:v>42984</c:v>
                </c:pt>
                <c:pt idx="28">
                  <c:v>42985</c:v>
                </c:pt>
                <c:pt idx="29">
                  <c:v>42986</c:v>
                </c:pt>
                <c:pt idx="30">
                  <c:v>42989</c:v>
                </c:pt>
                <c:pt idx="31">
                  <c:v>42990</c:v>
                </c:pt>
                <c:pt idx="32">
                  <c:v>42991</c:v>
                </c:pt>
                <c:pt idx="33">
                  <c:v>42992</c:v>
                </c:pt>
                <c:pt idx="34">
                  <c:v>42993</c:v>
                </c:pt>
                <c:pt idx="35">
                  <c:v>42996</c:v>
                </c:pt>
                <c:pt idx="36">
                  <c:v>42997</c:v>
                </c:pt>
                <c:pt idx="37">
                  <c:v>42998</c:v>
                </c:pt>
                <c:pt idx="38">
                  <c:v>42999</c:v>
                </c:pt>
                <c:pt idx="39">
                  <c:v>43000</c:v>
                </c:pt>
                <c:pt idx="40">
                  <c:v>43003</c:v>
                </c:pt>
                <c:pt idx="41">
                  <c:v>43004</c:v>
                </c:pt>
                <c:pt idx="42">
                  <c:v>43005</c:v>
                </c:pt>
                <c:pt idx="43">
                  <c:v>43006</c:v>
                </c:pt>
                <c:pt idx="44">
                  <c:v>43007</c:v>
                </c:pt>
                <c:pt idx="45">
                  <c:v>43010</c:v>
                </c:pt>
                <c:pt idx="46">
                  <c:v>43011</c:v>
                </c:pt>
                <c:pt idx="47">
                  <c:v>43012</c:v>
                </c:pt>
                <c:pt idx="48">
                  <c:v>43013</c:v>
                </c:pt>
                <c:pt idx="49">
                  <c:v>43014</c:v>
                </c:pt>
                <c:pt idx="50">
                  <c:v>43017</c:v>
                </c:pt>
                <c:pt idx="51">
                  <c:v>43018</c:v>
                </c:pt>
                <c:pt idx="52">
                  <c:v>43019</c:v>
                </c:pt>
                <c:pt idx="53">
                  <c:v>43020</c:v>
                </c:pt>
                <c:pt idx="54">
                  <c:v>43021</c:v>
                </c:pt>
                <c:pt idx="55">
                  <c:v>43024</c:v>
                </c:pt>
                <c:pt idx="56">
                  <c:v>43025</c:v>
                </c:pt>
                <c:pt idx="57">
                  <c:v>43026</c:v>
                </c:pt>
                <c:pt idx="58">
                  <c:v>43027</c:v>
                </c:pt>
                <c:pt idx="59">
                  <c:v>43028</c:v>
                </c:pt>
                <c:pt idx="60">
                  <c:v>43031</c:v>
                </c:pt>
                <c:pt idx="61">
                  <c:v>43032</c:v>
                </c:pt>
                <c:pt idx="62">
                  <c:v>43033</c:v>
                </c:pt>
                <c:pt idx="63">
                  <c:v>43034</c:v>
                </c:pt>
                <c:pt idx="64">
                  <c:v>43035</c:v>
                </c:pt>
                <c:pt idx="65">
                  <c:v>43038</c:v>
                </c:pt>
                <c:pt idx="66">
                  <c:v>43039</c:v>
                </c:pt>
                <c:pt idx="67">
                  <c:v>43040</c:v>
                </c:pt>
                <c:pt idx="68">
                  <c:v>43041</c:v>
                </c:pt>
                <c:pt idx="69">
                  <c:v>43042</c:v>
                </c:pt>
                <c:pt idx="70">
                  <c:v>43045</c:v>
                </c:pt>
                <c:pt idx="71">
                  <c:v>43046</c:v>
                </c:pt>
                <c:pt idx="72">
                  <c:v>43047</c:v>
                </c:pt>
                <c:pt idx="73">
                  <c:v>43048</c:v>
                </c:pt>
                <c:pt idx="74">
                  <c:v>43049</c:v>
                </c:pt>
                <c:pt idx="75">
                  <c:v>43052</c:v>
                </c:pt>
                <c:pt idx="76">
                  <c:v>43053</c:v>
                </c:pt>
                <c:pt idx="77">
                  <c:v>43054</c:v>
                </c:pt>
                <c:pt idx="78">
                  <c:v>43055</c:v>
                </c:pt>
                <c:pt idx="79">
                  <c:v>43056</c:v>
                </c:pt>
                <c:pt idx="80">
                  <c:v>43059</c:v>
                </c:pt>
                <c:pt idx="81">
                  <c:v>43060</c:v>
                </c:pt>
                <c:pt idx="82">
                  <c:v>43061</c:v>
                </c:pt>
                <c:pt idx="83">
                  <c:v>43063</c:v>
                </c:pt>
                <c:pt idx="84">
                  <c:v>43066</c:v>
                </c:pt>
                <c:pt idx="85">
                  <c:v>43067</c:v>
                </c:pt>
                <c:pt idx="86">
                  <c:v>43068</c:v>
                </c:pt>
                <c:pt idx="87">
                  <c:v>43069</c:v>
                </c:pt>
                <c:pt idx="88">
                  <c:v>43070</c:v>
                </c:pt>
                <c:pt idx="89">
                  <c:v>43073</c:v>
                </c:pt>
                <c:pt idx="90">
                  <c:v>43074</c:v>
                </c:pt>
                <c:pt idx="91">
                  <c:v>43075</c:v>
                </c:pt>
                <c:pt idx="92">
                  <c:v>43076</c:v>
                </c:pt>
                <c:pt idx="93">
                  <c:v>43077</c:v>
                </c:pt>
                <c:pt idx="94">
                  <c:v>43080</c:v>
                </c:pt>
                <c:pt idx="95">
                  <c:v>43081</c:v>
                </c:pt>
                <c:pt idx="96">
                  <c:v>43082</c:v>
                </c:pt>
                <c:pt idx="97">
                  <c:v>43083</c:v>
                </c:pt>
                <c:pt idx="98">
                  <c:v>43084</c:v>
                </c:pt>
                <c:pt idx="99">
                  <c:v>43087</c:v>
                </c:pt>
                <c:pt idx="100">
                  <c:v>43088</c:v>
                </c:pt>
                <c:pt idx="101">
                  <c:v>43089</c:v>
                </c:pt>
                <c:pt idx="102">
                  <c:v>43090</c:v>
                </c:pt>
                <c:pt idx="103">
                  <c:v>43091</c:v>
                </c:pt>
                <c:pt idx="104">
                  <c:v>43095</c:v>
                </c:pt>
                <c:pt idx="105">
                  <c:v>43096</c:v>
                </c:pt>
                <c:pt idx="106">
                  <c:v>43097</c:v>
                </c:pt>
                <c:pt idx="107">
                  <c:v>43098</c:v>
                </c:pt>
                <c:pt idx="108">
                  <c:v>43102</c:v>
                </c:pt>
                <c:pt idx="109">
                  <c:v>43103</c:v>
                </c:pt>
                <c:pt idx="110">
                  <c:v>43104</c:v>
                </c:pt>
                <c:pt idx="111">
                  <c:v>43105</c:v>
                </c:pt>
                <c:pt idx="112">
                  <c:v>43108</c:v>
                </c:pt>
                <c:pt idx="113">
                  <c:v>43109</c:v>
                </c:pt>
                <c:pt idx="114">
                  <c:v>43110</c:v>
                </c:pt>
                <c:pt idx="115">
                  <c:v>43111</c:v>
                </c:pt>
                <c:pt idx="116">
                  <c:v>43112</c:v>
                </c:pt>
                <c:pt idx="117">
                  <c:v>43116</c:v>
                </c:pt>
                <c:pt idx="118">
                  <c:v>43117</c:v>
                </c:pt>
                <c:pt idx="119">
                  <c:v>43118</c:v>
                </c:pt>
                <c:pt idx="120">
                  <c:v>43119</c:v>
                </c:pt>
                <c:pt idx="121">
                  <c:v>43122</c:v>
                </c:pt>
                <c:pt idx="122">
                  <c:v>43123</c:v>
                </c:pt>
                <c:pt idx="123">
                  <c:v>43124</c:v>
                </c:pt>
                <c:pt idx="124">
                  <c:v>43125</c:v>
                </c:pt>
                <c:pt idx="125">
                  <c:v>43126</c:v>
                </c:pt>
                <c:pt idx="126">
                  <c:v>43129</c:v>
                </c:pt>
                <c:pt idx="127">
                  <c:v>43130</c:v>
                </c:pt>
                <c:pt idx="128">
                  <c:v>43131</c:v>
                </c:pt>
                <c:pt idx="129">
                  <c:v>43132</c:v>
                </c:pt>
                <c:pt idx="130">
                  <c:v>43133</c:v>
                </c:pt>
                <c:pt idx="131">
                  <c:v>43136</c:v>
                </c:pt>
                <c:pt idx="132">
                  <c:v>43137</c:v>
                </c:pt>
                <c:pt idx="133">
                  <c:v>43138</c:v>
                </c:pt>
                <c:pt idx="134">
                  <c:v>43139</c:v>
                </c:pt>
                <c:pt idx="135">
                  <c:v>43140</c:v>
                </c:pt>
                <c:pt idx="136">
                  <c:v>43143</c:v>
                </c:pt>
                <c:pt idx="137">
                  <c:v>43144</c:v>
                </c:pt>
                <c:pt idx="138">
                  <c:v>43145</c:v>
                </c:pt>
                <c:pt idx="139">
                  <c:v>43146</c:v>
                </c:pt>
                <c:pt idx="140">
                  <c:v>43147</c:v>
                </c:pt>
                <c:pt idx="141">
                  <c:v>43151</c:v>
                </c:pt>
                <c:pt idx="142">
                  <c:v>43152</c:v>
                </c:pt>
                <c:pt idx="143">
                  <c:v>43153</c:v>
                </c:pt>
                <c:pt idx="144">
                  <c:v>43154</c:v>
                </c:pt>
                <c:pt idx="145">
                  <c:v>43157</c:v>
                </c:pt>
                <c:pt idx="146">
                  <c:v>43158</c:v>
                </c:pt>
                <c:pt idx="147">
                  <c:v>43159</c:v>
                </c:pt>
                <c:pt idx="148">
                  <c:v>43160</c:v>
                </c:pt>
                <c:pt idx="149">
                  <c:v>43161</c:v>
                </c:pt>
                <c:pt idx="150">
                  <c:v>43164</c:v>
                </c:pt>
                <c:pt idx="151">
                  <c:v>43165</c:v>
                </c:pt>
                <c:pt idx="152">
                  <c:v>43166</c:v>
                </c:pt>
                <c:pt idx="153">
                  <c:v>43167</c:v>
                </c:pt>
                <c:pt idx="154">
                  <c:v>43168</c:v>
                </c:pt>
                <c:pt idx="155">
                  <c:v>43171</c:v>
                </c:pt>
                <c:pt idx="156">
                  <c:v>43172</c:v>
                </c:pt>
                <c:pt idx="157">
                  <c:v>43173</c:v>
                </c:pt>
                <c:pt idx="158">
                  <c:v>43174</c:v>
                </c:pt>
                <c:pt idx="159">
                  <c:v>43175</c:v>
                </c:pt>
                <c:pt idx="160">
                  <c:v>43178</c:v>
                </c:pt>
                <c:pt idx="161">
                  <c:v>43179</c:v>
                </c:pt>
                <c:pt idx="162">
                  <c:v>43180</c:v>
                </c:pt>
                <c:pt idx="163">
                  <c:v>43181</c:v>
                </c:pt>
                <c:pt idx="164">
                  <c:v>43182</c:v>
                </c:pt>
                <c:pt idx="165">
                  <c:v>43185</c:v>
                </c:pt>
                <c:pt idx="166">
                  <c:v>43186</c:v>
                </c:pt>
                <c:pt idx="167">
                  <c:v>43187</c:v>
                </c:pt>
                <c:pt idx="168">
                  <c:v>43188</c:v>
                </c:pt>
                <c:pt idx="169">
                  <c:v>43192</c:v>
                </c:pt>
                <c:pt idx="170">
                  <c:v>43193</c:v>
                </c:pt>
                <c:pt idx="171">
                  <c:v>43194</c:v>
                </c:pt>
                <c:pt idx="172">
                  <c:v>43195</c:v>
                </c:pt>
                <c:pt idx="173">
                  <c:v>43196</c:v>
                </c:pt>
                <c:pt idx="174">
                  <c:v>43199</c:v>
                </c:pt>
                <c:pt idx="175">
                  <c:v>43200</c:v>
                </c:pt>
                <c:pt idx="176">
                  <c:v>43201</c:v>
                </c:pt>
                <c:pt idx="177">
                  <c:v>43202</c:v>
                </c:pt>
                <c:pt idx="178">
                  <c:v>43203</c:v>
                </c:pt>
                <c:pt idx="179">
                  <c:v>43206</c:v>
                </c:pt>
                <c:pt idx="180">
                  <c:v>43207</c:v>
                </c:pt>
                <c:pt idx="181">
                  <c:v>43208</c:v>
                </c:pt>
                <c:pt idx="182">
                  <c:v>43209</c:v>
                </c:pt>
                <c:pt idx="183">
                  <c:v>43210</c:v>
                </c:pt>
                <c:pt idx="184">
                  <c:v>43213</c:v>
                </c:pt>
                <c:pt idx="185">
                  <c:v>43214</c:v>
                </c:pt>
                <c:pt idx="186">
                  <c:v>43215</c:v>
                </c:pt>
                <c:pt idx="187">
                  <c:v>43216</c:v>
                </c:pt>
                <c:pt idx="188">
                  <c:v>43217</c:v>
                </c:pt>
                <c:pt idx="189">
                  <c:v>43220</c:v>
                </c:pt>
                <c:pt idx="190">
                  <c:v>43221</c:v>
                </c:pt>
                <c:pt idx="191">
                  <c:v>43222</c:v>
                </c:pt>
                <c:pt idx="192">
                  <c:v>43223</c:v>
                </c:pt>
                <c:pt idx="193">
                  <c:v>43224</c:v>
                </c:pt>
                <c:pt idx="194">
                  <c:v>43227</c:v>
                </c:pt>
                <c:pt idx="195">
                  <c:v>43228</c:v>
                </c:pt>
                <c:pt idx="196">
                  <c:v>43229</c:v>
                </c:pt>
                <c:pt idx="197">
                  <c:v>43230</c:v>
                </c:pt>
                <c:pt idx="198">
                  <c:v>43231</c:v>
                </c:pt>
                <c:pt idx="199">
                  <c:v>43234</c:v>
                </c:pt>
                <c:pt idx="200">
                  <c:v>43235</c:v>
                </c:pt>
                <c:pt idx="201">
                  <c:v>43236</c:v>
                </c:pt>
                <c:pt idx="202">
                  <c:v>43237</c:v>
                </c:pt>
                <c:pt idx="203">
                  <c:v>43238</c:v>
                </c:pt>
                <c:pt idx="204">
                  <c:v>43241</c:v>
                </c:pt>
                <c:pt idx="205">
                  <c:v>43242</c:v>
                </c:pt>
                <c:pt idx="206">
                  <c:v>43243</c:v>
                </c:pt>
                <c:pt idx="207">
                  <c:v>43244</c:v>
                </c:pt>
                <c:pt idx="208">
                  <c:v>43245</c:v>
                </c:pt>
                <c:pt idx="209">
                  <c:v>43249</c:v>
                </c:pt>
                <c:pt idx="210">
                  <c:v>43250</c:v>
                </c:pt>
                <c:pt idx="211">
                  <c:v>43251</c:v>
                </c:pt>
                <c:pt idx="212">
                  <c:v>43252</c:v>
                </c:pt>
                <c:pt idx="213">
                  <c:v>43255</c:v>
                </c:pt>
                <c:pt idx="214">
                  <c:v>43256</c:v>
                </c:pt>
                <c:pt idx="215">
                  <c:v>43257</c:v>
                </c:pt>
                <c:pt idx="216">
                  <c:v>43258</c:v>
                </c:pt>
                <c:pt idx="217">
                  <c:v>43259</c:v>
                </c:pt>
                <c:pt idx="218">
                  <c:v>43262</c:v>
                </c:pt>
                <c:pt idx="219">
                  <c:v>43263</c:v>
                </c:pt>
                <c:pt idx="220">
                  <c:v>43264</c:v>
                </c:pt>
                <c:pt idx="221">
                  <c:v>43265</c:v>
                </c:pt>
                <c:pt idx="222">
                  <c:v>43266</c:v>
                </c:pt>
                <c:pt idx="223">
                  <c:v>43269</c:v>
                </c:pt>
                <c:pt idx="224">
                  <c:v>43270</c:v>
                </c:pt>
                <c:pt idx="225">
                  <c:v>43271</c:v>
                </c:pt>
                <c:pt idx="226">
                  <c:v>43272</c:v>
                </c:pt>
                <c:pt idx="227">
                  <c:v>43273</c:v>
                </c:pt>
                <c:pt idx="228">
                  <c:v>43276</c:v>
                </c:pt>
                <c:pt idx="229">
                  <c:v>43277</c:v>
                </c:pt>
                <c:pt idx="230">
                  <c:v>43278</c:v>
                </c:pt>
                <c:pt idx="231">
                  <c:v>43279</c:v>
                </c:pt>
                <c:pt idx="232">
                  <c:v>43280</c:v>
                </c:pt>
                <c:pt idx="233">
                  <c:v>43283</c:v>
                </c:pt>
                <c:pt idx="234">
                  <c:v>43284</c:v>
                </c:pt>
                <c:pt idx="235">
                  <c:v>43286</c:v>
                </c:pt>
                <c:pt idx="236">
                  <c:v>43287</c:v>
                </c:pt>
                <c:pt idx="237">
                  <c:v>43290</c:v>
                </c:pt>
                <c:pt idx="238">
                  <c:v>43291</c:v>
                </c:pt>
                <c:pt idx="239">
                  <c:v>43292</c:v>
                </c:pt>
                <c:pt idx="240">
                  <c:v>43293</c:v>
                </c:pt>
                <c:pt idx="241">
                  <c:v>43294</c:v>
                </c:pt>
                <c:pt idx="242">
                  <c:v>43297</c:v>
                </c:pt>
                <c:pt idx="243">
                  <c:v>43298</c:v>
                </c:pt>
                <c:pt idx="244">
                  <c:v>43299</c:v>
                </c:pt>
                <c:pt idx="245">
                  <c:v>43300</c:v>
                </c:pt>
                <c:pt idx="246">
                  <c:v>43301</c:v>
                </c:pt>
                <c:pt idx="247">
                  <c:v>43304</c:v>
                </c:pt>
                <c:pt idx="248">
                  <c:v>43305</c:v>
                </c:pt>
                <c:pt idx="249">
                  <c:v>43306</c:v>
                </c:pt>
                <c:pt idx="250">
                  <c:v>43307</c:v>
                </c:pt>
                <c:pt idx="251">
                  <c:v>43308</c:v>
                </c:pt>
                <c:pt idx="252">
                  <c:v>43311</c:v>
                </c:pt>
                <c:pt idx="253">
                  <c:v>43312</c:v>
                </c:pt>
                <c:pt idx="254">
                  <c:v>43313</c:v>
                </c:pt>
                <c:pt idx="255">
                  <c:v>43314</c:v>
                </c:pt>
                <c:pt idx="256">
                  <c:v>43315</c:v>
                </c:pt>
                <c:pt idx="257">
                  <c:v>43318</c:v>
                </c:pt>
                <c:pt idx="258">
                  <c:v>43319</c:v>
                </c:pt>
                <c:pt idx="259">
                  <c:v>43320</c:v>
                </c:pt>
                <c:pt idx="260">
                  <c:v>43321</c:v>
                </c:pt>
                <c:pt idx="261">
                  <c:v>43322</c:v>
                </c:pt>
                <c:pt idx="262">
                  <c:v>43325</c:v>
                </c:pt>
                <c:pt idx="263">
                  <c:v>43326</c:v>
                </c:pt>
                <c:pt idx="264">
                  <c:v>43327</c:v>
                </c:pt>
                <c:pt idx="265">
                  <c:v>43328</c:v>
                </c:pt>
                <c:pt idx="266">
                  <c:v>43329</c:v>
                </c:pt>
                <c:pt idx="267">
                  <c:v>43332</c:v>
                </c:pt>
                <c:pt idx="268">
                  <c:v>43333</c:v>
                </c:pt>
                <c:pt idx="269">
                  <c:v>43334</c:v>
                </c:pt>
                <c:pt idx="270">
                  <c:v>43335</c:v>
                </c:pt>
                <c:pt idx="271">
                  <c:v>43336</c:v>
                </c:pt>
                <c:pt idx="272">
                  <c:v>43339</c:v>
                </c:pt>
                <c:pt idx="273">
                  <c:v>43340</c:v>
                </c:pt>
                <c:pt idx="274">
                  <c:v>43341</c:v>
                </c:pt>
                <c:pt idx="275">
                  <c:v>43342</c:v>
                </c:pt>
                <c:pt idx="276">
                  <c:v>43343</c:v>
                </c:pt>
                <c:pt idx="277">
                  <c:v>43347</c:v>
                </c:pt>
                <c:pt idx="278">
                  <c:v>43348</c:v>
                </c:pt>
                <c:pt idx="279">
                  <c:v>43349</c:v>
                </c:pt>
                <c:pt idx="280">
                  <c:v>43350</c:v>
                </c:pt>
                <c:pt idx="281">
                  <c:v>43353</c:v>
                </c:pt>
                <c:pt idx="282">
                  <c:v>43354</c:v>
                </c:pt>
                <c:pt idx="283">
                  <c:v>43355</c:v>
                </c:pt>
                <c:pt idx="284">
                  <c:v>43356</c:v>
                </c:pt>
                <c:pt idx="285">
                  <c:v>43357</c:v>
                </c:pt>
                <c:pt idx="286">
                  <c:v>43360</c:v>
                </c:pt>
                <c:pt idx="287">
                  <c:v>43361</c:v>
                </c:pt>
                <c:pt idx="288">
                  <c:v>43362</c:v>
                </c:pt>
                <c:pt idx="289">
                  <c:v>43363</c:v>
                </c:pt>
                <c:pt idx="290">
                  <c:v>43364</c:v>
                </c:pt>
                <c:pt idx="291">
                  <c:v>43367</c:v>
                </c:pt>
                <c:pt idx="292">
                  <c:v>43368</c:v>
                </c:pt>
                <c:pt idx="293">
                  <c:v>43369</c:v>
                </c:pt>
                <c:pt idx="294">
                  <c:v>43370</c:v>
                </c:pt>
                <c:pt idx="295">
                  <c:v>43371</c:v>
                </c:pt>
                <c:pt idx="296">
                  <c:v>43374</c:v>
                </c:pt>
                <c:pt idx="297">
                  <c:v>43375</c:v>
                </c:pt>
                <c:pt idx="298">
                  <c:v>43376</c:v>
                </c:pt>
                <c:pt idx="299">
                  <c:v>43377</c:v>
                </c:pt>
                <c:pt idx="300">
                  <c:v>43378</c:v>
                </c:pt>
                <c:pt idx="301">
                  <c:v>43381</c:v>
                </c:pt>
                <c:pt idx="302">
                  <c:v>43382</c:v>
                </c:pt>
                <c:pt idx="303">
                  <c:v>43383</c:v>
                </c:pt>
                <c:pt idx="304">
                  <c:v>43384</c:v>
                </c:pt>
                <c:pt idx="305">
                  <c:v>43385</c:v>
                </c:pt>
                <c:pt idx="306">
                  <c:v>43388</c:v>
                </c:pt>
                <c:pt idx="307">
                  <c:v>43389</c:v>
                </c:pt>
                <c:pt idx="308">
                  <c:v>43390</c:v>
                </c:pt>
                <c:pt idx="309">
                  <c:v>43391</c:v>
                </c:pt>
                <c:pt idx="310">
                  <c:v>43392</c:v>
                </c:pt>
                <c:pt idx="311">
                  <c:v>43395</c:v>
                </c:pt>
                <c:pt idx="312">
                  <c:v>43396</c:v>
                </c:pt>
                <c:pt idx="313">
                  <c:v>43397</c:v>
                </c:pt>
                <c:pt idx="314">
                  <c:v>43398</c:v>
                </c:pt>
                <c:pt idx="315">
                  <c:v>43399</c:v>
                </c:pt>
                <c:pt idx="316">
                  <c:v>43402</c:v>
                </c:pt>
                <c:pt idx="317">
                  <c:v>43403</c:v>
                </c:pt>
                <c:pt idx="318">
                  <c:v>43404</c:v>
                </c:pt>
                <c:pt idx="319">
                  <c:v>43405</c:v>
                </c:pt>
                <c:pt idx="320">
                  <c:v>43406</c:v>
                </c:pt>
                <c:pt idx="321">
                  <c:v>43409</c:v>
                </c:pt>
                <c:pt idx="322">
                  <c:v>43410</c:v>
                </c:pt>
                <c:pt idx="323">
                  <c:v>43411</c:v>
                </c:pt>
                <c:pt idx="324">
                  <c:v>43412</c:v>
                </c:pt>
                <c:pt idx="325">
                  <c:v>43413</c:v>
                </c:pt>
                <c:pt idx="326">
                  <c:v>43416</c:v>
                </c:pt>
                <c:pt idx="327">
                  <c:v>43417</c:v>
                </c:pt>
                <c:pt idx="328">
                  <c:v>43418</c:v>
                </c:pt>
                <c:pt idx="329">
                  <c:v>43419</c:v>
                </c:pt>
                <c:pt idx="330">
                  <c:v>43420</c:v>
                </c:pt>
                <c:pt idx="331">
                  <c:v>43423</c:v>
                </c:pt>
                <c:pt idx="332">
                  <c:v>43424</c:v>
                </c:pt>
                <c:pt idx="333">
                  <c:v>43425</c:v>
                </c:pt>
                <c:pt idx="334">
                  <c:v>43427</c:v>
                </c:pt>
                <c:pt idx="335">
                  <c:v>43430</c:v>
                </c:pt>
                <c:pt idx="336">
                  <c:v>43431</c:v>
                </c:pt>
                <c:pt idx="337">
                  <c:v>43432</c:v>
                </c:pt>
                <c:pt idx="338">
                  <c:v>43433</c:v>
                </c:pt>
                <c:pt idx="339">
                  <c:v>43434</c:v>
                </c:pt>
                <c:pt idx="340">
                  <c:v>43437</c:v>
                </c:pt>
                <c:pt idx="341">
                  <c:v>43438</c:v>
                </c:pt>
                <c:pt idx="342">
                  <c:v>43440</c:v>
                </c:pt>
                <c:pt idx="343">
                  <c:v>43441</c:v>
                </c:pt>
                <c:pt idx="344">
                  <c:v>43444</c:v>
                </c:pt>
                <c:pt idx="345">
                  <c:v>43445</c:v>
                </c:pt>
                <c:pt idx="346">
                  <c:v>43446</c:v>
                </c:pt>
                <c:pt idx="347">
                  <c:v>43447</c:v>
                </c:pt>
                <c:pt idx="348">
                  <c:v>43448</c:v>
                </c:pt>
                <c:pt idx="349">
                  <c:v>43451</c:v>
                </c:pt>
                <c:pt idx="350">
                  <c:v>43452</c:v>
                </c:pt>
                <c:pt idx="351">
                  <c:v>43453</c:v>
                </c:pt>
                <c:pt idx="352">
                  <c:v>43454</c:v>
                </c:pt>
                <c:pt idx="353">
                  <c:v>43455</c:v>
                </c:pt>
                <c:pt idx="354">
                  <c:v>43458</c:v>
                </c:pt>
                <c:pt idx="355">
                  <c:v>43460</c:v>
                </c:pt>
                <c:pt idx="356">
                  <c:v>43461</c:v>
                </c:pt>
                <c:pt idx="357">
                  <c:v>43462</c:v>
                </c:pt>
                <c:pt idx="358">
                  <c:v>43465</c:v>
                </c:pt>
                <c:pt idx="359">
                  <c:v>43467</c:v>
                </c:pt>
                <c:pt idx="360">
                  <c:v>43468</c:v>
                </c:pt>
                <c:pt idx="361">
                  <c:v>43469</c:v>
                </c:pt>
                <c:pt idx="362">
                  <c:v>43472</c:v>
                </c:pt>
                <c:pt idx="363">
                  <c:v>43473</c:v>
                </c:pt>
                <c:pt idx="364">
                  <c:v>43474</c:v>
                </c:pt>
                <c:pt idx="365">
                  <c:v>43475</c:v>
                </c:pt>
                <c:pt idx="366">
                  <c:v>43476</c:v>
                </c:pt>
                <c:pt idx="367">
                  <c:v>43479</c:v>
                </c:pt>
                <c:pt idx="368">
                  <c:v>43480</c:v>
                </c:pt>
                <c:pt idx="369">
                  <c:v>43481</c:v>
                </c:pt>
                <c:pt idx="370">
                  <c:v>43482</c:v>
                </c:pt>
                <c:pt idx="371">
                  <c:v>43483</c:v>
                </c:pt>
                <c:pt idx="372">
                  <c:v>43487</c:v>
                </c:pt>
                <c:pt idx="373">
                  <c:v>43488</c:v>
                </c:pt>
                <c:pt idx="374">
                  <c:v>43489</c:v>
                </c:pt>
                <c:pt idx="375">
                  <c:v>43490</c:v>
                </c:pt>
                <c:pt idx="376">
                  <c:v>43493</c:v>
                </c:pt>
                <c:pt idx="377">
                  <c:v>43494</c:v>
                </c:pt>
                <c:pt idx="378">
                  <c:v>43495</c:v>
                </c:pt>
                <c:pt idx="379">
                  <c:v>43496</c:v>
                </c:pt>
                <c:pt idx="380">
                  <c:v>43497</c:v>
                </c:pt>
                <c:pt idx="381">
                  <c:v>43500</c:v>
                </c:pt>
                <c:pt idx="382">
                  <c:v>43501</c:v>
                </c:pt>
                <c:pt idx="383">
                  <c:v>43502</c:v>
                </c:pt>
                <c:pt idx="384">
                  <c:v>43503</c:v>
                </c:pt>
                <c:pt idx="385">
                  <c:v>43504</c:v>
                </c:pt>
                <c:pt idx="386">
                  <c:v>43507</c:v>
                </c:pt>
                <c:pt idx="387">
                  <c:v>43508</c:v>
                </c:pt>
                <c:pt idx="388">
                  <c:v>43509</c:v>
                </c:pt>
                <c:pt idx="389">
                  <c:v>43510</c:v>
                </c:pt>
                <c:pt idx="390">
                  <c:v>43511</c:v>
                </c:pt>
                <c:pt idx="391">
                  <c:v>43515</c:v>
                </c:pt>
                <c:pt idx="392">
                  <c:v>43516</c:v>
                </c:pt>
                <c:pt idx="393">
                  <c:v>43517</c:v>
                </c:pt>
                <c:pt idx="394">
                  <c:v>43518</c:v>
                </c:pt>
                <c:pt idx="395">
                  <c:v>43521</c:v>
                </c:pt>
                <c:pt idx="396">
                  <c:v>43522</c:v>
                </c:pt>
                <c:pt idx="397">
                  <c:v>43523</c:v>
                </c:pt>
                <c:pt idx="398">
                  <c:v>43524</c:v>
                </c:pt>
                <c:pt idx="399">
                  <c:v>43525</c:v>
                </c:pt>
                <c:pt idx="400">
                  <c:v>43528</c:v>
                </c:pt>
                <c:pt idx="401">
                  <c:v>43529</c:v>
                </c:pt>
                <c:pt idx="402">
                  <c:v>43530</c:v>
                </c:pt>
                <c:pt idx="403">
                  <c:v>43531</c:v>
                </c:pt>
                <c:pt idx="404">
                  <c:v>43532</c:v>
                </c:pt>
                <c:pt idx="405">
                  <c:v>43535</c:v>
                </c:pt>
                <c:pt idx="406">
                  <c:v>43536</c:v>
                </c:pt>
                <c:pt idx="407">
                  <c:v>43537</c:v>
                </c:pt>
                <c:pt idx="408">
                  <c:v>43538</c:v>
                </c:pt>
                <c:pt idx="409">
                  <c:v>43539</c:v>
                </c:pt>
                <c:pt idx="410">
                  <c:v>43542</c:v>
                </c:pt>
                <c:pt idx="411">
                  <c:v>43543</c:v>
                </c:pt>
                <c:pt idx="412">
                  <c:v>43544</c:v>
                </c:pt>
                <c:pt idx="413">
                  <c:v>43545</c:v>
                </c:pt>
                <c:pt idx="414">
                  <c:v>43546</c:v>
                </c:pt>
                <c:pt idx="415">
                  <c:v>43549</c:v>
                </c:pt>
                <c:pt idx="416">
                  <c:v>43550</c:v>
                </c:pt>
                <c:pt idx="417">
                  <c:v>43551</c:v>
                </c:pt>
                <c:pt idx="418">
                  <c:v>43552</c:v>
                </c:pt>
                <c:pt idx="419">
                  <c:v>43553</c:v>
                </c:pt>
                <c:pt idx="420">
                  <c:v>43556</c:v>
                </c:pt>
                <c:pt idx="421">
                  <c:v>43557</c:v>
                </c:pt>
                <c:pt idx="422">
                  <c:v>43558</c:v>
                </c:pt>
                <c:pt idx="423">
                  <c:v>43559</c:v>
                </c:pt>
                <c:pt idx="424">
                  <c:v>43560</c:v>
                </c:pt>
                <c:pt idx="425">
                  <c:v>43563</c:v>
                </c:pt>
                <c:pt idx="426">
                  <c:v>43564</c:v>
                </c:pt>
                <c:pt idx="427">
                  <c:v>43565</c:v>
                </c:pt>
                <c:pt idx="428">
                  <c:v>43566</c:v>
                </c:pt>
                <c:pt idx="429">
                  <c:v>43567</c:v>
                </c:pt>
                <c:pt idx="430">
                  <c:v>43570</c:v>
                </c:pt>
                <c:pt idx="431">
                  <c:v>43571</c:v>
                </c:pt>
                <c:pt idx="432">
                  <c:v>43572</c:v>
                </c:pt>
                <c:pt idx="433">
                  <c:v>43573</c:v>
                </c:pt>
                <c:pt idx="434">
                  <c:v>43577</c:v>
                </c:pt>
                <c:pt idx="435">
                  <c:v>43578</c:v>
                </c:pt>
                <c:pt idx="436">
                  <c:v>43579</c:v>
                </c:pt>
                <c:pt idx="437">
                  <c:v>43580</c:v>
                </c:pt>
                <c:pt idx="438">
                  <c:v>43581</c:v>
                </c:pt>
                <c:pt idx="439">
                  <c:v>43584</c:v>
                </c:pt>
                <c:pt idx="440">
                  <c:v>43585</c:v>
                </c:pt>
                <c:pt idx="441">
                  <c:v>43586</c:v>
                </c:pt>
                <c:pt idx="442">
                  <c:v>43587</c:v>
                </c:pt>
                <c:pt idx="443">
                  <c:v>43588</c:v>
                </c:pt>
                <c:pt idx="444">
                  <c:v>43591</c:v>
                </c:pt>
                <c:pt idx="445">
                  <c:v>43592</c:v>
                </c:pt>
                <c:pt idx="446">
                  <c:v>43593</c:v>
                </c:pt>
                <c:pt idx="447">
                  <c:v>43594</c:v>
                </c:pt>
                <c:pt idx="448">
                  <c:v>43595</c:v>
                </c:pt>
                <c:pt idx="449">
                  <c:v>43598</c:v>
                </c:pt>
                <c:pt idx="450">
                  <c:v>43599</c:v>
                </c:pt>
                <c:pt idx="451">
                  <c:v>43600</c:v>
                </c:pt>
                <c:pt idx="452">
                  <c:v>43601</c:v>
                </c:pt>
                <c:pt idx="453">
                  <c:v>43602</c:v>
                </c:pt>
                <c:pt idx="454">
                  <c:v>43605</c:v>
                </c:pt>
                <c:pt idx="455">
                  <c:v>43606</c:v>
                </c:pt>
                <c:pt idx="456">
                  <c:v>43607</c:v>
                </c:pt>
                <c:pt idx="457">
                  <c:v>43608</c:v>
                </c:pt>
                <c:pt idx="458">
                  <c:v>43609</c:v>
                </c:pt>
                <c:pt idx="459">
                  <c:v>43613</c:v>
                </c:pt>
                <c:pt idx="460">
                  <c:v>43614</c:v>
                </c:pt>
                <c:pt idx="461">
                  <c:v>43615</c:v>
                </c:pt>
                <c:pt idx="462">
                  <c:v>43616</c:v>
                </c:pt>
                <c:pt idx="463">
                  <c:v>43619</c:v>
                </c:pt>
                <c:pt idx="464">
                  <c:v>43620</c:v>
                </c:pt>
                <c:pt idx="465">
                  <c:v>43621</c:v>
                </c:pt>
                <c:pt idx="466">
                  <c:v>43622</c:v>
                </c:pt>
                <c:pt idx="467">
                  <c:v>43623</c:v>
                </c:pt>
                <c:pt idx="468">
                  <c:v>43626</c:v>
                </c:pt>
                <c:pt idx="469">
                  <c:v>43627</c:v>
                </c:pt>
                <c:pt idx="470">
                  <c:v>43628</c:v>
                </c:pt>
                <c:pt idx="471">
                  <c:v>43629</c:v>
                </c:pt>
                <c:pt idx="472">
                  <c:v>43630</c:v>
                </c:pt>
                <c:pt idx="473">
                  <c:v>43633</c:v>
                </c:pt>
                <c:pt idx="474">
                  <c:v>43634</c:v>
                </c:pt>
                <c:pt idx="475">
                  <c:v>43635</c:v>
                </c:pt>
                <c:pt idx="476">
                  <c:v>43636</c:v>
                </c:pt>
                <c:pt idx="477">
                  <c:v>43637</c:v>
                </c:pt>
                <c:pt idx="478">
                  <c:v>43640</c:v>
                </c:pt>
                <c:pt idx="479">
                  <c:v>43641</c:v>
                </c:pt>
                <c:pt idx="480">
                  <c:v>43642</c:v>
                </c:pt>
                <c:pt idx="481">
                  <c:v>43643</c:v>
                </c:pt>
                <c:pt idx="482">
                  <c:v>43644</c:v>
                </c:pt>
                <c:pt idx="483">
                  <c:v>43647</c:v>
                </c:pt>
                <c:pt idx="484">
                  <c:v>43648</c:v>
                </c:pt>
                <c:pt idx="485">
                  <c:v>43649</c:v>
                </c:pt>
                <c:pt idx="486">
                  <c:v>43651</c:v>
                </c:pt>
                <c:pt idx="487">
                  <c:v>43654</c:v>
                </c:pt>
                <c:pt idx="488">
                  <c:v>43655</c:v>
                </c:pt>
                <c:pt idx="489">
                  <c:v>43656</c:v>
                </c:pt>
                <c:pt idx="490">
                  <c:v>43657</c:v>
                </c:pt>
                <c:pt idx="491">
                  <c:v>43658</c:v>
                </c:pt>
                <c:pt idx="492">
                  <c:v>43661</c:v>
                </c:pt>
                <c:pt idx="493">
                  <c:v>43662</c:v>
                </c:pt>
                <c:pt idx="494">
                  <c:v>43663</c:v>
                </c:pt>
                <c:pt idx="495">
                  <c:v>43664</c:v>
                </c:pt>
                <c:pt idx="496">
                  <c:v>43665</c:v>
                </c:pt>
                <c:pt idx="497">
                  <c:v>43668</c:v>
                </c:pt>
                <c:pt idx="498">
                  <c:v>43669</c:v>
                </c:pt>
                <c:pt idx="499">
                  <c:v>43670</c:v>
                </c:pt>
                <c:pt idx="500">
                  <c:v>43671</c:v>
                </c:pt>
                <c:pt idx="501">
                  <c:v>43672</c:v>
                </c:pt>
                <c:pt idx="502">
                  <c:v>43675</c:v>
                </c:pt>
                <c:pt idx="503">
                  <c:v>43676</c:v>
                </c:pt>
                <c:pt idx="504">
                  <c:v>43677</c:v>
                </c:pt>
                <c:pt idx="505">
                  <c:v>43678</c:v>
                </c:pt>
                <c:pt idx="506">
                  <c:v>43679</c:v>
                </c:pt>
                <c:pt idx="507">
                  <c:v>43682</c:v>
                </c:pt>
                <c:pt idx="508">
                  <c:v>43683</c:v>
                </c:pt>
                <c:pt idx="509">
                  <c:v>43684</c:v>
                </c:pt>
                <c:pt idx="510">
                  <c:v>43685</c:v>
                </c:pt>
                <c:pt idx="511">
                  <c:v>43686</c:v>
                </c:pt>
                <c:pt idx="512">
                  <c:v>43689</c:v>
                </c:pt>
                <c:pt idx="513">
                  <c:v>43690</c:v>
                </c:pt>
                <c:pt idx="514">
                  <c:v>43691</c:v>
                </c:pt>
                <c:pt idx="515">
                  <c:v>43692</c:v>
                </c:pt>
                <c:pt idx="516">
                  <c:v>43693</c:v>
                </c:pt>
                <c:pt idx="517">
                  <c:v>43696</c:v>
                </c:pt>
                <c:pt idx="518">
                  <c:v>43697</c:v>
                </c:pt>
                <c:pt idx="519">
                  <c:v>43698</c:v>
                </c:pt>
                <c:pt idx="520">
                  <c:v>43699</c:v>
                </c:pt>
                <c:pt idx="521">
                  <c:v>43700</c:v>
                </c:pt>
                <c:pt idx="522">
                  <c:v>43703</c:v>
                </c:pt>
                <c:pt idx="523">
                  <c:v>43704</c:v>
                </c:pt>
                <c:pt idx="524">
                  <c:v>43705</c:v>
                </c:pt>
                <c:pt idx="525">
                  <c:v>43706</c:v>
                </c:pt>
                <c:pt idx="526">
                  <c:v>43707</c:v>
                </c:pt>
                <c:pt idx="527">
                  <c:v>43711</c:v>
                </c:pt>
                <c:pt idx="528">
                  <c:v>43712</c:v>
                </c:pt>
                <c:pt idx="529">
                  <c:v>43713</c:v>
                </c:pt>
                <c:pt idx="530">
                  <c:v>43714</c:v>
                </c:pt>
                <c:pt idx="531">
                  <c:v>43717</c:v>
                </c:pt>
                <c:pt idx="532">
                  <c:v>43718</c:v>
                </c:pt>
                <c:pt idx="533">
                  <c:v>43719</c:v>
                </c:pt>
                <c:pt idx="534">
                  <c:v>43720</c:v>
                </c:pt>
                <c:pt idx="535">
                  <c:v>43721</c:v>
                </c:pt>
                <c:pt idx="536">
                  <c:v>43724</c:v>
                </c:pt>
                <c:pt idx="537">
                  <c:v>43725</c:v>
                </c:pt>
                <c:pt idx="538">
                  <c:v>43726</c:v>
                </c:pt>
                <c:pt idx="539">
                  <c:v>43727</c:v>
                </c:pt>
                <c:pt idx="540">
                  <c:v>43728</c:v>
                </c:pt>
                <c:pt idx="541">
                  <c:v>43731</c:v>
                </c:pt>
                <c:pt idx="542">
                  <c:v>43732</c:v>
                </c:pt>
                <c:pt idx="543">
                  <c:v>43733</c:v>
                </c:pt>
                <c:pt idx="544">
                  <c:v>43734</c:v>
                </c:pt>
                <c:pt idx="545">
                  <c:v>43735</c:v>
                </c:pt>
                <c:pt idx="546">
                  <c:v>43738</c:v>
                </c:pt>
                <c:pt idx="547">
                  <c:v>43739</c:v>
                </c:pt>
                <c:pt idx="548">
                  <c:v>43740</c:v>
                </c:pt>
                <c:pt idx="549">
                  <c:v>43741</c:v>
                </c:pt>
                <c:pt idx="550">
                  <c:v>43742</c:v>
                </c:pt>
                <c:pt idx="551">
                  <c:v>43745</c:v>
                </c:pt>
                <c:pt idx="552">
                  <c:v>43746</c:v>
                </c:pt>
                <c:pt idx="553">
                  <c:v>43747</c:v>
                </c:pt>
                <c:pt idx="554">
                  <c:v>43748</c:v>
                </c:pt>
                <c:pt idx="555">
                  <c:v>43749</c:v>
                </c:pt>
                <c:pt idx="556">
                  <c:v>43752</c:v>
                </c:pt>
                <c:pt idx="557">
                  <c:v>43753</c:v>
                </c:pt>
                <c:pt idx="558">
                  <c:v>43754</c:v>
                </c:pt>
                <c:pt idx="559">
                  <c:v>43755</c:v>
                </c:pt>
                <c:pt idx="560">
                  <c:v>43756</c:v>
                </c:pt>
                <c:pt idx="561">
                  <c:v>43759</c:v>
                </c:pt>
                <c:pt idx="562">
                  <c:v>43760</c:v>
                </c:pt>
                <c:pt idx="563">
                  <c:v>43761</c:v>
                </c:pt>
                <c:pt idx="564">
                  <c:v>43762</c:v>
                </c:pt>
                <c:pt idx="565">
                  <c:v>43763</c:v>
                </c:pt>
                <c:pt idx="566">
                  <c:v>43766</c:v>
                </c:pt>
                <c:pt idx="567">
                  <c:v>43767</c:v>
                </c:pt>
                <c:pt idx="568">
                  <c:v>43768</c:v>
                </c:pt>
                <c:pt idx="569">
                  <c:v>43769</c:v>
                </c:pt>
                <c:pt idx="570">
                  <c:v>43770</c:v>
                </c:pt>
                <c:pt idx="571">
                  <c:v>43773</c:v>
                </c:pt>
                <c:pt idx="572">
                  <c:v>43774</c:v>
                </c:pt>
                <c:pt idx="573">
                  <c:v>43775</c:v>
                </c:pt>
                <c:pt idx="574">
                  <c:v>43776</c:v>
                </c:pt>
                <c:pt idx="575">
                  <c:v>43777</c:v>
                </c:pt>
                <c:pt idx="576">
                  <c:v>43780</c:v>
                </c:pt>
                <c:pt idx="577">
                  <c:v>43781</c:v>
                </c:pt>
                <c:pt idx="578">
                  <c:v>43782</c:v>
                </c:pt>
                <c:pt idx="579">
                  <c:v>43783</c:v>
                </c:pt>
                <c:pt idx="580">
                  <c:v>43784</c:v>
                </c:pt>
                <c:pt idx="581">
                  <c:v>43787</c:v>
                </c:pt>
                <c:pt idx="582">
                  <c:v>43788</c:v>
                </c:pt>
                <c:pt idx="583">
                  <c:v>43789</c:v>
                </c:pt>
                <c:pt idx="584">
                  <c:v>43790</c:v>
                </c:pt>
                <c:pt idx="585">
                  <c:v>43791</c:v>
                </c:pt>
                <c:pt idx="586">
                  <c:v>43794</c:v>
                </c:pt>
                <c:pt idx="587">
                  <c:v>43795</c:v>
                </c:pt>
                <c:pt idx="588">
                  <c:v>43796</c:v>
                </c:pt>
                <c:pt idx="589">
                  <c:v>43798</c:v>
                </c:pt>
                <c:pt idx="590">
                  <c:v>43801</c:v>
                </c:pt>
                <c:pt idx="591">
                  <c:v>43802</c:v>
                </c:pt>
                <c:pt idx="592">
                  <c:v>43803</c:v>
                </c:pt>
                <c:pt idx="593">
                  <c:v>43804</c:v>
                </c:pt>
                <c:pt idx="594">
                  <c:v>43805</c:v>
                </c:pt>
                <c:pt idx="595">
                  <c:v>43808</c:v>
                </c:pt>
                <c:pt idx="596">
                  <c:v>43809</c:v>
                </c:pt>
                <c:pt idx="597">
                  <c:v>43810</c:v>
                </c:pt>
                <c:pt idx="598">
                  <c:v>43811</c:v>
                </c:pt>
                <c:pt idx="599">
                  <c:v>43812</c:v>
                </c:pt>
                <c:pt idx="600">
                  <c:v>43815</c:v>
                </c:pt>
                <c:pt idx="601">
                  <c:v>43816</c:v>
                </c:pt>
                <c:pt idx="602">
                  <c:v>43817</c:v>
                </c:pt>
                <c:pt idx="603">
                  <c:v>43818</c:v>
                </c:pt>
                <c:pt idx="604">
                  <c:v>43819</c:v>
                </c:pt>
                <c:pt idx="605">
                  <c:v>43822</c:v>
                </c:pt>
                <c:pt idx="606">
                  <c:v>43823</c:v>
                </c:pt>
                <c:pt idx="607">
                  <c:v>43825</c:v>
                </c:pt>
                <c:pt idx="608">
                  <c:v>43826</c:v>
                </c:pt>
                <c:pt idx="609">
                  <c:v>43829</c:v>
                </c:pt>
                <c:pt idx="610">
                  <c:v>43830</c:v>
                </c:pt>
                <c:pt idx="611">
                  <c:v>43832</c:v>
                </c:pt>
                <c:pt idx="612">
                  <c:v>43833</c:v>
                </c:pt>
                <c:pt idx="613">
                  <c:v>43836</c:v>
                </c:pt>
                <c:pt idx="614">
                  <c:v>43837</c:v>
                </c:pt>
                <c:pt idx="615">
                  <c:v>43838</c:v>
                </c:pt>
                <c:pt idx="616">
                  <c:v>43839</c:v>
                </c:pt>
                <c:pt idx="617">
                  <c:v>43840</c:v>
                </c:pt>
                <c:pt idx="618">
                  <c:v>43843</c:v>
                </c:pt>
                <c:pt idx="619">
                  <c:v>43844</c:v>
                </c:pt>
                <c:pt idx="620">
                  <c:v>43845</c:v>
                </c:pt>
                <c:pt idx="621">
                  <c:v>43846</c:v>
                </c:pt>
                <c:pt idx="622">
                  <c:v>43847</c:v>
                </c:pt>
                <c:pt idx="623">
                  <c:v>43851</c:v>
                </c:pt>
                <c:pt idx="624">
                  <c:v>43852</c:v>
                </c:pt>
                <c:pt idx="625">
                  <c:v>43853</c:v>
                </c:pt>
                <c:pt idx="626">
                  <c:v>43854</c:v>
                </c:pt>
                <c:pt idx="627">
                  <c:v>43857</c:v>
                </c:pt>
                <c:pt idx="628">
                  <c:v>43858</c:v>
                </c:pt>
                <c:pt idx="629">
                  <c:v>43859</c:v>
                </c:pt>
                <c:pt idx="630">
                  <c:v>43860</c:v>
                </c:pt>
                <c:pt idx="631">
                  <c:v>43861</c:v>
                </c:pt>
                <c:pt idx="632">
                  <c:v>43864</c:v>
                </c:pt>
                <c:pt idx="633">
                  <c:v>43865</c:v>
                </c:pt>
                <c:pt idx="634">
                  <c:v>43866</c:v>
                </c:pt>
                <c:pt idx="635">
                  <c:v>43867</c:v>
                </c:pt>
                <c:pt idx="636">
                  <c:v>43868</c:v>
                </c:pt>
                <c:pt idx="637">
                  <c:v>43871</c:v>
                </c:pt>
                <c:pt idx="638">
                  <c:v>43872</c:v>
                </c:pt>
                <c:pt idx="639">
                  <c:v>43873</c:v>
                </c:pt>
                <c:pt idx="640">
                  <c:v>43874</c:v>
                </c:pt>
                <c:pt idx="641">
                  <c:v>43875</c:v>
                </c:pt>
                <c:pt idx="642">
                  <c:v>43879</c:v>
                </c:pt>
                <c:pt idx="643">
                  <c:v>43880</c:v>
                </c:pt>
                <c:pt idx="644">
                  <c:v>43881</c:v>
                </c:pt>
                <c:pt idx="645">
                  <c:v>43882</c:v>
                </c:pt>
                <c:pt idx="646">
                  <c:v>43885</c:v>
                </c:pt>
                <c:pt idx="647">
                  <c:v>43886</c:v>
                </c:pt>
                <c:pt idx="648">
                  <c:v>43887</c:v>
                </c:pt>
                <c:pt idx="649">
                  <c:v>43888</c:v>
                </c:pt>
                <c:pt idx="650">
                  <c:v>43889</c:v>
                </c:pt>
                <c:pt idx="651">
                  <c:v>43892</c:v>
                </c:pt>
                <c:pt idx="652">
                  <c:v>43893</c:v>
                </c:pt>
                <c:pt idx="653">
                  <c:v>43894</c:v>
                </c:pt>
                <c:pt idx="654">
                  <c:v>43895</c:v>
                </c:pt>
                <c:pt idx="655">
                  <c:v>43896</c:v>
                </c:pt>
                <c:pt idx="656">
                  <c:v>43899</c:v>
                </c:pt>
                <c:pt idx="657">
                  <c:v>43900</c:v>
                </c:pt>
                <c:pt idx="658">
                  <c:v>43901</c:v>
                </c:pt>
                <c:pt idx="659">
                  <c:v>43902</c:v>
                </c:pt>
                <c:pt idx="660">
                  <c:v>43903</c:v>
                </c:pt>
                <c:pt idx="661">
                  <c:v>43906</c:v>
                </c:pt>
                <c:pt idx="662">
                  <c:v>43907</c:v>
                </c:pt>
                <c:pt idx="663">
                  <c:v>43908</c:v>
                </c:pt>
                <c:pt idx="664">
                  <c:v>43909</c:v>
                </c:pt>
                <c:pt idx="665">
                  <c:v>43910</c:v>
                </c:pt>
                <c:pt idx="666">
                  <c:v>43913</c:v>
                </c:pt>
                <c:pt idx="667">
                  <c:v>43914</c:v>
                </c:pt>
                <c:pt idx="668">
                  <c:v>43915</c:v>
                </c:pt>
                <c:pt idx="669">
                  <c:v>43916</c:v>
                </c:pt>
                <c:pt idx="670">
                  <c:v>43917</c:v>
                </c:pt>
                <c:pt idx="671">
                  <c:v>43920</c:v>
                </c:pt>
                <c:pt idx="672">
                  <c:v>43921</c:v>
                </c:pt>
                <c:pt idx="673">
                  <c:v>43922</c:v>
                </c:pt>
                <c:pt idx="674">
                  <c:v>43923</c:v>
                </c:pt>
                <c:pt idx="675">
                  <c:v>43924</c:v>
                </c:pt>
                <c:pt idx="676">
                  <c:v>43927</c:v>
                </c:pt>
                <c:pt idx="677">
                  <c:v>43928</c:v>
                </c:pt>
                <c:pt idx="678">
                  <c:v>43929</c:v>
                </c:pt>
                <c:pt idx="679">
                  <c:v>43930</c:v>
                </c:pt>
                <c:pt idx="680">
                  <c:v>43934</c:v>
                </c:pt>
                <c:pt idx="681">
                  <c:v>43935</c:v>
                </c:pt>
                <c:pt idx="682">
                  <c:v>43936</c:v>
                </c:pt>
                <c:pt idx="683">
                  <c:v>43937</c:v>
                </c:pt>
                <c:pt idx="684">
                  <c:v>43938</c:v>
                </c:pt>
                <c:pt idx="685">
                  <c:v>43941</c:v>
                </c:pt>
                <c:pt idx="686">
                  <c:v>43942</c:v>
                </c:pt>
                <c:pt idx="687">
                  <c:v>43943</c:v>
                </c:pt>
                <c:pt idx="688">
                  <c:v>43944</c:v>
                </c:pt>
                <c:pt idx="689">
                  <c:v>43945</c:v>
                </c:pt>
                <c:pt idx="690">
                  <c:v>43948</c:v>
                </c:pt>
                <c:pt idx="691">
                  <c:v>43949</c:v>
                </c:pt>
                <c:pt idx="692">
                  <c:v>43950</c:v>
                </c:pt>
                <c:pt idx="693">
                  <c:v>43951</c:v>
                </c:pt>
                <c:pt idx="694">
                  <c:v>43952</c:v>
                </c:pt>
                <c:pt idx="695">
                  <c:v>43955</c:v>
                </c:pt>
                <c:pt idx="696">
                  <c:v>43956</c:v>
                </c:pt>
                <c:pt idx="697">
                  <c:v>43957</c:v>
                </c:pt>
                <c:pt idx="698">
                  <c:v>43958</c:v>
                </c:pt>
                <c:pt idx="699">
                  <c:v>43959</c:v>
                </c:pt>
                <c:pt idx="700">
                  <c:v>43962</c:v>
                </c:pt>
                <c:pt idx="701">
                  <c:v>43963</c:v>
                </c:pt>
                <c:pt idx="702">
                  <c:v>43964</c:v>
                </c:pt>
                <c:pt idx="703">
                  <c:v>43965</c:v>
                </c:pt>
                <c:pt idx="704">
                  <c:v>43966</c:v>
                </c:pt>
                <c:pt idx="705">
                  <c:v>43969</c:v>
                </c:pt>
                <c:pt idx="706">
                  <c:v>43970</c:v>
                </c:pt>
                <c:pt idx="707">
                  <c:v>43971</c:v>
                </c:pt>
                <c:pt idx="708">
                  <c:v>43972</c:v>
                </c:pt>
                <c:pt idx="709">
                  <c:v>43973</c:v>
                </c:pt>
                <c:pt idx="710">
                  <c:v>43977</c:v>
                </c:pt>
                <c:pt idx="711">
                  <c:v>43978</c:v>
                </c:pt>
                <c:pt idx="712">
                  <c:v>43979</c:v>
                </c:pt>
                <c:pt idx="713">
                  <c:v>43980</c:v>
                </c:pt>
                <c:pt idx="714">
                  <c:v>43983</c:v>
                </c:pt>
                <c:pt idx="715">
                  <c:v>43984</c:v>
                </c:pt>
                <c:pt idx="716">
                  <c:v>43985</c:v>
                </c:pt>
                <c:pt idx="717">
                  <c:v>43986</c:v>
                </c:pt>
                <c:pt idx="718">
                  <c:v>43987</c:v>
                </c:pt>
                <c:pt idx="719">
                  <c:v>43990</c:v>
                </c:pt>
                <c:pt idx="720">
                  <c:v>43991</c:v>
                </c:pt>
                <c:pt idx="721">
                  <c:v>43992</c:v>
                </c:pt>
                <c:pt idx="722">
                  <c:v>43993</c:v>
                </c:pt>
                <c:pt idx="723">
                  <c:v>43994</c:v>
                </c:pt>
                <c:pt idx="724">
                  <c:v>43997</c:v>
                </c:pt>
                <c:pt idx="725">
                  <c:v>43998</c:v>
                </c:pt>
                <c:pt idx="726">
                  <c:v>43999</c:v>
                </c:pt>
                <c:pt idx="727">
                  <c:v>44000</c:v>
                </c:pt>
                <c:pt idx="728">
                  <c:v>44001</c:v>
                </c:pt>
                <c:pt idx="729">
                  <c:v>44004</c:v>
                </c:pt>
                <c:pt idx="730">
                  <c:v>44005</c:v>
                </c:pt>
                <c:pt idx="731">
                  <c:v>44006</c:v>
                </c:pt>
                <c:pt idx="732">
                  <c:v>44007</c:v>
                </c:pt>
                <c:pt idx="733">
                  <c:v>44008</c:v>
                </c:pt>
                <c:pt idx="734">
                  <c:v>44011</c:v>
                </c:pt>
                <c:pt idx="735">
                  <c:v>44012</c:v>
                </c:pt>
                <c:pt idx="736">
                  <c:v>44013</c:v>
                </c:pt>
                <c:pt idx="737">
                  <c:v>44014</c:v>
                </c:pt>
                <c:pt idx="738">
                  <c:v>44018</c:v>
                </c:pt>
                <c:pt idx="739">
                  <c:v>44019</c:v>
                </c:pt>
                <c:pt idx="740">
                  <c:v>44020</c:v>
                </c:pt>
                <c:pt idx="741">
                  <c:v>44021</c:v>
                </c:pt>
                <c:pt idx="742">
                  <c:v>44022</c:v>
                </c:pt>
                <c:pt idx="743">
                  <c:v>44025</c:v>
                </c:pt>
                <c:pt idx="744">
                  <c:v>44026</c:v>
                </c:pt>
                <c:pt idx="745">
                  <c:v>44027</c:v>
                </c:pt>
                <c:pt idx="746">
                  <c:v>44028</c:v>
                </c:pt>
                <c:pt idx="747">
                  <c:v>44029</c:v>
                </c:pt>
                <c:pt idx="748">
                  <c:v>44032</c:v>
                </c:pt>
                <c:pt idx="749">
                  <c:v>44033</c:v>
                </c:pt>
                <c:pt idx="750">
                  <c:v>44034</c:v>
                </c:pt>
                <c:pt idx="751">
                  <c:v>44035</c:v>
                </c:pt>
                <c:pt idx="752">
                  <c:v>44036</c:v>
                </c:pt>
                <c:pt idx="753">
                  <c:v>44039</c:v>
                </c:pt>
                <c:pt idx="754">
                  <c:v>44040</c:v>
                </c:pt>
                <c:pt idx="755">
                  <c:v>44041</c:v>
                </c:pt>
                <c:pt idx="756">
                  <c:v>44042</c:v>
                </c:pt>
                <c:pt idx="757">
                  <c:v>44043</c:v>
                </c:pt>
                <c:pt idx="758">
                  <c:v>44046</c:v>
                </c:pt>
                <c:pt idx="759">
                  <c:v>44047</c:v>
                </c:pt>
                <c:pt idx="760">
                  <c:v>44048</c:v>
                </c:pt>
                <c:pt idx="761">
                  <c:v>44049</c:v>
                </c:pt>
                <c:pt idx="762">
                  <c:v>44050</c:v>
                </c:pt>
                <c:pt idx="763">
                  <c:v>44053</c:v>
                </c:pt>
                <c:pt idx="764">
                  <c:v>44054</c:v>
                </c:pt>
                <c:pt idx="765">
                  <c:v>44055</c:v>
                </c:pt>
                <c:pt idx="766">
                  <c:v>44056</c:v>
                </c:pt>
                <c:pt idx="767">
                  <c:v>44057</c:v>
                </c:pt>
                <c:pt idx="768">
                  <c:v>44060</c:v>
                </c:pt>
                <c:pt idx="769">
                  <c:v>44061</c:v>
                </c:pt>
                <c:pt idx="770">
                  <c:v>44062</c:v>
                </c:pt>
                <c:pt idx="771">
                  <c:v>44063</c:v>
                </c:pt>
                <c:pt idx="772">
                  <c:v>44064</c:v>
                </c:pt>
                <c:pt idx="773">
                  <c:v>44067</c:v>
                </c:pt>
                <c:pt idx="774">
                  <c:v>44068</c:v>
                </c:pt>
                <c:pt idx="775">
                  <c:v>44069</c:v>
                </c:pt>
                <c:pt idx="776">
                  <c:v>44070</c:v>
                </c:pt>
                <c:pt idx="777">
                  <c:v>44071</c:v>
                </c:pt>
                <c:pt idx="778">
                  <c:v>44074</c:v>
                </c:pt>
                <c:pt idx="779">
                  <c:v>44075</c:v>
                </c:pt>
                <c:pt idx="780">
                  <c:v>44076</c:v>
                </c:pt>
                <c:pt idx="781">
                  <c:v>44077</c:v>
                </c:pt>
                <c:pt idx="782">
                  <c:v>44078</c:v>
                </c:pt>
                <c:pt idx="783">
                  <c:v>44082</c:v>
                </c:pt>
                <c:pt idx="784">
                  <c:v>44083</c:v>
                </c:pt>
                <c:pt idx="785">
                  <c:v>44084</c:v>
                </c:pt>
                <c:pt idx="786">
                  <c:v>44085</c:v>
                </c:pt>
                <c:pt idx="787">
                  <c:v>44088</c:v>
                </c:pt>
                <c:pt idx="788">
                  <c:v>44089</c:v>
                </c:pt>
                <c:pt idx="789">
                  <c:v>44090</c:v>
                </c:pt>
                <c:pt idx="790">
                  <c:v>44091</c:v>
                </c:pt>
                <c:pt idx="791">
                  <c:v>44092</c:v>
                </c:pt>
                <c:pt idx="792">
                  <c:v>44095</c:v>
                </c:pt>
                <c:pt idx="793">
                  <c:v>44096</c:v>
                </c:pt>
                <c:pt idx="794">
                  <c:v>44097</c:v>
                </c:pt>
                <c:pt idx="795">
                  <c:v>44098</c:v>
                </c:pt>
                <c:pt idx="796">
                  <c:v>44099</c:v>
                </c:pt>
                <c:pt idx="797">
                  <c:v>44102</c:v>
                </c:pt>
                <c:pt idx="798">
                  <c:v>44103</c:v>
                </c:pt>
                <c:pt idx="799">
                  <c:v>44104</c:v>
                </c:pt>
                <c:pt idx="800">
                  <c:v>44105</c:v>
                </c:pt>
                <c:pt idx="801">
                  <c:v>44106</c:v>
                </c:pt>
                <c:pt idx="802">
                  <c:v>44109</c:v>
                </c:pt>
                <c:pt idx="803">
                  <c:v>44110</c:v>
                </c:pt>
                <c:pt idx="804">
                  <c:v>44111</c:v>
                </c:pt>
                <c:pt idx="805">
                  <c:v>44112</c:v>
                </c:pt>
                <c:pt idx="806">
                  <c:v>44113</c:v>
                </c:pt>
                <c:pt idx="807">
                  <c:v>44116</c:v>
                </c:pt>
                <c:pt idx="808">
                  <c:v>44117</c:v>
                </c:pt>
                <c:pt idx="809">
                  <c:v>44118</c:v>
                </c:pt>
                <c:pt idx="810">
                  <c:v>44119</c:v>
                </c:pt>
                <c:pt idx="811">
                  <c:v>44120</c:v>
                </c:pt>
                <c:pt idx="812">
                  <c:v>44123</c:v>
                </c:pt>
                <c:pt idx="813">
                  <c:v>44124</c:v>
                </c:pt>
                <c:pt idx="814">
                  <c:v>44125</c:v>
                </c:pt>
                <c:pt idx="815">
                  <c:v>44126</c:v>
                </c:pt>
                <c:pt idx="816">
                  <c:v>44127</c:v>
                </c:pt>
                <c:pt idx="817">
                  <c:v>44130</c:v>
                </c:pt>
                <c:pt idx="818">
                  <c:v>44131</c:v>
                </c:pt>
                <c:pt idx="819">
                  <c:v>44132</c:v>
                </c:pt>
                <c:pt idx="820">
                  <c:v>44133</c:v>
                </c:pt>
                <c:pt idx="821">
                  <c:v>44134</c:v>
                </c:pt>
                <c:pt idx="822">
                  <c:v>44137</c:v>
                </c:pt>
                <c:pt idx="823">
                  <c:v>44138</c:v>
                </c:pt>
                <c:pt idx="824">
                  <c:v>44139</c:v>
                </c:pt>
                <c:pt idx="825">
                  <c:v>44140</c:v>
                </c:pt>
                <c:pt idx="826">
                  <c:v>44141</c:v>
                </c:pt>
                <c:pt idx="827">
                  <c:v>44144</c:v>
                </c:pt>
                <c:pt idx="828">
                  <c:v>44145</c:v>
                </c:pt>
                <c:pt idx="829">
                  <c:v>44146</c:v>
                </c:pt>
                <c:pt idx="830">
                  <c:v>44147</c:v>
                </c:pt>
                <c:pt idx="831">
                  <c:v>44148</c:v>
                </c:pt>
                <c:pt idx="832">
                  <c:v>44151</c:v>
                </c:pt>
                <c:pt idx="833">
                  <c:v>44152</c:v>
                </c:pt>
                <c:pt idx="834">
                  <c:v>44153</c:v>
                </c:pt>
                <c:pt idx="835">
                  <c:v>44154</c:v>
                </c:pt>
                <c:pt idx="836">
                  <c:v>44155</c:v>
                </c:pt>
                <c:pt idx="837">
                  <c:v>44158</c:v>
                </c:pt>
                <c:pt idx="838">
                  <c:v>44159</c:v>
                </c:pt>
                <c:pt idx="839">
                  <c:v>44160</c:v>
                </c:pt>
                <c:pt idx="840">
                  <c:v>44162</c:v>
                </c:pt>
                <c:pt idx="841">
                  <c:v>44165</c:v>
                </c:pt>
                <c:pt idx="842">
                  <c:v>44166</c:v>
                </c:pt>
                <c:pt idx="843">
                  <c:v>44167</c:v>
                </c:pt>
                <c:pt idx="844">
                  <c:v>44168</c:v>
                </c:pt>
                <c:pt idx="845">
                  <c:v>44169</c:v>
                </c:pt>
                <c:pt idx="846">
                  <c:v>44172</c:v>
                </c:pt>
                <c:pt idx="847">
                  <c:v>44173</c:v>
                </c:pt>
                <c:pt idx="848">
                  <c:v>44174</c:v>
                </c:pt>
                <c:pt idx="849">
                  <c:v>44175</c:v>
                </c:pt>
                <c:pt idx="850">
                  <c:v>44176</c:v>
                </c:pt>
                <c:pt idx="851">
                  <c:v>44179</c:v>
                </c:pt>
                <c:pt idx="852">
                  <c:v>44180</c:v>
                </c:pt>
                <c:pt idx="853">
                  <c:v>44181</c:v>
                </c:pt>
                <c:pt idx="854">
                  <c:v>44182</c:v>
                </c:pt>
                <c:pt idx="855">
                  <c:v>44183</c:v>
                </c:pt>
                <c:pt idx="856">
                  <c:v>44186</c:v>
                </c:pt>
                <c:pt idx="857">
                  <c:v>44187</c:v>
                </c:pt>
                <c:pt idx="858">
                  <c:v>44188</c:v>
                </c:pt>
                <c:pt idx="859">
                  <c:v>44189</c:v>
                </c:pt>
                <c:pt idx="860">
                  <c:v>44193</c:v>
                </c:pt>
                <c:pt idx="861">
                  <c:v>44194</c:v>
                </c:pt>
                <c:pt idx="862">
                  <c:v>44195</c:v>
                </c:pt>
                <c:pt idx="863">
                  <c:v>44196</c:v>
                </c:pt>
                <c:pt idx="864">
                  <c:v>44200</c:v>
                </c:pt>
                <c:pt idx="865">
                  <c:v>44201</c:v>
                </c:pt>
                <c:pt idx="866">
                  <c:v>44202</c:v>
                </c:pt>
                <c:pt idx="867">
                  <c:v>44203</c:v>
                </c:pt>
                <c:pt idx="868">
                  <c:v>44204</c:v>
                </c:pt>
                <c:pt idx="869">
                  <c:v>44207</c:v>
                </c:pt>
                <c:pt idx="870">
                  <c:v>44208</c:v>
                </c:pt>
                <c:pt idx="871">
                  <c:v>44209</c:v>
                </c:pt>
                <c:pt idx="872">
                  <c:v>44210</c:v>
                </c:pt>
                <c:pt idx="873">
                  <c:v>44211</c:v>
                </c:pt>
                <c:pt idx="874">
                  <c:v>44215</c:v>
                </c:pt>
                <c:pt idx="875">
                  <c:v>44216</c:v>
                </c:pt>
                <c:pt idx="876">
                  <c:v>44217</c:v>
                </c:pt>
                <c:pt idx="877">
                  <c:v>44218</c:v>
                </c:pt>
                <c:pt idx="878">
                  <c:v>44221</c:v>
                </c:pt>
                <c:pt idx="879">
                  <c:v>44222</c:v>
                </c:pt>
                <c:pt idx="880">
                  <c:v>44223</c:v>
                </c:pt>
                <c:pt idx="881">
                  <c:v>44224</c:v>
                </c:pt>
                <c:pt idx="882">
                  <c:v>44225</c:v>
                </c:pt>
                <c:pt idx="883">
                  <c:v>44228</c:v>
                </c:pt>
                <c:pt idx="884">
                  <c:v>44229</c:v>
                </c:pt>
                <c:pt idx="885">
                  <c:v>44230</c:v>
                </c:pt>
                <c:pt idx="886">
                  <c:v>44231</c:v>
                </c:pt>
                <c:pt idx="887">
                  <c:v>44232</c:v>
                </c:pt>
                <c:pt idx="888">
                  <c:v>44235</c:v>
                </c:pt>
                <c:pt idx="889">
                  <c:v>44236</c:v>
                </c:pt>
                <c:pt idx="890">
                  <c:v>44237</c:v>
                </c:pt>
                <c:pt idx="891">
                  <c:v>44238</c:v>
                </c:pt>
                <c:pt idx="892">
                  <c:v>44239</c:v>
                </c:pt>
                <c:pt idx="893">
                  <c:v>44243</c:v>
                </c:pt>
                <c:pt idx="894">
                  <c:v>44244</c:v>
                </c:pt>
                <c:pt idx="895">
                  <c:v>44245</c:v>
                </c:pt>
                <c:pt idx="896">
                  <c:v>44246</c:v>
                </c:pt>
                <c:pt idx="897">
                  <c:v>44249</c:v>
                </c:pt>
                <c:pt idx="898">
                  <c:v>44250</c:v>
                </c:pt>
                <c:pt idx="899">
                  <c:v>44251</c:v>
                </c:pt>
                <c:pt idx="900">
                  <c:v>44252</c:v>
                </c:pt>
                <c:pt idx="901">
                  <c:v>44253</c:v>
                </c:pt>
                <c:pt idx="902">
                  <c:v>44256</c:v>
                </c:pt>
                <c:pt idx="903">
                  <c:v>44257</c:v>
                </c:pt>
                <c:pt idx="904">
                  <c:v>44258</c:v>
                </c:pt>
                <c:pt idx="905">
                  <c:v>44259</c:v>
                </c:pt>
                <c:pt idx="906">
                  <c:v>44260</c:v>
                </c:pt>
                <c:pt idx="907">
                  <c:v>44263</c:v>
                </c:pt>
                <c:pt idx="908">
                  <c:v>44264</c:v>
                </c:pt>
                <c:pt idx="909">
                  <c:v>44265</c:v>
                </c:pt>
                <c:pt idx="910">
                  <c:v>44266</c:v>
                </c:pt>
                <c:pt idx="911">
                  <c:v>44267</c:v>
                </c:pt>
                <c:pt idx="912">
                  <c:v>44270</c:v>
                </c:pt>
                <c:pt idx="913">
                  <c:v>44271</c:v>
                </c:pt>
                <c:pt idx="914">
                  <c:v>44272</c:v>
                </c:pt>
                <c:pt idx="915">
                  <c:v>44273</c:v>
                </c:pt>
                <c:pt idx="916">
                  <c:v>44274</c:v>
                </c:pt>
                <c:pt idx="917">
                  <c:v>44277</c:v>
                </c:pt>
                <c:pt idx="918">
                  <c:v>44278</c:v>
                </c:pt>
                <c:pt idx="919">
                  <c:v>44279</c:v>
                </c:pt>
                <c:pt idx="920">
                  <c:v>44280</c:v>
                </c:pt>
                <c:pt idx="921">
                  <c:v>44281</c:v>
                </c:pt>
                <c:pt idx="922">
                  <c:v>44284</c:v>
                </c:pt>
                <c:pt idx="923">
                  <c:v>44285</c:v>
                </c:pt>
                <c:pt idx="924">
                  <c:v>44286</c:v>
                </c:pt>
                <c:pt idx="925">
                  <c:v>44287</c:v>
                </c:pt>
                <c:pt idx="926">
                  <c:v>44291</c:v>
                </c:pt>
                <c:pt idx="927">
                  <c:v>44292</c:v>
                </c:pt>
                <c:pt idx="928">
                  <c:v>44293</c:v>
                </c:pt>
                <c:pt idx="929">
                  <c:v>44294</c:v>
                </c:pt>
                <c:pt idx="930">
                  <c:v>44295</c:v>
                </c:pt>
                <c:pt idx="931">
                  <c:v>44298</c:v>
                </c:pt>
                <c:pt idx="932">
                  <c:v>44299</c:v>
                </c:pt>
                <c:pt idx="933">
                  <c:v>44300</c:v>
                </c:pt>
                <c:pt idx="934">
                  <c:v>44301</c:v>
                </c:pt>
                <c:pt idx="935">
                  <c:v>44302</c:v>
                </c:pt>
                <c:pt idx="936">
                  <c:v>44305</c:v>
                </c:pt>
                <c:pt idx="937">
                  <c:v>44306</c:v>
                </c:pt>
                <c:pt idx="938">
                  <c:v>44307</c:v>
                </c:pt>
                <c:pt idx="939">
                  <c:v>44308</c:v>
                </c:pt>
                <c:pt idx="940">
                  <c:v>44309</c:v>
                </c:pt>
                <c:pt idx="941">
                  <c:v>44312</c:v>
                </c:pt>
                <c:pt idx="942">
                  <c:v>44313</c:v>
                </c:pt>
                <c:pt idx="943">
                  <c:v>44314</c:v>
                </c:pt>
                <c:pt idx="944">
                  <c:v>44315</c:v>
                </c:pt>
                <c:pt idx="945">
                  <c:v>44316</c:v>
                </c:pt>
                <c:pt idx="946">
                  <c:v>44319</c:v>
                </c:pt>
                <c:pt idx="947">
                  <c:v>44320</c:v>
                </c:pt>
                <c:pt idx="948">
                  <c:v>44321</c:v>
                </c:pt>
                <c:pt idx="949">
                  <c:v>44322</c:v>
                </c:pt>
                <c:pt idx="950">
                  <c:v>44323</c:v>
                </c:pt>
                <c:pt idx="951">
                  <c:v>44326</c:v>
                </c:pt>
                <c:pt idx="952">
                  <c:v>44327</c:v>
                </c:pt>
                <c:pt idx="953">
                  <c:v>44328</c:v>
                </c:pt>
                <c:pt idx="954">
                  <c:v>44329</c:v>
                </c:pt>
                <c:pt idx="955">
                  <c:v>44330</c:v>
                </c:pt>
                <c:pt idx="956">
                  <c:v>44333</c:v>
                </c:pt>
                <c:pt idx="957">
                  <c:v>44334</c:v>
                </c:pt>
                <c:pt idx="958">
                  <c:v>44335</c:v>
                </c:pt>
                <c:pt idx="959">
                  <c:v>44336</c:v>
                </c:pt>
                <c:pt idx="960">
                  <c:v>44337</c:v>
                </c:pt>
                <c:pt idx="961">
                  <c:v>44340</c:v>
                </c:pt>
                <c:pt idx="962">
                  <c:v>44341</c:v>
                </c:pt>
                <c:pt idx="963">
                  <c:v>44342</c:v>
                </c:pt>
                <c:pt idx="964">
                  <c:v>44343</c:v>
                </c:pt>
                <c:pt idx="965">
                  <c:v>44344</c:v>
                </c:pt>
                <c:pt idx="966">
                  <c:v>44348</c:v>
                </c:pt>
                <c:pt idx="967">
                  <c:v>44349</c:v>
                </c:pt>
                <c:pt idx="968">
                  <c:v>44350</c:v>
                </c:pt>
                <c:pt idx="969">
                  <c:v>44351</c:v>
                </c:pt>
                <c:pt idx="970">
                  <c:v>44354</c:v>
                </c:pt>
                <c:pt idx="971">
                  <c:v>44355</c:v>
                </c:pt>
                <c:pt idx="972">
                  <c:v>44356</c:v>
                </c:pt>
                <c:pt idx="973">
                  <c:v>44357</c:v>
                </c:pt>
                <c:pt idx="974">
                  <c:v>44358</c:v>
                </c:pt>
                <c:pt idx="975">
                  <c:v>44361</c:v>
                </c:pt>
                <c:pt idx="976">
                  <c:v>44362</c:v>
                </c:pt>
                <c:pt idx="977">
                  <c:v>44363</c:v>
                </c:pt>
                <c:pt idx="978">
                  <c:v>44364</c:v>
                </c:pt>
                <c:pt idx="979">
                  <c:v>44365</c:v>
                </c:pt>
                <c:pt idx="980">
                  <c:v>44368</c:v>
                </c:pt>
                <c:pt idx="981">
                  <c:v>44369</c:v>
                </c:pt>
                <c:pt idx="982">
                  <c:v>44370</c:v>
                </c:pt>
                <c:pt idx="983">
                  <c:v>44371</c:v>
                </c:pt>
                <c:pt idx="984">
                  <c:v>44372</c:v>
                </c:pt>
                <c:pt idx="985">
                  <c:v>44375</c:v>
                </c:pt>
                <c:pt idx="986">
                  <c:v>44376</c:v>
                </c:pt>
                <c:pt idx="987">
                  <c:v>44377</c:v>
                </c:pt>
                <c:pt idx="988">
                  <c:v>44378</c:v>
                </c:pt>
                <c:pt idx="989">
                  <c:v>44379</c:v>
                </c:pt>
                <c:pt idx="990">
                  <c:v>44383</c:v>
                </c:pt>
                <c:pt idx="991">
                  <c:v>44384</c:v>
                </c:pt>
                <c:pt idx="992">
                  <c:v>44385</c:v>
                </c:pt>
                <c:pt idx="993">
                  <c:v>44386</c:v>
                </c:pt>
                <c:pt idx="994">
                  <c:v>44389</c:v>
                </c:pt>
                <c:pt idx="995">
                  <c:v>44390</c:v>
                </c:pt>
                <c:pt idx="996">
                  <c:v>44391</c:v>
                </c:pt>
                <c:pt idx="997">
                  <c:v>44392</c:v>
                </c:pt>
                <c:pt idx="998">
                  <c:v>44393</c:v>
                </c:pt>
                <c:pt idx="999">
                  <c:v>44396</c:v>
                </c:pt>
                <c:pt idx="1000">
                  <c:v>44397</c:v>
                </c:pt>
                <c:pt idx="1001">
                  <c:v>44398</c:v>
                </c:pt>
                <c:pt idx="1002">
                  <c:v>44399</c:v>
                </c:pt>
                <c:pt idx="1003">
                  <c:v>44400</c:v>
                </c:pt>
                <c:pt idx="1004">
                  <c:v>44403</c:v>
                </c:pt>
                <c:pt idx="1005">
                  <c:v>44404</c:v>
                </c:pt>
                <c:pt idx="1006">
                  <c:v>44405</c:v>
                </c:pt>
                <c:pt idx="1007">
                  <c:v>44406</c:v>
                </c:pt>
                <c:pt idx="1008">
                  <c:v>44407</c:v>
                </c:pt>
                <c:pt idx="1009">
                  <c:v>44410</c:v>
                </c:pt>
                <c:pt idx="1010">
                  <c:v>44411</c:v>
                </c:pt>
                <c:pt idx="1011">
                  <c:v>44412</c:v>
                </c:pt>
                <c:pt idx="1012">
                  <c:v>44413</c:v>
                </c:pt>
                <c:pt idx="1013">
                  <c:v>44414</c:v>
                </c:pt>
                <c:pt idx="1014">
                  <c:v>44417</c:v>
                </c:pt>
                <c:pt idx="1015">
                  <c:v>44418</c:v>
                </c:pt>
                <c:pt idx="1016">
                  <c:v>44419</c:v>
                </c:pt>
                <c:pt idx="1017">
                  <c:v>44420</c:v>
                </c:pt>
                <c:pt idx="1018">
                  <c:v>44421</c:v>
                </c:pt>
                <c:pt idx="1019">
                  <c:v>44424</c:v>
                </c:pt>
                <c:pt idx="1020">
                  <c:v>44425</c:v>
                </c:pt>
                <c:pt idx="1021">
                  <c:v>44426</c:v>
                </c:pt>
                <c:pt idx="1022">
                  <c:v>44427</c:v>
                </c:pt>
                <c:pt idx="1023">
                  <c:v>44428</c:v>
                </c:pt>
                <c:pt idx="1024">
                  <c:v>44431</c:v>
                </c:pt>
                <c:pt idx="1025">
                  <c:v>44432</c:v>
                </c:pt>
                <c:pt idx="1026">
                  <c:v>44433</c:v>
                </c:pt>
                <c:pt idx="1027">
                  <c:v>44434</c:v>
                </c:pt>
                <c:pt idx="1028">
                  <c:v>44435</c:v>
                </c:pt>
                <c:pt idx="1029">
                  <c:v>44438</c:v>
                </c:pt>
                <c:pt idx="1030">
                  <c:v>44439</c:v>
                </c:pt>
                <c:pt idx="1031">
                  <c:v>44440</c:v>
                </c:pt>
                <c:pt idx="1032">
                  <c:v>44441</c:v>
                </c:pt>
                <c:pt idx="1033">
                  <c:v>44442</c:v>
                </c:pt>
                <c:pt idx="1034">
                  <c:v>44446</c:v>
                </c:pt>
                <c:pt idx="1035">
                  <c:v>44447</c:v>
                </c:pt>
                <c:pt idx="1036">
                  <c:v>44448</c:v>
                </c:pt>
                <c:pt idx="1037">
                  <c:v>44449</c:v>
                </c:pt>
                <c:pt idx="1038">
                  <c:v>44452</c:v>
                </c:pt>
                <c:pt idx="1039">
                  <c:v>44453</c:v>
                </c:pt>
                <c:pt idx="1040">
                  <c:v>44454</c:v>
                </c:pt>
                <c:pt idx="1041">
                  <c:v>44455</c:v>
                </c:pt>
                <c:pt idx="1042">
                  <c:v>44456</c:v>
                </c:pt>
                <c:pt idx="1043">
                  <c:v>44459</c:v>
                </c:pt>
                <c:pt idx="1044">
                  <c:v>44460</c:v>
                </c:pt>
                <c:pt idx="1045">
                  <c:v>44461</c:v>
                </c:pt>
                <c:pt idx="1046">
                  <c:v>44462</c:v>
                </c:pt>
                <c:pt idx="1047">
                  <c:v>44463</c:v>
                </c:pt>
                <c:pt idx="1048">
                  <c:v>44466</c:v>
                </c:pt>
                <c:pt idx="1049">
                  <c:v>44467</c:v>
                </c:pt>
                <c:pt idx="1050">
                  <c:v>44468</c:v>
                </c:pt>
                <c:pt idx="1051">
                  <c:v>44469</c:v>
                </c:pt>
                <c:pt idx="1052">
                  <c:v>44470</c:v>
                </c:pt>
                <c:pt idx="1053">
                  <c:v>44473</c:v>
                </c:pt>
                <c:pt idx="1054">
                  <c:v>44474</c:v>
                </c:pt>
                <c:pt idx="1055">
                  <c:v>44475</c:v>
                </c:pt>
                <c:pt idx="1056">
                  <c:v>44476</c:v>
                </c:pt>
                <c:pt idx="1057">
                  <c:v>44477</c:v>
                </c:pt>
                <c:pt idx="1058">
                  <c:v>44480</c:v>
                </c:pt>
              </c:numCache>
            </c:numRef>
          </c:cat>
          <c:val>
            <c:numRef>
              <c:f>'JPM (2)'!$C$2:$C$1259</c:f>
              <c:numCache>
                <c:formatCode>General</c:formatCode>
                <c:ptCount val="1059"/>
                <c:pt idx="0">
                  <c:v>91.279999000000004</c:v>
                </c:pt>
                <c:pt idx="1">
                  <c:v>91.800003000000004</c:v>
                </c:pt>
                <c:pt idx="2">
                  <c:v>93.029999000000004</c:v>
                </c:pt>
                <c:pt idx="3">
                  <c:v>93.110000999999997</c:v>
                </c:pt>
                <c:pt idx="4">
                  <c:v>92.5</c:v>
                </c:pt>
                <c:pt idx="5">
                  <c:v>93.660004000000001</c:v>
                </c:pt>
                <c:pt idx="6">
                  <c:v>94.019997000000004</c:v>
                </c:pt>
                <c:pt idx="7">
                  <c:v>93.68</c:v>
                </c:pt>
                <c:pt idx="8">
                  <c:v>93.529999000000004</c:v>
                </c:pt>
                <c:pt idx="9">
                  <c:v>92.190002000000007</c:v>
                </c:pt>
                <c:pt idx="10">
                  <c:v>91.419998000000007</c:v>
                </c:pt>
                <c:pt idx="11">
                  <c:v>92.489998</c:v>
                </c:pt>
                <c:pt idx="12">
                  <c:v>92.730002999999996</c:v>
                </c:pt>
                <c:pt idx="13">
                  <c:v>92.089995999999999</c:v>
                </c:pt>
                <c:pt idx="14">
                  <c:v>90.650002000000001</c:v>
                </c:pt>
                <c:pt idx="15">
                  <c:v>90.739998</c:v>
                </c:pt>
                <c:pt idx="16">
                  <c:v>90.629997000000003</c:v>
                </c:pt>
                <c:pt idx="17">
                  <c:v>91.559997999999993</c:v>
                </c:pt>
                <c:pt idx="18">
                  <c:v>91.669998000000007</c:v>
                </c:pt>
                <c:pt idx="19">
                  <c:v>91.519997000000004</c:v>
                </c:pt>
                <c:pt idx="20">
                  <c:v>91.889999000000003</c:v>
                </c:pt>
                <c:pt idx="21">
                  <c:v>91.599997999999999</c:v>
                </c:pt>
                <c:pt idx="22">
                  <c:v>91.099997999999999</c:v>
                </c:pt>
                <c:pt idx="23">
                  <c:v>91.309997999999993</c:v>
                </c:pt>
                <c:pt idx="24">
                  <c:v>90.889999000000003</c:v>
                </c:pt>
                <c:pt idx="25">
                  <c:v>91.699996999999996</c:v>
                </c:pt>
                <c:pt idx="26">
                  <c:v>89.510002</c:v>
                </c:pt>
                <c:pt idx="27">
                  <c:v>90.110000999999997</c:v>
                </c:pt>
                <c:pt idx="28">
                  <c:v>88.529999000000004</c:v>
                </c:pt>
                <c:pt idx="29">
                  <c:v>88.419998000000007</c:v>
                </c:pt>
                <c:pt idx="30">
                  <c:v>89.790001000000004</c:v>
                </c:pt>
                <c:pt idx="31">
                  <c:v>90.889999000000003</c:v>
                </c:pt>
                <c:pt idx="32">
                  <c:v>91.150002000000001</c:v>
                </c:pt>
                <c:pt idx="33">
                  <c:v>90.970000999999996</c:v>
                </c:pt>
                <c:pt idx="34">
                  <c:v>91.620002999999997</c:v>
                </c:pt>
                <c:pt idx="35">
                  <c:v>92.919998000000007</c:v>
                </c:pt>
                <c:pt idx="36">
                  <c:v>93.940002000000007</c:v>
                </c:pt>
                <c:pt idx="37">
                  <c:v>94.599997999999999</c:v>
                </c:pt>
                <c:pt idx="38">
                  <c:v>95.029999000000004</c:v>
                </c:pt>
                <c:pt idx="39">
                  <c:v>94.830001999999993</c:v>
                </c:pt>
                <c:pt idx="40">
                  <c:v>94.120002999999997</c:v>
                </c:pt>
                <c:pt idx="41">
                  <c:v>93.699996999999996</c:v>
                </c:pt>
                <c:pt idx="42">
                  <c:v>95.18</c:v>
                </c:pt>
                <c:pt idx="43">
                  <c:v>95.379997000000003</c:v>
                </c:pt>
                <c:pt idx="44">
                  <c:v>95.510002</c:v>
                </c:pt>
                <c:pt idx="45">
                  <c:v>96.839995999999999</c:v>
                </c:pt>
                <c:pt idx="46">
                  <c:v>97.349997999999999</c:v>
                </c:pt>
                <c:pt idx="47">
                  <c:v>96.360000999999997</c:v>
                </c:pt>
                <c:pt idx="48">
                  <c:v>97.089995999999999</c:v>
                </c:pt>
                <c:pt idx="49">
                  <c:v>96.919998000000007</c:v>
                </c:pt>
                <c:pt idx="50">
                  <c:v>96.410004000000001</c:v>
                </c:pt>
                <c:pt idx="51">
                  <c:v>97.129997000000003</c:v>
                </c:pt>
                <c:pt idx="52">
                  <c:v>96.839995999999999</c:v>
                </c:pt>
                <c:pt idx="53">
                  <c:v>95.989998</c:v>
                </c:pt>
                <c:pt idx="54">
                  <c:v>95.860000999999997</c:v>
                </c:pt>
                <c:pt idx="55">
                  <c:v>97.839995999999999</c:v>
                </c:pt>
                <c:pt idx="56">
                  <c:v>97.620002999999997</c:v>
                </c:pt>
                <c:pt idx="57">
                  <c:v>97.989998</c:v>
                </c:pt>
                <c:pt idx="58">
                  <c:v>98.110000999999997</c:v>
                </c:pt>
                <c:pt idx="59">
                  <c:v>99.510002</c:v>
                </c:pt>
                <c:pt idx="60">
                  <c:v>99.339995999999999</c:v>
                </c:pt>
                <c:pt idx="61">
                  <c:v>100.91999800000001</c:v>
                </c:pt>
                <c:pt idx="62">
                  <c:v>101.019997</c:v>
                </c:pt>
                <c:pt idx="63">
                  <c:v>101.739998</c:v>
                </c:pt>
                <c:pt idx="64">
                  <c:v>101.769997</c:v>
                </c:pt>
                <c:pt idx="65">
                  <c:v>101.410004</c:v>
                </c:pt>
                <c:pt idx="66">
                  <c:v>100.610001</c:v>
                </c:pt>
                <c:pt idx="67">
                  <c:v>100.91999800000001</c:v>
                </c:pt>
                <c:pt idx="68">
                  <c:v>101.589996</c:v>
                </c:pt>
                <c:pt idx="69">
                  <c:v>101.410004</c:v>
                </c:pt>
                <c:pt idx="70">
                  <c:v>100.779999</c:v>
                </c:pt>
                <c:pt idx="71">
                  <c:v>98.75</c:v>
                </c:pt>
                <c:pt idx="72">
                  <c:v>97.639999000000003</c:v>
                </c:pt>
                <c:pt idx="73">
                  <c:v>97.629997000000003</c:v>
                </c:pt>
                <c:pt idx="74">
                  <c:v>97.510002</c:v>
                </c:pt>
                <c:pt idx="75">
                  <c:v>97.860000999999997</c:v>
                </c:pt>
                <c:pt idx="76">
                  <c:v>97.269997000000004</c:v>
                </c:pt>
                <c:pt idx="77">
                  <c:v>98.190002000000007</c:v>
                </c:pt>
                <c:pt idx="78">
                  <c:v>98.470000999999996</c:v>
                </c:pt>
                <c:pt idx="79">
                  <c:v>98.139999000000003</c:v>
                </c:pt>
                <c:pt idx="80">
                  <c:v>99.010002</c:v>
                </c:pt>
                <c:pt idx="81">
                  <c:v>98.93</c:v>
                </c:pt>
                <c:pt idx="82">
                  <c:v>98.639999000000003</c:v>
                </c:pt>
                <c:pt idx="83">
                  <c:v>98.32</c:v>
                </c:pt>
                <c:pt idx="84">
                  <c:v>97.93</c:v>
                </c:pt>
                <c:pt idx="85">
                  <c:v>101.360001</c:v>
                </c:pt>
                <c:pt idx="86">
                  <c:v>103.730003</c:v>
                </c:pt>
                <c:pt idx="87">
                  <c:v>104.519997</c:v>
                </c:pt>
                <c:pt idx="88">
                  <c:v>104.790001</c:v>
                </c:pt>
                <c:pt idx="89">
                  <c:v>106.949997</c:v>
                </c:pt>
                <c:pt idx="90">
                  <c:v>105.720001</c:v>
                </c:pt>
                <c:pt idx="91">
                  <c:v>104.93</c:v>
                </c:pt>
                <c:pt idx="92">
                  <c:v>104.620003</c:v>
                </c:pt>
                <c:pt idx="93">
                  <c:v>105.93</c:v>
                </c:pt>
                <c:pt idx="94">
                  <c:v>105.620003</c:v>
                </c:pt>
                <c:pt idx="95">
                  <c:v>106.849998</c:v>
                </c:pt>
                <c:pt idx="96">
                  <c:v>105.510002</c:v>
                </c:pt>
                <c:pt idx="97">
                  <c:v>104.660004</c:v>
                </c:pt>
                <c:pt idx="98">
                  <c:v>106.139999</c:v>
                </c:pt>
                <c:pt idx="99">
                  <c:v>106.959999</c:v>
                </c:pt>
                <c:pt idx="100">
                  <c:v>106.510002</c:v>
                </c:pt>
                <c:pt idx="101">
                  <c:v>106.139999</c:v>
                </c:pt>
                <c:pt idx="102">
                  <c:v>107.83000199999999</c:v>
                </c:pt>
                <c:pt idx="103">
                  <c:v>107.449997</c:v>
                </c:pt>
                <c:pt idx="104">
                  <c:v>107.019997</c:v>
                </c:pt>
                <c:pt idx="105">
                  <c:v>107.220001</c:v>
                </c:pt>
                <c:pt idx="106">
                  <c:v>107.790001</c:v>
                </c:pt>
                <c:pt idx="107">
                  <c:v>106.94000200000001</c:v>
                </c:pt>
                <c:pt idx="108">
                  <c:v>107.949997</c:v>
                </c:pt>
                <c:pt idx="109">
                  <c:v>108.05999799999999</c:v>
                </c:pt>
                <c:pt idx="110">
                  <c:v>109.040001</c:v>
                </c:pt>
                <c:pt idx="111">
                  <c:v>108.339996</c:v>
                </c:pt>
                <c:pt idx="112">
                  <c:v>108.5</c:v>
                </c:pt>
                <c:pt idx="113">
                  <c:v>109.050003</c:v>
                </c:pt>
                <c:pt idx="114">
                  <c:v>110.25</c:v>
                </c:pt>
                <c:pt idx="115">
                  <c:v>110.839996</c:v>
                </c:pt>
                <c:pt idx="116">
                  <c:v>112.66999800000001</c:v>
                </c:pt>
                <c:pt idx="117">
                  <c:v>112.269997</c:v>
                </c:pt>
                <c:pt idx="118">
                  <c:v>112.989998</c:v>
                </c:pt>
                <c:pt idx="119">
                  <c:v>113.260002</c:v>
                </c:pt>
                <c:pt idx="120">
                  <c:v>113.010002</c:v>
                </c:pt>
                <c:pt idx="121">
                  <c:v>114.33000199999999</c:v>
                </c:pt>
                <c:pt idx="122">
                  <c:v>114.209999</c:v>
                </c:pt>
                <c:pt idx="123">
                  <c:v>115.66999800000001</c:v>
                </c:pt>
                <c:pt idx="124">
                  <c:v>115.699997</c:v>
                </c:pt>
                <c:pt idx="125">
                  <c:v>116.32</c:v>
                </c:pt>
                <c:pt idx="126">
                  <c:v>116.199997</c:v>
                </c:pt>
                <c:pt idx="127">
                  <c:v>115.110001</c:v>
                </c:pt>
                <c:pt idx="128">
                  <c:v>115.66999800000001</c:v>
                </c:pt>
                <c:pt idx="129">
                  <c:v>116.870003</c:v>
                </c:pt>
                <c:pt idx="130">
                  <c:v>114.279999</c:v>
                </c:pt>
                <c:pt idx="131">
                  <c:v>108.800003</c:v>
                </c:pt>
                <c:pt idx="132">
                  <c:v>112.110001</c:v>
                </c:pt>
                <c:pt idx="133">
                  <c:v>112.870003</c:v>
                </c:pt>
                <c:pt idx="134">
                  <c:v>107.879997</c:v>
                </c:pt>
                <c:pt idx="135">
                  <c:v>110.040001</c:v>
                </c:pt>
                <c:pt idx="136">
                  <c:v>111.739998</c:v>
                </c:pt>
                <c:pt idx="137">
                  <c:v>112.43</c:v>
                </c:pt>
                <c:pt idx="138">
                  <c:v>115.029999</c:v>
                </c:pt>
                <c:pt idx="139">
                  <c:v>115.510002</c:v>
                </c:pt>
                <c:pt idx="140">
                  <c:v>114.68</c:v>
                </c:pt>
                <c:pt idx="141">
                  <c:v>114.709999</c:v>
                </c:pt>
                <c:pt idx="142">
                  <c:v>115.19000200000001</c:v>
                </c:pt>
                <c:pt idx="143">
                  <c:v>114.980003</c:v>
                </c:pt>
                <c:pt idx="144">
                  <c:v>117.30999799999999</c:v>
                </c:pt>
                <c:pt idx="145">
                  <c:v>118.769997</c:v>
                </c:pt>
                <c:pt idx="146">
                  <c:v>117.360001</c:v>
                </c:pt>
                <c:pt idx="147">
                  <c:v>115.5</c:v>
                </c:pt>
                <c:pt idx="148">
                  <c:v>113.43</c:v>
                </c:pt>
                <c:pt idx="149">
                  <c:v>113.32</c:v>
                </c:pt>
                <c:pt idx="150">
                  <c:v>115.05999799999999</c:v>
                </c:pt>
                <c:pt idx="151">
                  <c:v>115.160004</c:v>
                </c:pt>
                <c:pt idx="152">
                  <c:v>114.730003</c:v>
                </c:pt>
                <c:pt idx="153">
                  <c:v>114.739998</c:v>
                </c:pt>
                <c:pt idx="154">
                  <c:v>118.040001</c:v>
                </c:pt>
                <c:pt idx="155">
                  <c:v>117.660004</c:v>
                </c:pt>
                <c:pt idx="156">
                  <c:v>116.25</c:v>
                </c:pt>
                <c:pt idx="157">
                  <c:v>114.949997</c:v>
                </c:pt>
                <c:pt idx="158">
                  <c:v>115.239998</c:v>
                </c:pt>
                <c:pt idx="159">
                  <c:v>115.44000200000001</c:v>
                </c:pt>
                <c:pt idx="160">
                  <c:v>114.529999</c:v>
                </c:pt>
                <c:pt idx="161">
                  <c:v>114.639999</c:v>
                </c:pt>
                <c:pt idx="162">
                  <c:v>114.739998</c:v>
                </c:pt>
                <c:pt idx="163">
                  <c:v>109.949997</c:v>
                </c:pt>
                <c:pt idx="164">
                  <c:v>107.010002</c:v>
                </c:pt>
                <c:pt idx="165">
                  <c:v>110.30999799999999</c:v>
                </c:pt>
                <c:pt idx="166">
                  <c:v>108.16999800000001</c:v>
                </c:pt>
                <c:pt idx="167">
                  <c:v>108</c:v>
                </c:pt>
                <c:pt idx="168">
                  <c:v>109.970001</c:v>
                </c:pt>
                <c:pt idx="169">
                  <c:v>107.849998</c:v>
                </c:pt>
                <c:pt idx="170">
                  <c:v>109.33000199999999</c:v>
                </c:pt>
                <c:pt idx="171">
                  <c:v>110.989998</c:v>
                </c:pt>
                <c:pt idx="172">
                  <c:v>111.879997</c:v>
                </c:pt>
                <c:pt idx="173">
                  <c:v>109.089996</c:v>
                </c:pt>
                <c:pt idx="174">
                  <c:v>110.400002</c:v>
                </c:pt>
                <c:pt idx="175">
                  <c:v>112.510002</c:v>
                </c:pt>
                <c:pt idx="176">
                  <c:v>110.620003</c:v>
                </c:pt>
                <c:pt idx="177">
                  <c:v>113.370003</c:v>
                </c:pt>
                <c:pt idx="178">
                  <c:v>110.300003</c:v>
                </c:pt>
                <c:pt idx="179">
                  <c:v>110.209999</c:v>
                </c:pt>
                <c:pt idx="180">
                  <c:v>110.209999</c:v>
                </c:pt>
                <c:pt idx="181">
                  <c:v>109.32</c:v>
                </c:pt>
                <c:pt idx="182">
                  <c:v>111.720001</c:v>
                </c:pt>
                <c:pt idx="183">
                  <c:v>111.470001</c:v>
                </c:pt>
                <c:pt idx="184">
                  <c:v>110.93</c:v>
                </c:pt>
                <c:pt idx="185">
                  <c:v>110.410004</c:v>
                </c:pt>
                <c:pt idx="186">
                  <c:v>109.989998</c:v>
                </c:pt>
                <c:pt idx="187">
                  <c:v>110.099998</c:v>
                </c:pt>
                <c:pt idx="188">
                  <c:v>109.400002</c:v>
                </c:pt>
                <c:pt idx="189">
                  <c:v>108.779999</c:v>
                </c:pt>
                <c:pt idx="190">
                  <c:v>108.779999</c:v>
                </c:pt>
                <c:pt idx="191">
                  <c:v>107.91999800000001</c:v>
                </c:pt>
                <c:pt idx="192">
                  <c:v>107.239998</c:v>
                </c:pt>
                <c:pt idx="193">
                  <c:v>108.43</c:v>
                </c:pt>
                <c:pt idx="194">
                  <c:v>109.370003</c:v>
                </c:pt>
                <c:pt idx="195">
                  <c:v>110.989998</c:v>
                </c:pt>
                <c:pt idx="196">
                  <c:v>113.410004</c:v>
                </c:pt>
                <c:pt idx="197">
                  <c:v>114.290001</c:v>
                </c:pt>
                <c:pt idx="198">
                  <c:v>113.860001</c:v>
                </c:pt>
                <c:pt idx="199">
                  <c:v>113.900002</c:v>
                </c:pt>
                <c:pt idx="200">
                  <c:v>113.029999</c:v>
                </c:pt>
                <c:pt idx="201">
                  <c:v>113.339996</c:v>
                </c:pt>
                <c:pt idx="202">
                  <c:v>112.959999</c:v>
                </c:pt>
                <c:pt idx="203">
                  <c:v>111.129997</c:v>
                </c:pt>
                <c:pt idx="204">
                  <c:v>112.150002</c:v>
                </c:pt>
                <c:pt idx="205">
                  <c:v>113.010002</c:v>
                </c:pt>
                <c:pt idx="206">
                  <c:v>112.489998</c:v>
                </c:pt>
                <c:pt idx="207">
                  <c:v>111.230003</c:v>
                </c:pt>
                <c:pt idx="208">
                  <c:v>110.660004</c:v>
                </c:pt>
                <c:pt idx="209">
                  <c:v>105.93</c:v>
                </c:pt>
                <c:pt idx="210">
                  <c:v>108.349998</c:v>
                </c:pt>
                <c:pt idx="211">
                  <c:v>107.010002</c:v>
                </c:pt>
                <c:pt idx="212">
                  <c:v>108.400002</c:v>
                </c:pt>
                <c:pt idx="213">
                  <c:v>108.449997</c:v>
                </c:pt>
                <c:pt idx="214">
                  <c:v>107.839996</c:v>
                </c:pt>
                <c:pt idx="215">
                  <c:v>110.360001</c:v>
                </c:pt>
                <c:pt idx="216">
                  <c:v>110.800003</c:v>
                </c:pt>
                <c:pt idx="217">
                  <c:v>111.110001</c:v>
                </c:pt>
                <c:pt idx="218">
                  <c:v>110.83000199999999</c:v>
                </c:pt>
                <c:pt idx="219">
                  <c:v>110.19000200000001</c:v>
                </c:pt>
                <c:pt idx="220">
                  <c:v>109.970001</c:v>
                </c:pt>
                <c:pt idx="221">
                  <c:v>108.029999</c:v>
                </c:pt>
                <c:pt idx="222">
                  <c:v>107.900002</c:v>
                </c:pt>
                <c:pt idx="223">
                  <c:v>108.18</c:v>
                </c:pt>
                <c:pt idx="224">
                  <c:v>107.550003</c:v>
                </c:pt>
                <c:pt idx="225">
                  <c:v>107.540001</c:v>
                </c:pt>
                <c:pt idx="226">
                  <c:v>107.510002</c:v>
                </c:pt>
                <c:pt idx="227">
                  <c:v>105.75</c:v>
                </c:pt>
                <c:pt idx="228">
                  <c:v>104.790001</c:v>
                </c:pt>
                <c:pt idx="229">
                  <c:v>104.860001</c:v>
                </c:pt>
                <c:pt idx="230">
                  <c:v>103.239998</c:v>
                </c:pt>
                <c:pt idx="231">
                  <c:v>104.93</c:v>
                </c:pt>
                <c:pt idx="232">
                  <c:v>104.199997</c:v>
                </c:pt>
                <c:pt idx="233">
                  <c:v>105.08000199999999</c:v>
                </c:pt>
                <c:pt idx="234">
                  <c:v>103.610001</c:v>
                </c:pt>
                <c:pt idx="235">
                  <c:v>103.720001</c:v>
                </c:pt>
                <c:pt idx="236">
                  <c:v>104.05999799999999</c:v>
                </c:pt>
                <c:pt idx="237">
                  <c:v>107.279999</c:v>
                </c:pt>
                <c:pt idx="238">
                  <c:v>106.620003</c:v>
                </c:pt>
                <c:pt idx="239">
                  <c:v>106.389999</c:v>
                </c:pt>
                <c:pt idx="240">
                  <c:v>106.849998</c:v>
                </c:pt>
                <c:pt idx="241">
                  <c:v>106.360001</c:v>
                </c:pt>
                <c:pt idx="242">
                  <c:v>110.58000199999999</c:v>
                </c:pt>
                <c:pt idx="243">
                  <c:v>110.5</c:v>
                </c:pt>
                <c:pt idx="244">
                  <c:v>111.529999</c:v>
                </c:pt>
                <c:pt idx="245">
                  <c:v>109.889999</c:v>
                </c:pt>
                <c:pt idx="246">
                  <c:v>111.279999</c:v>
                </c:pt>
                <c:pt idx="247">
                  <c:v>113.349998</c:v>
                </c:pt>
                <c:pt idx="248">
                  <c:v>114.150002</c:v>
                </c:pt>
                <c:pt idx="249">
                  <c:v>115.18</c:v>
                </c:pt>
                <c:pt idx="250">
                  <c:v>114.849998</c:v>
                </c:pt>
                <c:pt idx="251">
                  <c:v>116.029999</c:v>
                </c:pt>
                <c:pt idx="252">
                  <c:v>116.730003</c:v>
                </c:pt>
                <c:pt idx="253">
                  <c:v>114.949997</c:v>
                </c:pt>
                <c:pt idx="254">
                  <c:v>115.660004</c:v>
                </c:pt>
                <c:pt idx="255">
                  <c:v>116.150002</c:v>
                </c:pt>
                <c:pt idx="256">
                  <c:v>117.089996</c:v>
                </c:pt>
                <c:pt idx="257">
                  <c:v>117.120003</c:v>
                </c:pt>
                <c:pt idx="258">
                  <c:v>117.550003</c:v>
                </c:pt>
                <c:pt idx="259">
                  <c:v>117.790001</c:v>
                </c:pt>
                <c:pt idx="260">
                  <c:v>116.879997</c:v>
                </c:pt>
                <c:pt idx="261">
                  <c:v>115.730003</c:v>
                </c:pt>
                <c:pt idx="262">
                  <c:v>113.889999</c:v>
                </c:pt>
                <c:pt idx="263">
                  <c:v>114.650002</c:v>
                </c:pt>
                <c:pt idx="264">
                  <c:v>113.699997</c:v>
                </c:pt>
                <c:pt idx="265">
                  <c:v>114.769997</c:v>
                </c:pt>
                <c:pt idx="266">
                  <c:v>114.769997</c:v>
                </c:pt>
                <c:pt idx="267">
                  <c:v>114.620003</c:v>
                </c:pt>
                <c:pt idx="268">
                  <c:v>115.32</c:v>
                </c:pt>
                <c:pt idx="269">
                  <c:v>114.970001</c:v>
                </c:pt>
                <c:pt idx="270">
                  <c:v>114.730003</c:v>
                </c:pt>
                <c:pt idx="271">
                  <c:v>114.68</c:v>
                </c:pt>
                <c:pt idx="272">
                  <c:v>116.709999</c:v>
                </c:pt>
                <c:pt idx="273">
                  <c:v>116.139999</c:v>
                </c:pt>
                <c:pt idx="274">
                  <c:v>115.760002</c:v>
                </c:pt>
                <c:pt idx="275">
                  <c:v>115.19000200000001</c:v>
                </c:pt>
                <c:pt idx="276">
                  <c:v>114.58000199999999</c:v>
                </c:pt>
                <c:pt idx="277">
                  <c:v>115.150002</c:v>
                </c:pt>
                <c:pt idx="278">
                  <c:v>114.589996</c:v>
                </c:pt>
                <c:pt idx="279">
                  <c:v>114.099998</c:v>
                </c:pt>
                <c:pt idx="280">
                  <c:v>114.32</c:v>
                </c:pt>
                <c:pt idx="281">
                  <c:v>113.709999</c:v>
                </c:pt>
                <c:pt idx="282">
                  <c:v>114.43</c:v>
                </c:pt>
                <c:pt idx="283">
                  <c:v>113.08000199999999</c:v>
                </c:pt>
                <c:pt idx="284">
                  <c:v>113.519997</c:v>
                </c:pt>
                <c:pt idx="285">
                  <c:v>113.5</c:v>
                </c:pt>
                <c:pt idx="286">
                  <c:v>113.839996</c:v>
                </c:pt>
                <c:pt idx="287">
                  <c:v>114.300003</c:v>
                </c:pt>
                <c:pt idx="288">
                  <c:v>117.620003</c:v>
                </c:pt>
                <c:pt idx="289">
                  <c:v>118.629997</c:v>
                </c:pt>
                <c:pt idx="290">
                  <c:v>117.849998</c:v>
                </c:pt>
                <c:pt idx="291">
                  <c:v>116.720001</c:v>
                </c:pt>
                <c:pt idx="292">
                  <c:v>116.389999</c:v>
                </c:pt>
                <c:pt idx="293">
                  <c:v>115.019997</c:v>
                </c:pt>
                <c:pt idx="294">
                  <c:v>114.519997</c:v>
                </c:pt>
                <c:pt idx="295">
                  <c:v>112.839996</c:v>
                </c:pt>
                <c:pt idx="296">
                  <c:v>113.5</c:v>
                </c:pt>
                <c:pt idx="297">
                  <c:v>113.970001</c:v>
                </c:pt>
                <c:pt idx="298">
                  <c:v>115.040001</c:v>
                </c:pt>
                <c:pt idx="299">
                  <c:v>115.269997</c:v>
                </c:pt>
                <c:pt idx="300">
                  <c:v>114.620003</c:v>
                </c:pt>
                <c:pt idx="301">
                  <c:v>115.32</c:v>
                </c:pt>
                <c:pt idx="302">
                  <c:v>114.519997</c:v>
                </c:pt>
                <c:pt idx="303">
                  <c:v>111.470001</c:v>
                </c:pt>
                <c:pt idx="304">
                  <c:v>108.129997</c:v>
                </c:pt>
                <c:pt idx="305">
                  <c:v>106.949997</c:v>
                </c:pt>
                <c:pt idx="306">
                  <c:v>106.339996</c:v>
                </c:pt>
                <c:pt idx="307">
                  <c:v>108.620003</c:v>
                </c:pt>
                <c:pt idx="308">
                  <c:v>109.83000199999999</c:v>
                </c:pt>
                <c:pt idx="309">
                  <c:v>108.089996</c:v>
                </c:pt>
                <c:pt idx="310">
                  <c:v>107.910004</c:v>
                </c:pt>
                <c:pt idx="311">
                  <c:v>106.360001</c:v>
                </c:pt>
                <c:pt idx="312">
                  <c:v>105.25</c:v>
                </c:pt>
                <c:pt idx="313">
                  <c:v>103.290001</c:v>
                </c:pt>
                <c:pt idx="314">
                  <c:v>104.860001</c:v>
                </c:pt>
                <c:pt idx="315">
                  <c:v>103.41999800000001</c:v>
                </c:pt>
                <c:pt idx="316">
                  <c:v>104.849998</c:v>
                </c:pt>
                <c:pt idx="317">
                  <c:v>106.699997</c:v>
                </c:pt>
                <c:pt idx="318">
                  <c:v>109.019997</c:v>
                </c:pt>
                <c:pt idx="319">
                  <c:v>108.980003</c:v>
                </c:pt>
                <c:pt idx="320">
                  <c:v>108.379997</c:v>
                </c:pt>
                <c:pt idx="321">
                  <c:v>109.089996</c:v>
                </c:pt>
                <c:pt idx="322">
                  <c:v>109.599998</c:v>
                </c:pt>
                <c:pt idx="323">
                  <c:v>111.480003</c:v>
                </c:pt>
                <c:pt idx="324">
                  <c:v>112.379997</c:v>
                </c:pt>
                <c:pt idx="325">
                  <c:v>111.290001</c:v>
                </c:pt>
                <c:pt idx="326">
                  <c:v>108.949997</c:v>
                </c:pt>
                <c:pt idx="327">
                  <c:v>109.589996</c:v>
                </c:pt>
                <c:pt idx="328">
                  <c:v>107.33000199999999</c:v>
                </c:pt>
                <c:pt idx="329">
                  <c:v>110.07</c:v>
                </c:pt>
                <c:pt idx="330">
                  <c:v>109.989998</c:v>
                </c:pt>
                <c:pt idx="331">
                  <c:v>110.83000199999999</c:v>
                </c:pt>
                <c:pt idx="332">
                  <c:v>108.449997</c:v>
                </c:pt>
                <c:pt idx="333">
                  <c:v>107.639999</c:v>
                </c:pt>
                <c:pt idx="334">
                  <c:v>106.650002</c:v>
                </c:pt>
                <c:pt idx="335">
                  <c:v>109.260002</c:v>
                </c:pt>
                <c:pt idx="336">
                  <c:v>109.720001</c:v>
                </c:pt>
                <c:pt idx="337">
                  <c:v>110.94000200000001</c:v>
                </c:pt>
                <c:pt idx="338">
                  <c:v>110.05999799999999</c:v>
                </c:pt>
                <c:pt idx="339">
                  <c:v>111.19000200000001</c:v>
                </c:pt>
                <c:pt idx="340">
                  <c:v>112.239998</c:v>
                </c:pt>
                <c:pt idx="341">
                  <c:v>107.230003</c:v>
                </c:pt>
                <c:pt idx="342">
                  <c:v>105.19000200000001</c:v>
                </c:pt>
                <c:pt idx="343">
                  <c:v>103.290001</c:v>
                </c:pt>
                <c:pt idx="344">
                  <c:v>101.360001</c:v>
                </c:pt>
                <c:pt idx="345">
                  <c:v>100.370003</c:v>
                </c:pt>
                <c:pt idx="346">
                  <c:v>101.019997</c:v>
                </c:pt>
                <c:pt idx="347">
                  <c:v>101.120003</c:v>
                </c:pt>
                <c:pt idx="348">
                  <c:v>100.290001</c:v>
                </c:pt>
                <c:pt idx="349">
                  <c:v>99.010002</c:v>
                </c:pt>
                <c:pt idx="350">
                  <c:v>98.540001000000004</c:v>
                </c:pt>
                <c:pt idx="351">
                  <c:v>97.290001000000004</c:v>
                </c:pt>
                <c:pt idx="352">
                  <c:v>96.449996999999996</c:v>
                </c:pt>
                <c:pt idx="353">
                  <c:v>94.169998000000007</c:v>
                </c:pt>
                <c:pt idx="354">
                  <c:v>92.139999000000003</c:v>
                </c:pt>
                <c:pt idx="355">
                  <c:v>95.959998999999996</c:v>
                </c:pt>
                <c:pt idx="356">
                  <c:v>97.040001000000004</c:v>
                </c:pt>
                <c:pt idx="357">
                  <c:v>96.830001999999993</c:v>
                </c:pt>
                <c:pt idx="358">
                  <c:v>97.620002999999997</c:v>
                </c:pt>
                <c:pt idx="359">
                  <c:v>99.309997999999993</c:v>
                </c:pt>
                <c:pt idx="360">
                  <c:v>97.110000999999997</c:v>
                </c:pt>
                <c:pt idx="361">
                  <c:v>100.69000200000001</c:v>
                </c:pt>
                <c:pt idx="362">
                  <c:v>100.760002</c:v>
                </c:pt>
                <c:pt idx="363">
                  <c:v>100.57</c:v>
                </c:pt>
                <c:pt idx="364">
                  <c:v>100.400002</c:v>
                </c:pt>
                <c:pt idx="365">
                  <c:v>100.389999</c:v>
                </c:pt>
                <c:pt idx="366">
                  <c:v>99.910004000000001</c:v>
                </c:pt>
                <c:pt idx="367">
                  <c:v>100.94000200000001</c:v>
                </c:pt>
                <c:pt idx="368">
                  <c:v>101.68</c:v>
                </c:pt>
                <c:pt idx="369">
                  <c:v>102.5</c:v>
                </c:pt>
                <c:pt idx="370">
                  <c:v>102.91999800000001</c:v>
                </c:pt>
                <c:pt idx="371">
                  <c:v>104.589996</c:v>
                </c:pt>
                <c:pt idx="372">
                  <c:v>102.94000200000001</c:v>
                </c:pt>
                <c:pt idx="373">
                  <c:v>102.68</c:v>
                </c:pt>
                <c:pt idx="374">
                  <c:v>102.739998</c:v>
                </c:pt>
                <c:pt idx="375">
                  <c:v>103.389999</c:v>
                </c:pt>
                <c:pt idx="376">
                  <c:v>103.879997</c:v>
                </c:pt>
                <c:pt idx="377">
                  <c:v>104.16999800000001</c:v>
                </c:pt>
                <c:pt idx="378">
                  <c:v>104.410004</c:v>
                </c:pt>
                <c:pt idx="379">
                  <c:v>103.5</c:v>
                </c:pt>
                <c:pt idx="380">
                  <c:v>103.879997</c:v>
                </c:pt>
                <c:pt idx="381">
                  <c:v>104.25</c:v>
                </c:pt>
                <c:pt idx="382">
                  <c:v>103.790001</c:v>
                </c:pt>
                <c:pt idx="383">
                  <c:v>103.739998</c:v>
                </c:pt>
                <c:pt idx="384">
                  <c:v>102.379997</c:v>
                </c:pt>
                <c:pt idx="385">
                  <c:v>101.360001</c:v>
                </c:pt>
                <c:pt idx="386">
                  <c:v>100.879997</c:v>
                </c:pt>
                <c:pt idx="387">
                  <c:v>102.599998</c:v>
                </c:pt>
                <c:pt idx="388">
                  <c:v>103.089996</c:v>
                </c:pt>
                <c:pt idx="389">
                  <c:v>102.41999800000001</c:v>
                </c:pt>
                <c:pt idx="390">
                  <c:v>105.550003</c:v>
                </c:pt>
                <c:pt idx="391">
                  <c:v>105.18</c:v>
                </c:pt>
                <c:pt idx="392">
                  <c:v>105.69000200000001</c:v>
                </c:pt>
                <c:pt idx="393">
                  <c:v>105.470001</c:v>
                </c:pt>
                <c:pt idx="394">
                  <c:v>105</c:v>
                </c:pt>
                <c:pt idx="395">
                  <c:v>106.099998</c:v>
                </c:pt>
                <c:pt idx="396">
                  <c:v>105.290001</c:v>
                </c:pt>
                <c:pt idx="397">
                  <c:v>105.160004</c:v>
                </c:pt>
                <c:pt idx="398">
                  <c:v>104.360001</c:v>
                </c:pt>
                <c:pt idx="399">
                  <c:v>104.43</c:v>
                </c:pt>
                <c:pt idx="400">
                  <c:v>104.19000200000001</c:v>
                </c:pt>
                <c:pt idx="401">
                  <c:v>104.110001</c:v>
                </c:pt>
                <c:pt idx="402">
                  <c:v>103.720001</c:v>
                </c:pt>
                <c:pt idx="403">
                  <c:v>102.970001</c:v>
                </c:pt>
                <c:pt idx="404">
                  <c:v>103.010002</c:v>
                </c:pt>
                <c:pt idx="405">
                  <c:v>104.349998</c:v>
                </c:pt>
                <c:pt idx="406">
                  <c:v>104.040001</c:v>
                </c:pt>
                <c:pt idx="407">
                  <c:v>104.389999</c:v>
                </c:pt>
                <c:pt idx="408">
                  <c:v>105.339996</c:v>
                </c:pt>
                <c:pt idx="409">
                  <c:v>106.550003</c:v>
                </c:pt>
                <c:pt idx="410">
                  <c:v>107.19000200000001</c:v>
                </c:pt>
                <c:pt idx="411">
                  <c:v>106.800003</c:v>
                </c:pt>
                <c:pt idx="412">
                  <c:v>104.519997</c:v>
                </c:pt>
                <c:pt idx="413">
                  <c:v>102.870003</c:v>
                </c:pt>
                <c:pt idx="414">
                  <c:v>99.760002</c:v>
                </c:pt>
                <c:pt idx="415">
                  <c:v>98.93</c:v>
                </c:pt>
                <c:pt idx="416">
                  <c:v>99.919998000000007</c:v>
                </c:pt>
                <c:pt idx="417">
                  <c:v>99.580001999999993</c:v>
                </c:pt>
                <c:pt idx="418">
                  <c:v>100.709999</c:v>
                </c:pt>
                <c:pt idx="419">
                  <c:v>101.230003</c:v>
                </c:pt>
                <c:pt idx="420">
                  <c:v>104.639999</c:v>
                </c:pt>
                <c:pt idx="421">
                  <c:v>105.139999</c:v>
                </c:pt>
                <c:pt idx="422">
                  <c:v>105.349998</c:v>
                </c:pt>
                <c:pt idx="423">
                  <c:v>105.55999799999999</c:v>
                </c:pt>
                <c:pt idx="424">
                  <c:v>105.30999799999999</c:v>
                </c:pt>
                <c:pt idx="425">
                  <c:v>105.650002</c:v>
                </c:pt>
                <c:pt idx="426">
                  <c:v>104.870003</c:v>
                </c:pt>
                <c:pt idx="427">
                  <c:v>105.339996</c:v>
                </c:pt>
                <c:pt idx="428">
                  <c:v>106.230003</c:v>
                </c:pt>
                <c:pt idx="429">
                  <c:v>111.209999</c:v>
                </c:pt>
                <c:pt idx="430">
                  <c:v>109.94000200000001</c:v>
                </c:pt>
                <c:pt idx="431">
                  <c:v>111.099998</c:v>
                </c:pt>
                <c:pt idx="432">
                  <c:v>114.300003</c:v>
                </c:pt>
                <c:pt idx="433">
                  <c:v>113.459999</c:v>
                </c:pt>
                <c:pt idx="434">
                  <c:v>113.599998</c:v>
                </c:pt>
                <c:pt idx="435">
                  <c:v>113.739998</c:v>
                </c:pt>
                <c:pt idx="436">
                  <c:v>113.550003</c:v>
                </c:pt>
                <c:pt idx="437">
                  <c:v>113.610001</c:v>
                </c:pt>
                <c:pt idx="438">
                  <c:v>114.470001</c:v>
                </c:pt>
                <c:pt idx="439">
                  <c:v>116.120003</c:v>
                </c:pt>
                <c:pt idx="440">
                  <c:v>116.050003</c:v>
                </c:pt>
                <c:pt idx="441">
                  <c:v>115.160004</c:v>
                </c:pt>
                <c:pt idx="442">
                  <c:v>115.410004</c:v>
                </c:pt>
                <c:pt idx="443">
                  <c:v>116.120003</c:v>
                </c:pt>
                <c:pt idx="444">
                  <c:v>115.089996</c:v>
                </c:pt>
                <c:pt idx="445">
                  <c:v>113.209999</c:v>
                </c:pt>
                <c:pt idx="446">
                  <c:v>112.610001</c:v>
                </c:pt>
                <c:pt idx="447">
                  <c:v>112.519997</c:v>
                </c:pt>
                <c:pt idx="448">
                  <c:v>112.510002</c:v>
                </c:pt>
                <c:pt idx="449">
                  <c:v>109.449997</c:v>
                </c:pt>
                <c:pt idx="450">
                  <c:v>110.32</c:v>
                </c:pt>
                <c:pt idx="451">
                  <c:v>109.900002</c:v>
                </c:pt>
                <c:pt idx="452">
                  <c:v>111.30999799999999</c:v>
                </c:pt>
                <c:pt idx="453">
                  <c:v>110.769997</c:v>
                </c:pt>
                <c:pt idx="454">
                  <c:v>111.349998</c:v>
                </c:pt>
                <c:pt idx="455">
                  <c:v>111.730003</c:v>
                </c:pt>
                <c:pt idx="456">
                  <c:v>110.82</c:v>
                </c:pt>
                <c:pt idx="457">
                  <c:v>108.639999</c:v>
                </c:pt>
                <c:pt idx="458">
                  <c:v>109.709999</c:v>
                </c:pt>
                <c:pt idx="459">
                  <c:v>108.519997</c:v>
                </c:pt>
                <c:pt idx="460">
                  <c:v>108.220001</c:v>
                </c:pt>
                <c:pt idx="461">
                  <c:v>107.05999799999999</c:v>
                </c:pt>
                <c:pt idx="462">
                  <c:v>105.959999</c:v>
                </c:pt>
                <c:pt idx="463">
                  <c:v>106.459999</c:v>
                </c:pt>
                <c:pt idx="464">
                  <c:v>109.739998</c:v>
                </c:pt>
                <c:pt idx="465">
                  <c:v>110.129997</c:v>
                </c:pt>
                <c:pt idx="466">
                  <c:v>110.370003</c:v>
                </c:pt>
                <c:pt idx="467">
                  <c:v>109.160004</c:v>
                </c:pt>
                <c:pt idx="468">
                  <c:v>110.339996</c:v>
                </c:pt>
                <c:pt idx="469">
                  <c:v>110.68</c:v>
                </c:pt>
                <c:pt idx="470">
                  <c:v>109.269997</c:v>
                </c:pt>
                <c:pt idx="471">
                  <c:v>109.540001</c:v>
                </c:pt>
                <c:pt idx="472">
                  <c:v>109.82</c:v>
                </c:pt>
                <c:pt idx="473">
                  <c:v>109.220001</c:v>
                </c:pt>
                <c:pt idx="474">
                  <c:v>110.709999</c:v>
                </c:pt>
                <c:pt idx="475">
                  <c:v>109.910004</c:v>
                </c:pt>
                <c:pt idx="476">
                  <c:v>110.19000200000001</c:v>
                </c:pt>
                <c:pt idx="477">
                  <c:v>109.44000200000001</c:v>
                </c:pt>
                <c:pt idx="478">
                  <c:v>108.660004</c:v>
                </c:pt>
                <c:pt idx="479">
                  <c:v>107.760002</c:v>
                </c:pt>
                <c:pt idx="480">
                  <c:v>108.480003</c:v>
                </c:pt>
                <c:pt idx="481">
                  <c:v>108.839996</c:v>
                </c:pt>
                <c:pt idx="482">
                  <c:v>111.800003</c:v>
                </c:pt>
                <c:pt idx="483">
                  <c:v>113.68</c:v>
                </c:pt>
                <c:pt idx="484">
                  <c:v>113.800003</c:v>
                </c:pt>
                <c:pt idx="485">
                  <c:v>112.82</c:v>
                </c:pt>
                <c:pt idx="486">
                  <c:v>113.489998</c:v>
                </c:pt>
                <c:pt idx="487">
                  <c:v>112.870003</c:v>
                </c:pt>
                <c:pt idx="488">
                  <c:v>113.349998</c:v>
                </c:pt>
                <c:pt idx="489">
                  <c:v>113.019997</c:v>
                </c:pt>
                <c:pt idx="490">
                  <c:v>114.099998</c:v>
                </c:pt>
                <c:pt idx="491">
                  <c:v>115.300003</c:v>
                </c:pt>
                <c:pt idx="492">
                  <c:v>113.900002</c:v>
                </c:pt>
                <c:pt idx="493">
                  <c:v>115.120003</c:v>
                </c:pt>
                <c:pt idx="494">
                  <c:v>113.989998</c:v>
                </c:pt>
                <c:pt idx="495">
                  <c:v>114.66999800000001</c:v>
                </c:pt>
                <c:pt idx="496">
                  <c:v>113.540001</c:v>
                </c:pt>
                <c:pt idx="497">
                  <c:v>114.269997</c:v>
                </c:pt>
                <c:pt idx="498">
                  <c:v>116.360001</c:v>
                </c:pt>
                <c:pt idx="499">
                  <c:v>116.83000199999999</c:v>
                </c:pt>
                <c:pt idx="500">
                  <c:v>115.709999</c:v>
                </c:pt>
                <c:pt idx="501">
                  <c:v>116.220001</c:v>
                </c:pt>
                <c:pt idx="502">
                  <c:v>115.849998</c:v>
                </c:pt>
                <c:pt idx="503">
                  <c:v>115.589996</c:v>
                </c:pt>
                <c:pt idx="504">
                  <c:v>116</c:v>
                </c:pt>
                <c:pt idx="505">
                  <c:v>112.94000200000001</c:v>
                </c:pt>
                <c:pt idx="506">
                  <c:v>112.93</c:v>
                </c:pt>
                <c:pt idx="507">
                  <c:v>109.57</c:v>
                </c:pt>
                <c:pt idx="508">
                  <c:v>110.43</c:v>
                </c:pt>
                <c:pt idx="509">
                  <c:v>108.029999</c:v>
                </c:pt>
                <c:pt idx="510">
                  <c:v>109.860001</c:v>
                </c:pt>
                <c:pt idx="511">
                  <c:v>109.739998</c:v>
                </c:pt>
                <c:pt idx="512">
                  <c:v>107.68</c:v>
                </c:pt>
                <c:pt idx="513">
                  <c:v>109.339996</c:v>
                </c:pt>
                <c:pt idx="514">
                  <c:v>104.800003</c:v>
                </c:pt>
                <c:pt idx="515">
                  <c:v>105.199997</c:v>
                </c:pt>
                <c:pt idx="516">
                  <c:v>107.720001</c:v>
                </c:pt>
                <c:pt idx="517">
                  <c:v>108.69000200000001</c:v>
                </c:pt>
                <c:pt idx="518">
                  <c:v>107.30999799999999</c:v>
                </c:pt>
                <c:pt idx="519">
                  <c:v>107.610001</c:v>
                </c:pt>
                <c:pt idx="520">
                  <c:v>108.720001</c:v>
                </c:pt>
                <c:pt idx="521">
                  <c:v>106.019997</c:v>
                </c:pt>
                <c:pt idx="522">
                  <c:v>106.870003</c:v>
                </c:pt>
                <c:pt idx="523">
                  <c:v>105.739998</c:v>
                </c:pt>
                <c:pt idx="524">
                  <c:v>106.800003</c:v>
                </c:pt>
                <c:pt idx="525">
                  <c:v>109.220001</c:v>
                </c:pt>
                <c:pt idx="526">
                  <c:v>109.860001</c:v>
                </c:pt>
                <c:pt idx="527">
                  <c:v>108.55999799999999</c:v>
                </c:pt>
                <c:pt idx="528">
                  <c:v>109.870003</c:v>
                </c:pt>
                <c:pt idx="529">
                  <c:v>112.370003</c:v>
                </c:pt>
                <c:pt idx="530">
                  <c:v>112.610001</c:v>
                </c:pt>
                <c:pt idx="531">
                  <c:v>115.400002</c:v>
                </c:pt>
                <c:pt idx="532">
                  <c:v>116.870003</c:v>
                </c:pt>
                <c:pt idx="533">
                  <c:v>117.19000200000001</c:v>
                </c:pt>
                <c:pt idx="534">
                  <c:v>117.910004</c:v>
                </c:pt>
                <c:pt idx="535">
                  <c:v>120.230003</c:v>
                </c:pt>
                <c:pt idx="536">
                  <c:v>119.160004</c:v>
                </c:pt>
                <c:pt idx="537">
                  <c:v>118.57</c:v>
                </c:pt>
                <c:pt idx="538">
                  <c:v>119.760002</c:v>
                </c:pt>
                <c:pt idx="539">
                  <c:v>119.379997</c:v>
                </c:pt>
                <c:pt idx="540">
                  <c:v>118.900002</c:v>
                </c:pt>
                <c:pt idx="541">
                  <c:v>118.879997</c:v>
                </c:pt>
                <c:pt idx="542">
                  <c:v>117.33000199999999</c:v>
                </c:pt>
                <c:pt idx="543">
                  <c:v>118</c:v>
                </c:pt>
                <c:pt idx="544">
                  <c:v>117.029999</c:v>
                </c:pt>
                <c:pt idx="545">
                  <c:v>117.720001</c:v>
                </c:pt>
                <c:pt idx="546">
                  <c:v>117.69000200000001</c:v>
                </c:pt>
                <c:pt idx="547">
                  <c:v>115.550003</c:v>
                </c:pt>
                <c:pt idx="548">
                  <c:v>113.25</c:v>
                </c:pt>
                <c:pt idx="549">
                  <c:v>112.19000200000001</c:v>
                </c:pt>
                <c:pt idx="550">
                  <c:v>114.620003</c:v>
                </c:pt>
                <c:pt idx="551">
                  <c:v>114.370003</c:v>
                </c:pt>
                <c:pt idx="552">
                  <c:v>111.82</c:v>
                </c:pt>
                <c:pt idx="553">
                  <c:v>112.629997</c:v>
                </c:pt>
                <c:pt idx="554">
                  <c:v>114.209999</c:v>
                </c:pt>
                <c:pt idx="555">
                  <c:v>116.139999</c:v>
                </c:pt>
                <c:pt idx="556">
                  <c:v>116.449997</c:v>
                </c:pt>
                <c:pt idx="557">
                  <c:v>119.959999</c:v>
                </c:pt>
                <c:pt idx="558">
                  <c:v>119.68</c:v>
                </c:pt>
                <c:pt idx="559">
                  <c:v>120.349998</c:v>
                </c:pt>
                <c:pt idx="560">
                  <c:v>120.55999799999999</c:v>
                </c:pt>
                <c:pt idx="561">
                  <c:v>123.550003</c:v>
                </c:pt>
                <c:pt idx="562">
                  <c:v>124.790001</c:v>
                </c:pt>
                <c:pt idx="563">
                  <c:v>125.120003</c:v>
                </c:pt>
                <c:pt idx="564">
                  <c:v>125.029999</c:v>
                </c:pt>
                <c:pt idx="565">
                  <c:v>126.029999</c:v>
                </c:pt>
                <c:pt idx="566">
                  <c:v>126.510002</c:v>
                </c:pt>
                <c:pt idx="567">
                  <c:v>126.43</c:v>
                </c:pt>
                <c:pt idx="568">
                  <c:v>125.730003</c:v>
                </c:pt>
                <c:pt idx="569">
                  <c:v>124.91999800000001</c:v>
                </c:pt>
                <c:pt idx="570">
                  <c:v>127.800003</c:v>
                </c:pt>
                <c:pt idx="571">
                  <c:v>128.820007</c:v>
                </c:pt>
                <c:pt idx="572">
                  <c:v>129.10000600000001</c:v>
                </c:pt>
                <c:pt idx="573">
                  <c:v>129.300003</c:v>
                </c:pt>
                <c:pt idx="574">
                  <c:v>130</c:v>
                </c:pt>
                <c:pt idx="575">
                  <c:v>130.38000500000001</c:v>
                </c:pt>
                <c:pt idx="576">
                  <c:v>129.91999799999999</c:v>
                </c:pt>
                <c:pt idx="577">
                  <c:v>129.16000399999999</c:v>
                </c:pt>
                <c:pt idx="578">
                  <c:v>128.479996</c:v>
                </c:pt>
                <c:pt idx="579">
                  <c:v>128.60000600000001</c:v>
                </c:pt>
                <c:pt idx="580">
                  <c:v>129.529999</c:v>
                </c:pt>
                <c:pt idx="581">
                  <c:v>130.61999499999999</c:v>
                </c:pt>
                <c:pt idx="582">
                  <c:v>130.58000200000001</c:v>
                </c:pt>
                <c:pt idx="583">
                  <c:v>129.63000500000001</c:v>
                </c:pt>
                <c:pt idx="584">
                  <c:v>129.929993</c:v>
                </c:pt>
                <c:pt idx="585">
                  <c:v>130.78999300000001</c:v>
                </c:pt>
                <c:pt idx="586">
                  <c:v>131.490005</c:v>
                </c:pt>
                <c:pt idx="587">
                  <c:v>131.66999799999999</c:v>
                </c:pt>
                <c:pt idx="588">
                  <c:v>132.05999800000001</c:v>
                </c:pt>
                <c:pt idx="589">
                  <c:v>131.759995</c:v>
                </c:pt>
                <c:pt idx="590">
                  <c:v>131.470001</c:v>
                </c:pt>
                <c:pt idx="591">
                  <c:v>129.779999</c:v>
                </c:pt>
                <c:pt idx="592">
                  <c:v>132.33999600000001</c:v>
                </c:pt>
                <c:pt idx="593">
                  <c:v>133.05999800000001</c:v>
                </c:pt>
                <c:pt idx="594">
                  <c:v>135.03999300000001</c:v>
                </c:pt>
                <c:pt idx="595">
                  <c:v>134.41000399999999</c:v>
                </c:pt>
                <c:pt idx="596">
                  <c:v>134.5</c:v>
                </c:pt>
                <c:pt idx="597">
                  <c:v>134.179993</c:v>
                </c:pt>
                <c:pt idx="598">
                  <c:v>138.020004</c:v>
                </c:pt>
                <c:pt idx="599">
                  <c:v>136.80999800000001</c:v>
                </c:pt>
                <c:pt idx="600">
                  <c:v>137.33999600000001</c:v>
                </c:pt>
                <c:pt idx="601">
                  <c:v>138.179993</c:v>
                </c:pt>
                <c:pt idx="602">
                  <c:v>138.03999300000001</c:v>
                </c:pt>
                <c:pt idx="603">
                  <c:v>137.35000600000001</c:v>
                </c:pt>
                <c:pt idx="604">
                  <c:v>137.240005</c:v>
                </c:pt>
                <c:pt idx="605">
                  <c:v>137.199997</c:v>
                </c:pt>
                <c:pt idx="606">
                  <c:v>137.58000200000001</c:v>
                </c:pt>
                <c:pt idx="607">
                  <c:v>139.03999300000001</c:v>
                </c:pt>
                <c:pt idx="608">
                  <c:v>139.13999899999999</c:v>
                </c:pt>
                <c:pt idx="609">
                  <c:v>138.63000500000001</c:v>
                </c:pt>
                <c:pt idx="610">
                  <c:v>139.39999399999999</c:v>
                </c:pt>
                <c:pt idx="611">
                  <c:v>141.08999600000001</c:v>
                </c:pt>
                <c:pt idx="612">
                  <c:v>138.33999600000001</c:v>
                </c:pt>
                <c:pt idx="613">
                  <c:v>138.229996</c:v>
                </c:pt>
                <c:pt idx="614">
                  <c:v>135.88000500000001</c:v>
                </c:pt>
                <c:pt idx="615">
                  <c:v>136.94000199999999</c:v>
                </c:pt>
                <c:pt idx="616">
                  <c:v>137.44000199999999</c:v>
                </c:pt>
                <c:pt idx="617">
                  <c:v>136.070007</c:v>
                </c:pt>
                <c:pt idx="618">
                  <c:v>137.199997</c:v>
                </c:pt>
                <c:pt idx="619">
                  <c:v>138.800003</c:v>
                </c:pt>
                <c:pt idx="620">
                  <c:v>136.720001</c:v>
                </c:pt>
                <c:pt idx="621">
                  <c:v>137.25</c:v>
                </c:pt>
                <c:pt idx="622">
                  <c:v>138.199997</c:v>
                </c:pt>
                <c:pt idx="623">
                  <c:v>136.83999600000001</c:v>
                </c:pt>
                <c:pt idx="624">
                  <c:v>136.679993</c:v>
                </c:pt>
                <c:pt idx="625">
                  <c:v>136.53999300000001</c:v>
                </c:pt>
                <c:pt idx="626">
                  <c:v>133.14999399999999</c:v>
                </c:pt>
                <c:pt idx="627">
                  <c:v>132.029999</c:v>
                </c:pt>
                <c:pt idx="628">
                  <c:v>134.429993</c:v>
                </c:pt>
                <c:pt idx="629">
                  <c:v>134.229996</c:v>
                </c:pt>
                <c:pt idx="630">
                  <c:v>135.88999899999999</c:v>
                </c:pt>
                <c:pt idx="631">
                  <c:v>132.36000100000001</c:v>
                </c:pt>
                <c:pt idx="632">
                  <c:v>133.36999499999999</c:v>
                </c:pt>
                <c:pt idx="633">
                  <c:v>135.28999300000001</c:v>
                </c:pt>
                <c:pt idx="634">
                  <c:v>137.58999600000001</c:v>
                </c:pt>
                <c:pt idx="635">
                  <c:v>137.61000100000001</c:v>
                </c:pt>
                <c:pt idx="636">
                  <c:v>137.16999799999999</c:v>
                </c:pt>
                <c:pt idx="637">
                  <c:v>137.740005</c:v>
                </c:pt>
                <c:pt idx="638">
                  <c:v>138</c:v>
                </c:pt>
                <c:pt idx="639">
                  <c:v>138</c:v>
                </c:pt>
                <c:pt idx="640">
                  <c:v>137.88000500000001</c:v>
                </c:pt>
                <c:pt idx="641">
                  <c:v>137.46000699999999</c:v>
                </c:pt>
                <c:pt idx="642">
                  <c:v>135.63999899999999</c:v>
                </c:pt>
                <c:pt idx="643">
                  <c:v>137.490005</c:v>
                </c:pt>
                <c:pt idx="644">
                  <c:v>137.490005</c:v>
                </c:pt>
                <c:pt idx="645">
                  <c:v>135.80999800000001</c:v>
                </c:pt>
                <c:pt idx="646">
                  <c:v>132.16000399999999</c:v>
                </c:pt>
                <c:pt idx="647">
                  <c:v>126.260002</c:v>
                </c:pt>
                <c:pt idx="648">
                  <c:v>126.639999</c:v>
                </c:pt>
                <c:pt idx="649">
                  <c:v>121.370003</c:v>
                </c:pt>
                <c:pt idx="650">
                  <c:v>116.110001</c:v>
                </c:pt>
                <c:pt idx="651">
                  <c:v>121.519997</c:v>
                </c:pt>
                <c:pt idx="652">
                  <c:v>116.959999</c:v>
                </c:pt>
                <c:pt idx="653">
                  <c:v>119.849998</c:v>
                </c:pt>
                <c:pt idx="654">
                  <c:v>113.970001</c:v>
                </c:pt>
                <c:pt idx="655">
                  <c:v>108.08000199999999</c:v>
                </c:pt>
                <c:pt idx="656">
                  <c:v>93.440002000000007</c:v>
                </c:pt>
                <c:pt idx="657">
                  <c:v>100.699997</c:v>
                </c:pt>
                <c:pt idx="658">
                  <c:v>95.959998999999996</c:v>
                </c:pt>
                <c:pt idx="659">
                  <c:v>88.050003000000004</c:v>
                </c:pt>
                <c:pt idx="660">
                  <c:v>103.910004</c:v>
                </c:pt>
                <c:pt idx="661">
                  <c:v>88.360000999999997</c:v>
                </c:pt>
                <c:pt idx="662">
                  <c:v>93.760002</c:v>
                </c:pt>
                <c:pt idx="663">
                  <c:v>83.889999000000003</c:v>
                </c:pt>
                <c:pt idx="664">
                  <c:v>85.300003000000004</c:v>
                </c:pt>
                <c:pt idx="665">
                  <c:v>83.5</c:v>
                </c:pt>
                <c:pt idx="666">
                  <c:v>79.029999000000004</c:v>
                </c:pt>
                <c:pt idx="667">
                  <c:v>88.43</c:v>
                </c:pt>
                <c:pt idx="668">
                  <c:v>91.730002999999996</c:v>
                </c:pt>
                <c:pt idx="669">
                  <c:v>98.120002999999997</c:v>
                </c:pt>
                <c:pt idx="670">
                  <c:v>91.129997000000003</c:v>
                </c:pt>
                <c:pt idx="671">
                  <c:v>93.5</c:v>
                </c:pt>
                <c:pt idx="672">
                  <c:v>90.029999000000004</c:v>
                </c:pt>
                <c:pt idx="673">
                  <c:v>84.360000999999997</c:v>
                </c:pt>
                <c:pt idx="674">
                  <c:v>87.510002</c:v>
                </c:pt>
                <c:pt idx="675">
                  <c:v>84.050003000000004</c:v>
                </c:pt>
                <c:pt idx="676">
                  <c:v>89.459998999999996</c:v>
                </c:pt>
                <c:pt idx="677">
                  <c:v>90.639999000000003</c:v>
                </c:pt>
                <c:pt idx="678">
                  <c:v>94.300003000000004</c:v>
                </c:pt>
                <c:pt idx="679">
                  <c:v>102.760002</c:v>
                </c:pt>
                <c:pt idx="680">
                  <c:v>98.190002000000007</c:v>
                </c:pt>
                <c:pt idx="681">
                  <c:v>95.5</c:v>
                </c:pt>
                <c:pt idx="682">
                  <c:v>90.790001000000004</c:v>
                </c:pt>
                <c:pt idx="683">
                  <c:v>87.330001999999993</c:v>
                </c:pt>
                <c:pt idx="684">
                  <c:v>95.18</c:v>
                </c:pt>
                <c:pt idx="685">
                  <c:v>91.709998999999996</c:v>
                </c:pt>
                <c:pt idx="686">
                  <c:v>89.050003000000004</c:v>
                </c:pt>
                <c:pt idx="687">
                  <c:v>89.339995999999999</c:v>
                </c:pt>
                <c:pt idx="688">
                  <c:v>89.389999000000003</c:v>
                </c:pt>
                <c:pt idx="689">
                  <c:v>90.709998999999996</c:v>
                </c:pt>
                <c:pt idx="690">
                  <c:v>94.620002999999997</c:v>
                </c:pt>
                <c:pt idx="691">
                  <c:v>95.290001000000004</c:v>
                </c:pt>
                <c:pt idx="692">
                  <c:v>97.860000999999997</c:v>
                </c:pt>
                <c:pt idx="693">
                  <c:v>95.760002</c:v>
                </c:pt>
                <c:pt idx="694">
                  <c:v>93.25</c:v>
                </c:pt>
                <c:pt idx="695">
                  <c:v>92.139999000000003</c:v>
                </c:pt>
                <c:pt idx="696">
                  <c:v>92</c:v>
                </c:pt>
                <c:pt idx="697">
                  <c:v>90.269997000000004</c:v>
                </c:pt>
                <c:pt idx="698">
                  <c:v>91.209998999999996</c:v>
                </c:pt>
                <c:pt idx="699">
                  <c:v>92.699996999999996</c:v>
                </c:pt>
                <c:pt idx="700">
                  <c:v>89.970000999999996</c:v>
                </c:pt>
                <c:pt idx="701">
                  <c:v>87.029999000000004</c:v>
                </c:pt>
                <c:pt idx="702">
                  <c:v>84.029999000000004</c:v>
                </c:pt>
                <c:pt idx="703">
                  <c:v>87.519997000000004</c:v>
                </c:pt>
                <c:pt idx="704">
                  <c:v>85.900002000000001</c:v>
                </c:pt>
                <c:pt idx="705">
                  <c:v>90.449996999999996</c:v>
                </c:pt>
                <c:pt idx="706">
                  <c:v>88.669998000000007</c:v>
                </c:pt>
                <c:pt idx="707">
                  <c:v>91.330001999999993</c:v>
                </c:pt>
                <c:pt idx="708">
                  <c:v>90.169998000000007</c:v>
                </c:pt>
                <c:pt idx="709">
                  <c:v>89.470000999999996</c:v>
                </c:pt>
                <c:pt idx="710">
                  <c:v>95.82</c:v>
                </c:pt>
                <c:pt idx="711">
                  <c:v>101.370003</c:v>
                </c:pt>
                <c:pt idx="712">
                  <c:v>99.860000999999997</c:v>
                </c:pt>
                <c:pt idx="713">
                  <c:v>97.309997999999993</c:v>
                </c:pt>
                <c:pt idx="714">
                  <c:v>98.599997999999999</c:v>
                </c:pt>
                <c:pt idx="715">
                  <c:v>98.93</c:v>
                </c:pt>
                <c:pt idx="716">
                  <c:v>104.269997</c:v>
                </c:pt>
                <c:pt idx="717">
                  <c:v>106.44000200000001</c:v>
                </c:pt>
                <c:pt idx="718">
                  <c:v>111.230003</c:v>
                </c:pt>
                <c:pt idx="719">
                  <c:v>113.449997</c:v>
                </c:pt>
                <c:pt idx="720">
                  <c:v>110.540001</c:v>
                </c:pt>
                <c:pt idx="721">
                  <c:v>106.05999799999999</c:v>
                </c:pt>
                <c:pt idx="722">
                  <c:v>97.209998999999996</c:v>
                </c:pt>
                <c:pt idx="723">
                  <c:v>99.870002999999997</c:v>
                </c:pt>
                <c:pt idx="724">
                  <c:v>101.25</c:v>
                </c:pt>
                <c:pt idx="725">
                  <c:v>102.05999799999999</c:v>
                </c:pt>
                <c:pt idx="726">
                  <c:v>99.480002999999996</c:v>
                </c:pt>
                <c:pt idx="727">
                  <c:v>98.940002000000007</c:v>
                </c:pt>
                <c:pt idx="728">
                  <c:v>97.809997999999993</c:v>
                </c:pt>
                <c:pt idx="729">
                  <c:v>96.75</c:v>
                </c:pt>
                <c:pt idx="730">
                  <c:v>97.93</c:v>
                </c:pt>
                <c:pt idx="731">
                  <c:v>94.660004000000001</c:v>
                </c:pt>
                <c:pt idx="732">
                  <c:v>97.959998999999996</c:v>
                </c:pt>
                <c:pt idx="733">
                  <c:v>92.589995999999999</c:v>
                </c:pt>
                <c:pt idx="734">
                  <c:v>93</c:v>
                </c:pt>
                <c:pt idx="735">
                  <c:v>94.059997999999993</c:v>
                </c:pt>
                <c:pt idx="736">
                  <c:v>93.260002</c:v>
                </c:pt>
                <c:pt idx="737">
                  <c:v>92.660004000000001</c:v>
                </c:pt>
                <c:pt idx="738">
                  <c:v>95</c:v>
                </c:pt>
                <c:pt idx="739">
                  <c:v>92.32</c:v>
                </c:pt>
                <c:pt idx="740">
                  <c:v>93.300003000000004</c:v>
                </c:pt>
                <c:pt idx="741">
                  <c:v>91.279999000000004</c:v>
                </c:pt>
                <c:pt idx="742">
                  <c:v>96.269997000000004</c:v>
                </c:pt>
                <c:pt idx="743">
                  <c:v>97.650002000000001</c:v>
                </c:pt>
                <c:pt idx="744">
                  <c:v>98.209998999999996</c:v>
                </c:pt>
                <c:pt idx="745">
                  <c:v>99.730002999999996</c:v>
                </c:pt>
                <c:pt idx="746">
                  <c:v>100.010002</c:v>
                </c:pt>
                <c:pt idx="747">
                  <c:v>98.160004000000001</c:v>
                </c:pt>
                <c:pt idx="748">
                  <c:v>97.300003000000004</c:v>
                </c:pt>
                <c:pt idx="749">
                  <c:v>99.410004000000001</c:v>
                </c:pt>
                <c:pt idx="750">
                  <c:v>98.690002000000007</c:v>
                </c:pt>
                <c:pt idx="751">
                  <c:v>98.980002999999996</c:v>
                </c:pt>
                <c:pt idx="752">
                  <c:v>98.279999000000004</c:v>
                </c:pt>
                <c:pt idx="753">
                  <c:v>96.900002000000001</c:v>
                </c:pt>
                <c:pt idx="754">
                  <c:v>97.32</c:v>
                </c:pt>
                <c:pt idx="755">
                  <c:v>99.68</c:v>
                </c:pt>
                <c:pt idx="756">
                  <c:v>97.019997000000004</c:v>
                </c:pt>
                <c:pt idx="757">
                  <c:v>96.639999000000003</c:v>
                </c:pt>
                <c:pt idx="758">
                  <c:v>96.099997999999999</c:v>
                </c:pt>
                <c:pt idx="759">
                  <c:v>95.550003000000004</c:v>
                </c:pt>
                <c:pt idx="760">
                  <c:v>97.209998999999996</c:v>
                </c:pt>
                <c:pt idx="761">
                  <c:v>97.239998</c:v>
                </c:pt>
                <c:pt idx="762">
                  <c:v>99.379997000000003</c:v>
                </c:pt>
                <c:pt idx="763">
                  <c:v>100.639999</c:v>
                </c:pt>
                <c:pt idx="764">
                  <c:v>103.82</c:v>
                </c:pt>
                <c:pt idx="765">
                  <c:v>102.94000200000001</c:v>
                </c:pt>
                <c:pt idx="766">
                  <c:v>102.370003</c:v>
                </c:pt>
                <c:pt idx="767">
                  <c:v>102.410004</c:v>
                </c:pt>
                <c:pt idx="768">
                  <c:v>99.709998999999996</c:v>
                </c:pt>
                <c:pt idx="769">
                  <c:v>98.32</c:v>
                </c:pt>
                <c:pt idx="770">
                  <c:v>98.550003000000004</c:v>
                </c:pt>
                <c:pt idx="771">
                  <c:v>97.370002999999997</c:v>
                </c:pt>
                <c:pt idx="772">
                  <c:v>97.32</c:v>
                </c:pt>
                <c:pt idx="773">
                  <c:v>100.05999799999999</c:v>
                </c:pt>
                <c:pt idx="774">
                  <c:v>100.5</c:v>
                </c:pt>
                <c:pt idx="775">
                  <c:v>99.089995999999999</c:v>
                </c:pt>
                <c:pt idx="776">
                  <c:v>102.349998</c:v>
                </c:pt>
                <c:pt idx="777">
                  <c:v>102.769997</c:v>
                </c:pt>
                <c:pt idx="778">
                  <c:v>100.19000200000001</c:v>
                </c:pt>
                <c:pt idx="779">
                  <c:v>100.139999</c:v>
                </c:pt>
                <c:pt idx="780">
                  <c:v>101.650002</c:v>
                </c:pt>
                <c:pt idx="781">
                  <c:v>101.33000199999999</c:v>
                </c:pt>
                <c:pt idx="782">
                  <c:v>103.519997</c:v>
                </c:pt>
                <c:pt idx="783">
                  <c:v>99.919998000000007</c:v>
                </c:pt>
                <c:pt idx="784">
                  <c:v>100.870003</c:v>
                </c:pt>
                <c:pt idx="785">
                  <c:v>99.830001999999993</c:v>
                </c:pt>
                <c:pt idx="786">
                  <c:v>101.07</c:v>
                </c:pt>
                <c:pt idx="787">
                  <c:v>102.470001</c:v>
                </c:pt>
                <c:pt idx="788">
                  <c:v>99.279999000000004</c:v>
                </c:pt>
                <c:pt idx="789">
                  <c:v>99.699996999999996</c:v>
                </c:pt>
                <c:pt idx="790">
                  <c:v>98.559997999999993</c:v>
                </c:pt>
                <c:pt idx="791">
                  <c:v>98.349997999999999</c:v>
                </c:pt>
                <c:pt idx="792">
                  <c:v>95.309997999999993</c:v>
                </c:pt>
                <c:pt idx="793">
                  <c:v>94.269997000000004</c:v>
                </c:pt>
                <c:pt idx="794">
                  <c:v>92.739998</c:v>
                </c:pt>
                <c:pt idx="795">
                  <c:v>92.660004000000001</c:v>
                </c:pt>
                <c:pt idx="796">
                  <c:v>93.470000999999996</c:v>
                </c:pt>
                <c:pt idx="797">
                  <c:v>96.160004000000001</c:v>
                </c:pt>
                <c:pt idx="798">
                  <c:v>95.349997999999999</c:v>
                </c:pt>
                <c:pt idx="799">
                  <c:v>96.269997000000004</c:v>
                </c:pt>
                <c:pt idx="800">
                  <c:v>96.970000999999996</c:v>
                </c:pt>
                <c:pt idx="801">
                  <c:v>97.889999000000003</c:v>
                </c:pt>
                <c:pt idx="802">
                  <c:v>99.040001000000004</c:v>
                </c:pt>
                <c:pt idx="803">
                  <c:v>98.019997000000004</c:v>
                </c:pt>
                <c:pt idx="804">
                  <c:v>99.730002999999996</c:v>
                </c:pt>
                <c:pt idx="805">
                  <c:v>101.779999</c:v>
                </c:pt>
                <c:pt idx="806">
                  <c:v>101.199997</c:v>
                </c:pt>
                <c:pt idx="807">
                  <c:v>102.44000200000001</c:v>
                </c:pt>
                <c:pt idx="808">
                  <c:v>100.779999</c:v>
                </c:pt>
                <c:pt idx="809">
                  <c:v>100.220001</c:v>
                </c:pt>
                <c:pt idx="810">
                  <c:v>101.720001</c:v>
                </c:pt>
                <c:pt idx="811">
                  <c:v>101.510002</c:v>
                </c:pt>
                <c:pt idx="812">
                  <c:v>99.800003000000004</c:v>
                </c:pt>
                <c:pt idx="813">
                  <c:v>100.370003</c:v>
                </c:pt>
                <c:pt idx="814">
                  <c:v>99.370002999999997</c:v>
                </c:pt>
                <c:pt idx="815">
                  <c:v>102.879997</c:v>
                </c:pt>
                <c:pt idx="816">
                  <c:v>103.80999799999999</c:v>
                </c:pt>
                <c:pt idx="817">
                  <c:v>101.239998</c:v>
                </c:pt>
                <c:pt idx="818">
                  <c:v>99.330001999999993</c:v>
                </c:pt>
                <c:pt idx="819">
                  <c:v>96.540001000000004</c:v>
                </c:pt>
                <c:pt idx="820">
                  <c:v>97.169998000000007</c:v>
                </c:pt>
                <c:pt idx="821">
                  <c:v>98.040001000000004</c:v>
                </c:pt>
                <c:pt idx="822">
                  <c:v>100.25</c:v>
                </c:pt>
                <c:pt idx="823">
                  <c:v>103.410004</c:v>
                </c:pt>
                <c:pt idx="824">
                  <c:v>100.25</c:v>
                </c:pt>
                <c:pt idx="825">
                  <c:v>104.349998</c:v>
                </c:pt>
                <c:pt idx="826">
                  <c:v>102.959999</c:v>
                </c:pt>
                <c:pt idx="827">
                  <c:v>116.900002</c:v>
                </c:pt>
                <c:pt idx="828">
                  <c:v>116.519997</c:v>
                </c:pt>
                <c:pt idx="829">
                  <c:v>114.779999</c:v>
                </c:pt>
                <c:pt idx="830">
                  <c:v>113.370003</c:v>
                </c:pt>
                <c:pt idx="831">
                  <c:v>114.08000199999999</c:v>
                </c:pt>
                <c:pt idx="832">
                  <c:v>117.300003</c:v>
                </c:pt>
                <c:pt idx="833">
                  <c:v>116.110001</c:v>
                </c:pt>
                <c:pt idx="834">
                  <c:v>115.25</c:v>
                </c:pt>
                <c:pt idx="835">
                  <c:v>115.55999799999999</c:v>
                </c:pt>
                <c:pt idx="836">
                  <c:v>114.57</c:v>
                </c:pt>
                <c:pt idx="837">
                  <c:v>117.870003</c:v>
                </c:pt>
                <c:pt idx="838">
                  <c:v>123.32</c:v>
                </c:pt>
                <c:pt idx="839">
                  <c:v>122.029999</c:v>
                </c:pt>
                <c:pt idx="840">
                  <c:v>121.220001</c:v>
                </c:pt>
                <c:pt idx="841">
                  <c:v>117.879997</c:v>
                </c:pt>
                <c:pt idx="842">
                  <c:v>119.739998</c:v>
                </c:pt>
                <c:pt idx="843">
                  <c:v>122.040001</c:v>
                </c:pt>
                <c:pt idx="844">
                  <c:v>121.239998</c:v>
                </c:pt>
                <c:pt idx="845">
                  <c:v>122.339996</c:v>
                </c:pt>
                <c:pt idx="846">
                  <c:v>121.879997</c:v>
                </c:pt>
                <c:pt idx="847">
                  <c:v>122</c:v>
                </c:pt>
                <c:pt idx="848">
                  <c:v>121.050003</c:v>
                </c:pt>
                <c:pt idx="849">
                  <c:v>120.269997</c:v>
                </c:pt>
                <c:pt idx="850">
                  <c:v>119.55999799999999</c:v>
                </c:pt>
                <c:pt idx="851">
                  <c:v>118.300003</c:v>
                </c:pt>
                <c:pt idx="852">
                  <c:v>120.32</c:v>
                </c:pt>
                <c:pt idx="853">
                  <c:v>120.66999800000001</c:v>
                </c:pt>
                <c:pt idx="854">
                  <c:v>119.66999800000001</c:v>
                </c:pt>
                <c:pt idx="855">
                  <c:v>119.08000199999999</c:v>
                </c:pt>
                <c:pt idx="856">
                  <c:v>123.550003</c:v>
                </c:pt>
                <c:pt idx="857">
                  <c:v>121.66999800000001</c:v>
                </c:pt>
                <c:pt idx="858">
                  <c:v>125.07</c:v>
                </c:pt>
                <c:pt idx="859">
                  <c:v>124.519997</c:v>
                </c:pt>
                <c:pt idx="860">
                  <c:v>125.339996</c:v>
                </c:pt>
                <c:pt idx="861">
                  <c:v>125.010002</c:v>
                </c:pt>
                <c:pt idx="862">
                  <c:v>125.360001</c:v>
                </c:pt>
                <c:pt idx="863">
                  <c:v>127.07</c:v>
                </c:pt>
                <c:pt idx="864">
                  <c:v>125.870003</c:v>
                </c:pt>
                <c:pt idx="865">
                  <c:v>125.650002</c:v>
                </c:pt>
                <c:pt idx="866">
                  <c:v>131.550003</c:v>
                </c:pt>
                <c:pt idx="867">
                  <c:v>135.86999499999999</c:v>
                </c:pt>
                <c:pt idx="868">
                  <c:v>136.020004</c:v>
                </c:pt>
                <c:pt idx="869">
                  <c:v>138.050003</c:v>
                </c:pt>
                <c:pt idx="870">
                  <c:v>140.220001</c:v>
                </c:pt>
                <c:pt idx="871">
                  <c:v>140.35000600000001</c:v>
                </c:pt>
                <c:pt idx="872">
                  <c:v>141.16999799999999</c:v>
                </c:pt>
                <c:pt idx="873">
                  <c:v>138.63999899999999</c:v>
                </c:pt>
                <c:pt idx="874">
                  <c:v>138.03999300000001</c:v>
                </c:pt>
                <c:pt idx="875">
                  <c:v>135.970001</c:v>
                </c:pt>
                <c:pt idx="876">
                  <c:v>134.83000200000001</c:v>
                </c:pt>
                <c:pt idx="877">
                  <c:v>133.78999300000001</c:v>
                </c:pt>
                <c:pt idx="878">
                  <c:v>132.11999499999999</c:v>
                </c:pt>
                <c:pt idx="879">
                  <c:v>131.58000200000001</c:v>
                </c:pt>
                <c:pt idx="880">
                  <c:v>127.860001</c:v>
                </c:pt>
                <c:pt idx="881">
                  <c:v>130.11000100000001</c:v>
                </c:pt>
                <c:pt idx="882">
                  <c:v>128.66999799999999</c:v>
                </c:pt>
                <c:pt idx="883">
                  <c:v>129.61999499999999</c:v>
                </c:pt>
                <c:pt idx="884">
                  <c:v>133.61000100000001</c:v>
                </c:pt>
                <c:pt idx="885">
                  <c:v>135.13999899999999</c:v>
                </c:pt>
                <c:pt idx="886">
                  <c:v>138.25</c:v>
                </c:pt>
                <c:pt idx="887">
                  <c:v>137.979996</c:v>
                </c:pt>
                <c:pt idx="888">
                  <c:v>140.13999899999999</c:v>
                </c:pt>
                <c:pt idx="889">
                  <c:v>139.58000200000001</c:v>
                </c:pt>
                <c:pt idx="890">
                  <c:v>139.66000399999999</c:v>
                </c:pt>
                <c:pt idx="891">
                  <c:v>139.270004</c:v>
                </c:pt>
                <c:pt idx="892">
                  <c:v>141.25</c:v>
                </c:pt>
                <c:pt idx="893">
                  <c:v>144.64999399999999</c:v>
                </c:pt>
                <c:pt idx="894">
                  <c:v>145.10000600000001</c:v>
                </c:pt>
                <c:pt idx="895">
                  <c:v>145.58999600000001</c:v>
                </c:pt>
                <c:pt idx="896">
                  <c:v>148.020004</c:v>
                </c:pt>
                <c:pt idx="897">
                  <c:v>149.41000399999999</c:v>
                </c:pt>
                <c:pt idx="898">
                  <c:v>150.61000100000001</c:v>
                </c:pt>
                <c:pt idx="899">
                  <c:v>153.259995</c:v>
                </c:pt>
                <c:pt idx="900">
                  <c:v>151.179993</c:v>
                </c:pt>
                <c:pt idx="901">
                  <c:v>147.16999799999999</c:v>
                </c:pt>
                <c:pt idx="902">
                  <c:v>150.5</c:v>
                </c:pt>
                <c:pt idx="903">
                  <c:v>150.009995</c:v>
                </c:pt>
                <c:pt idx="904">
                  <c:v>152.91000399999999</c:v>
                </c:pt>
                <c:pt idx="905">
                  <c:v>150.55999800000001</c:v>
                </c:pt>
                <c:pt idx="906">
                  <c:v>150.91000399999999</c:v>
                </c:pt>
                <c:pt idx="907">
                  <c:v>152.91000399999999</c:v>
                </c:pt>
                <c:pt idx="908">
                  <c:v>151.83000200000001</c:v>
                </c:pt>
                <c:pt idx="909">
                  <c:v>155.13000500000001</c:v>
                </c:pt>
                <c:pt idx="910">
                  <c:v>154.320007</c:v>
                </c:pt>
                <c:pt idx="911">
                  <c:v>156.14999399999999</c:v>
                </c:pt>
                <c:pt idx="912">
                  <c:v>155.36999499999999</c:v>
                </c:pt>
                <c:pt idx="913">
                  <c:v>153.509995</c:v>
                </c:pt>
                <c:pt idx="914">
                  <c:v>155.08999600000001</c:v>
                </c:pt>
                <c:pt idx="915">
                  <c:v>157.64999399999999</c:v>
                </c:pt>
                <c:pt idx="916">
                  <c:v>155.13999899999999</c:v>
                </c:pt>
                <c:pt idx="917">
                  <c:v>150.970001</c:v>
                </c:pt>
                <c:pt idx="918">
                  <c:v>149.46000699999999</c:v>
                </c:pt>
                <c:pt idx="919">
                  <c:v>150.61999499999999</c:v>
                </c:pt>
                <c:pt idx="920">
                  <c:v>152.550003</c:v>
                </c:pt>
                <c:pt idx="921">
                  <c:v>155.08999600000001</c:v>
                </c:pt>
                <c:pt idx="922">
                  <c:v>152.679993</c:v>
                </c:pt>
                <c:pt idx="923">
                  <c:v>154.479996</c:v>
                </c:pt>
                <c:pt idx="924">
                  <c:v>152.229996</c:v>
                </c:pt>
                <c:pt idx="925">
                  <c:v>153.71000699999999</c:v>
                </c:pt>
                <c:pt idx="926">
                  <c:v>153.61999499999999</c:v>
                </c:pt>
                <c:pt idx="927">
                  <c:v>152.53999300000001</c:v>
                </c:pt>
                <c:pt idx="928">
                  <c:v>154.929993</c:v>
                </c:pt>
                <c:pt idx="929">
                  <c:v>155.11999499999999</c:v>
                </c:pt>
                <c:pt idx="930">
                  <c:v>156.279999</c:v>
                </c:pt>
                <c:pt idx="931">
                  <c:v>155.949997</c:v>
                </c:pt>
                <c:pt idx="932">
                  <c:v>154.08999600000001</c:v>
                </c:pt>
                <c:pt idx="933">
                  <c:v>151.21000699999999</c:v>
                </c:pt>
                <c:pt idx="934">
                  <c:v>152.16999799999999</c:v>
                </c:pt>
                <c:pt idx="935">
                  <c:v>153.300003</c:v>
                </c:pt>
                <c:pt idx="936">
                  <c:v>152.64999399999999</c:v>
                </c:pt>
                <c:pt idx="937">
                  <c:v>149.270004</c:v>
                </c:pt>
                <c:pt idx="938">
                  <c:v>150.53999300000001</c:v>
                </c:pt>
                <c:pt idx="939">
                  <c:v>147.36999499999999</c:v>
                </c:pt>
                <c:pt idx="940">
                  <c:v>150.19000199999999</c:v>
                </c:pt>
                <c:pt idx="941">
                  <c:v>150.55999800000001</c:v>
                </c:pt>
                <c:pt idx="942">
                  <c:v>151.25</c:v>
                </c:pt>
                <c:pt idx="943">
                  <c:v>152.229996</c:v>
                </c:pt>
                <c:pt idx="944">
                  <c:v>155.19000199999999</c:v>
                </c:pt>
                <c:pt idx="945">
                  <c:v>153.80999800000001</c:v>
                </c:pt>
                <c:pt idx="946">
                  <c:v>153.36000100000001</c:v>
                </c:pt>
                <c:pt idx="947">
                  <c:v>155.479996</c:v>
                </c:pt>
                <c:pt idx="948">
                  <c:v>157.520004</c:v>
                </c:pt>
                <c:pt idx="949">
                  <c:v>160.69000199999999</c:v>
                </c:pt>
                <c:pt idx="950">
                  <c:v>161.240005</c:v>
                </c:pt>
                <c:pt idx="951">
                  <c:v>161.220001</c:v>
                </c:pt>
                <c:pt idx="952">
                  <c:v>158.53999300000001</c:v>
                </c:pt>
                <c:pt idx="953">
                  <c:v>157.449997</c:v>
                </c:pt>
                <c:pt idx="954">
                  <c:v>161.5</c:v>
                </c:pt>
                <c:pt idx="955">
                  <c:v>164.009995</c:v>
                </c:pt>
                <c:pt idx="956">
                  <c:v>164.66999799999999</c:v>
                </c:pt>
                <c:pt idx="957">
                  <c:v>162.35000600000001</c:v>
                </c:pt>
                <c:pt idx="958">
                  <c:v>161.11000100000001</c:v>
                </c:pt>
                <c:pt idx="959">
                  <c:v>160.83000200000001</c:v>
                </c:pt>
                <c:pt idx="960">
                  <c:v>162.66000399999999</c:v>
                </c:pt>
                <c:pt idx="961">
                  <c:v>163.53999300000001</c:v>
                </c:pt>
                <c:pt idx="962">
                  <c:v>161.85000600000001</c:v>
                </c:pt>
                <c:pt idx="963">
                  <c:v>161.83000200000001</c:v>
                </c:pt>
                <c:pt idx="964">
                  <c:v>164.35000600000001</c:v>
                </c:pt>
                <c:pt idx="965">
                  <c:v>164.240005</c:v>
                </c:pt>
                <c:pt idx="966">
                  <c:v>166.050003</c:v>
                </c:pt>
                <c:pt idx="967">
                  <c:v>166.05999800000001</c:v>
                </c:pt>
                <c:pt idx="968">
                  <c:v>166.16999799999999</c:v>
                </c:pt>
                <c:pt idx="969">
                  <c:v>166.44000199999999</c:v>
                </c:pt>
                <c:pt idx="970">
                  <c:v>165.66000399999999</c:v>
                </c:pt>
                <c:pt idx="971">
                  <c:v>165</c:v>
                </c:pt>
                <c:pt idx="972">
                  <c:v>162.94000199999999</c:v>
                </c:pt>
                <c:pt idx="973">
                  <c:v>160.39999399999999</c:v>
                </c:pt>
                <c:pt idx="974">
                  <c:v>160.28999300000001</c:v>
                </c:pt>
                <c:pt idx="975">
                  <c:v>157.570007</c:v>
                </c:pt>
                <c:pt idx="976">
                  <c:v>155.179993</c:v>
                </c:pt>
                <c:pt idx="977">
                  <c:v>156.270004</c:v>
                </c:pt>
                <c:pt idx="978">
                  <c:v>151.759995</c:v>
                </c:pt>
                <c:pt idx="979">
                  <c:v>147.91999799999999</c:v>
                </c:pt>
                <c:pt idx="980">
                  <c:v>150.429993</c:v>
                </c:pt>
                <c:pt idx="981">
                  <c:v>150.21000699999999</c:v>
                </c:pt>
                <c:pt idx="982">
                  <c:v>151.11999499999999</c:v>
                </c:pt>
                <c:pt idx="983">
                  <c:v>152.509995</c:v>
                </c:pt>
                <c:pt idx="984">
                  <c:v>154.050003</c:v>
                </c:pt>
                <c:pt idx="985">
                  <c:v>154.33000200000001</c:v>
                </c:pt>
                <c:pt idx="986">
                  <c:v>154.13999899999999</c:v>
                </c:pt>
                <c:pt idx="987">
                  <c:v>155.53999300000001</c:v>
                </c:pt>
                <c:pt idx="988">
                  <c:v>157.08000200000001</c:v>
                </c:pt>
                <c:pt idx="989">
                  <c:v>156.029999</c:v>
                </c:pt>
                <c:pt idx="990">
                  <c:v>153.41000399999999</c:v>
                </c:pt>
                <c:pt idx="991">
                  <c:v>153.58999600000001</c:v>
                </c:pt>
                <c:pt idx="992">
                  <c:v>150.94000199999999</c:v>
                </c:pt>
                <c:pt idx="993">
                  <c:v>155.770004</c:v>
                </c:pt>
                <c:pt idx="994">
                  <c:v>158</c:v>
                </c:pt>
                <c:pt idx="995">
                  <c:v>155.64999399999999</c:v>
                </c:pt>
                <c:pt idx="996">
                  <c:v>155.11999499999999</c:v>
                </c:pt>
                <c:pt idx="997">
                  <c:v>155.46000699999999</c:v>
                </c:pt>
                <c:pt idx="998">
                  <c:v>151.91000399999999</c:v>
                </c:pt>
                <c:pt idx="999">
                  <c:v>146.970001</c:v>
                </c:pt>
                <c:pt idx="1000">
                  <c:v>149.71000699999999</c:v>
                </c:pt>
                <c:pt idx="1001">
                  <c:v>152.86000100000001</c:v>
                </c:pt>
                <c:pt idx="1002">
                  <c:v>150.929993</c:v>
                </c:pt>
                <c:pt idx="1003">
                  <c:v>150.63999899999999</c:v>
                </c:pt>
                <c:pt idx="1004">
                  <c:v>151.64999399999999</c:v>
                </c:pt>
                <c:pt idx="1005">
                  <c:v>151.449997</c:v>
                </c:pt>
                <c:pt idx="1006">
                  <c:v>151.699997</c:v>
                </c:pt>
                <c:pt idx="1007">
                  <c:v>153</c:v>
                </c:pt>
                <c:pt idx="1008">
                  <c:v>151.779999</c:v>
                </c:pt>
                <c:pt idx="1009">
                  <c:v>151.16999799999999</c:v>
                </c:pt>
                <c:pt idx="1010">
                  <c:v>152.88999899999999</c:v>
                </c:pt>
                <c:pt idx="1011">
                  <c:v>151.240005</c:v>
                </c:pt>
                <c:pt idx="1012">
                  <c:v>153.14999399999999</c:v>
                </c:pt>
                <c:pt idx="1013">
                  <c:v>157.5</c:v>
                </c:pt>
                <c:pt idx="1014">
                  <c:v>157.33000200000001</c:v>
                </c:pt>
                <c:pt idx="1015">
                  <c:v>159.259995</c:v>
                </c:pt>
                <c:pt idx="1016">
                  <c:v>161.16000399999999</c:v>
                </c:pt>
                <c:pt idx="1017">
                  <c:v>161.78999300000001</c:v>
                </c:pt>
                <c:pt idx="1018">
                  <c:v>159.979996</c:v>
                </c:pt>
                <c:pt idx="1019">
                  <c:v>158.929993</c:v>
                </c:pt>
                <c:pt idx="1020">
                  <c:v>157.009995</c:v>
                </c:pt>
                <c:pt idx="1021">
                  <c:v>155.58000200000001</c:v>
                </c:pt>
                <c:pt idx="1022">
                  <c:v>154.279999</c:v>
                </c:pt>
                <c:pt idx="1023">
                  <c:v>154.720001</c:v>
                </c:pt>
                <c:pt idx="1024">
                  <c:v>156.699997</c:v>
                </c:pt>
                <c:pt idx="1025">
                  <c:v>157.66999799999999</c:v>
                </c:pt>
                <c:pt idx="1026">
                  <c:v>160.91999799999999</c:v>
                </c:pt>
                <c:pt idx="1027">
                  <c:v>161.75</c:v>
                </c:pt>
                <c:pt idx="1028">
                  <c:v>163.050003</c:v>
                </c:pt>
                <c:pt idx="1029">
                  <c:v>160.44000199999999</c:v>
                </c:pt>
                <c:pt idx="1030">
                  <c:v>159.949997</c:v>
                </c:pt>
                <c:pt idx="1031">
                  <c:v>159.720001</c:v>
                </c:pt>
                <c:pt idx="1032">
                  <c:v>160.46000699999999</c:v>
                </c:pt>
                <c:pt idx="1033">
                  <c:v>159.490005</c:v>
                </c:pt>
                <c:pt idx="1034">
                  <c:v>159.21000699999999</c:v>
                </c:pt>
                <c:pt idx="1035">
                  <c:v>158.5</c:v>
                </c:pt>
                <c:pt idx="1036">
                  <c:v>159.19000199999999</c:v>
                </c:pt>
                <c:pt idx="1037">
                  <c:v>157.36000100000001</c:v>
                </c:pt>
                <c:pt idx="1038">
                  <c:v>159.86000100000001</c:v>
                </c:pt>
                <c:pt idx="1039">
                  <c:v>157.070007</c:v>
                </c:pt>
                <c:pt idx="1040">
                  <c:v>158.16000399999999</c:v>
                </c:pt>
                <c:pt idx="1041">
                  <c:v>158.08999600000001</c:v>
                </c:pt>
                <c:pt idx="1042">
                  <c:v>157.679993</c:v>
                </c:pt>
                <c:pt idx="1043">
                  <c:v>152.96000699999999</c:v>
                </c:pt>
                <c:pt idx="1044">
                  <c:v>152.979996</c:v>
                </c:pt>
                <c:pt idx="1045">
                  <c:v>155.91000399999999</c:v>
                </c:pt>
                <c:pt idx="1046">
                  <c:v>161.179993</c:v>
                </c:pt>
                <c:pt idx="1047">
                  <c:v>163.03999300000001</c:v>
                </c:pt>
                <c:pt idx="1048">
                  <c:v>166.979996</c:v>
                </c:pt>
                <c:pt idx="1049">
                  <c:v>166.08000200000001</c:v>
                </c:pt>
                <c:pt idx="1050">
                  <c:v>165.949997</c:v>
                </c:pt>
                <c:pt idx="1051">
                  <c:v>163.69000199999999</c:v>
                </c:pt>
                <c:pt idx="1052">
                  <c:v>167.13000500000001</c:v>
                </c:pt>
                <c:pt idx="1053">
                  <c:v>166.949997</c:v>
                </c:pt>
                <c:pt idx="1054">
                  <c:v>168.66000399999999</c:v>
                </c:pt>
                <c:pt idx="1055">
                  <c:v>169.020004</c:v>
                </c:pt>
                <c:pt idx="1056">
                  <c:v>170.08999600000001</c:v>
                </c:pt>
                <c:pt idx="1057">
                  <c:v>170.220001</c:v>
                </c:pt>
                <c:pt idx="1058">
                  <c:v>166.63999899999999</c:v>
                </c:pt>
              </c:numCache>
            </c:numRef>
          </c:val>
          <c:smooth val="0"/>
        </c:ser>
        <c:dLbls>
          <c:showLegendKey val="0"/>
          <c:showVal val="0"/>
          <c:showCatName val="0"/>
          <c:showSerName val="0"/>
          <c:showPercent val="0"/>
          <c:showBubbleSize val="0"/>
        </c:dLbls>
        <c:smooth val="0"/>
        <c:axId val="629274392"/>
        <c:axId val="629274784"/>
      </c:lineChart>
      <c:dateAx>
        <c:axId val="629274392"/>
        <c:scaling>
          <c:orientation val="minMax"/>
        </c:scaling>
        <c:delete val="1"/>
        <c:axPos val="b"/>
        <c:numFmt formatCode="m/d/yyyy" sourceLinked="1"/>
        <c:majorTickMark val="out"/>
        <c:minorTickMark val="none"/>
        <c:tickLblPos val="nextTo"/>
        <c:crossAx val="629274784"/>
        <c:crosses val="autoZero"/>
        <c:auto val="1"/>
        <c:lblOffset val="100"/>
        <c:baseTimeUnit val="days"/>
      </c:dateAx>
      <c:valAx>
        <c:axId val="629274784"/>
        <c:scaling>
          <c:orientation val="minMax"/>
          <c:min val="80"/>
        </c:scaling>
        <c:delete val="1"/>
        <c:axPos val="l"/>
        <c:numFmt formatCode="General" sourceLinked="1"/>
        <c:majorTickMark val="none"/>
        <c:minorTickMark val="none"/>
        <c:tickLblPos val="nextTo"/>
        <c:crossAx val="629274392"/>
        <c:crosses val="autoZero"/>
        <c:crossBetween val="between"/>
      </c:valAx>
      <c:spPr>
        <a:noFill/>
        <a:ln>
          <a:noFill/>
        </a:ln>
        <a:effectLst/>
      </c:spPr>
    </c:plotArea>
    <c:plotVisOnly val="1"/>
    <c:dispBlanksAs val="gap"/>
    <c:showDLblsOverMax val="0"/>
  </c:chart>
  <c:spPr>
    <a:noFill/>
    <a:ln>
      <a:solidFill>
        <a:schemeClr val="bg1">
          <a:lumMod val="75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87C5EC-2101-41FE-A825-994B712C1461}"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C28C9BA8-E8E2-463F-B51E-3AA66C10E0DA}">
      <dgm:prSet phldrT="[Text]" custT="1"/>
      <dgm:spPr>
        <a:solidFill>
          <a:schemeClr val="accent1">
            <a:lumMod val="75000"/>
            <a:lumOff val="25000"/>
          </a:schemeClr>
        </a:solidFill>
        <a:ln>
          <a:solidFill>
            <a:schemeClr val="accent1">
              <a:lumMod val="75000"/>
              <a:lumOff val="25000"/>
              <a:alpha val="90000"/>
            </a:schemeClr>
          </a:solidFill>
        </a:ln>
      </dgm:spPr>
      <dgm:t>
        <a:bodyPr/>
        <a:lstStyle/>
        <a:p>
          <a:r>
            <a:rPr lang="en-US" sz="1000" dirty="0" smtClean="0"/>
            <a:t>Training Data</a:t>
          </a:r>
          <a:endParaRPr lang="en-US" sz="1000" dirty="0"/>
        </a:p>
      </dgm:t>
    </dgm:pt>
    <dgm:pt modelId="{8BEFD852-4F26-4E22-AD55-9DD030C3BD77}" type="parTrans" cxnId="{57796C15-49BC-43EB-86E5-481F085EFF4C}">
      <dgm:prSet/>
      <dgm:spPr/>
      <dgm:t>
        <a:bodyPr/>
        <a:lstStyle/>
        <a:p>
          <a:endParaRPr lang="en-US"/>
        </a:p>
      </dgm:t>
    </dgm:pt>
    <dgm:pt modelId="{5D393011-DC3E-4809-8D53-F9D32FB6FFBB}" type="sibTrans" cxnId="{57796C15-49BC-43EB-86E5-481F085EFF4C}">
      <dgm:prSet/>
      <dgm:spPr/>
      <dgm:t>
        <a:bodyPr/>
        <a:lstStyle/>
        <a:p>
          <a:endParaRPr lang="en-US"/>
        </a:p>
      </dgm:t>
    </dgm:pt>
    <dgm:pt modelId="{872AAF8C-90BF-4E22-AD36-67C46D792862}">
      <dgm:prSet phldrT="[Text]"/>
      <dgm:spPr>
        <a:noFill/>
        <a:ln>
          <a:solidFill>
            <a:schemeClr val="accent1">
              <a:lumMod val="75000"/>
              <a:lumOff val="25000"/>
              <a:alpha val="90000"/>
            </a:schemeClr>
          </a:solidFill>
        </a:ln>
      </dgm:spPr>
      <dgm:t>
        <a:bodyPr/>
        <a:lstStyle/>
        <a:p>
          <a:r>
            <a:rPr lang="en-US" dirty="0" smtClean="0"/>
            <a:t>Evaluate predictive capability of signals</a:t>
          </a:r>
          <a:endParaRPr lang="en-US" dirty="0"/>
        </a:p>
      </dgm:t>
    </dgm:pt>
    <dgm:pt modelId="{B35590D7-D005-4D4C-BEB9-C0B5007A389D}" type="parTrans" cxnId="{B988E251-4183-4E0A-9244-3FA2153F07B5}">
      <dgm:prSet/>
      <dgm:spPr/>
      <dgm:t>
        <a:bodyPr/>
        <a:lstStyle/>
        <a:p>
          <a:endParaRPr lang="en-US"/>
        </a:p>
      </dgm:t>
    </dgm:pt>
    <dgm:pt modelId="{4B1633AF-770A-4F24-97AF-AE19454EB4CC}" type="sibTrans" cxnId="{B988E251-4183-4E0A-9244-3FA2153F07B5}">
      <dgm:prSet/>
      <dgm:spPr/>
      <dgm:t>
        <a:bodyPr/>
        <a:lstStyle/>
        <a:p>
          <a:endParaRPr lang="en-US"/>
        </a:p>
      </dgm:t>
    </dgm:pt>
    <dgm:pt modelId="{48570BD7-E8C8-4A31-9F26-E8776F285031}">
      <dgm:prSet phldrT="[Text]"/>
      <dgm:spPr>
        <a:noFill/>
        <a:ln>
          <a:solidFill>
            <a:schemeClr val="accent1">
              <a:lumMod val="75000"/>
              <a:lumOff val="25000"/>
              <a:alpha val="90000"/>
            </a:schemeClr>
          </a:solidFill>
        </a:ln>
      </dgm:spPr>
      <dgm:t>
        <a:bodyPr/>
        <a:lstStyle/>
        <a:p>
          <a:r>
            <a:rPr lang="en-US" dirty="0" smtClean="0"/>
            <a:t>Isolate Signals with strong predictive capability</a:t>
          </a:r>
          <a:endParaRPr lang="en-US" dirty="0"/>
        </a:p>
      </dgm:t>
    </dgm:pt>
    <dgm:pt modelId="{23E1A0A5-7919-4283-98D9-314887ED7741}" type="parTrans" cxnId="{3E381520-EE54-4EDE-BBC7-3081187F0B10}">
      <dgm:prSet/>
      <dgm:spPr/>
      <dgm:t>
        <a:bodyPr/>
        <a:lstStyle/>
        <a:p>
          <a:endParaRPr lang="en-US"/>
        </a:p>
      </dgm:t>
    </dgm:pt>
    <dgm:pt modelId="{069A54AC-ECEA-42C9-B922-5B681E530EA5}" type="sibTrans" cxnId="{3E381520-EE54-4EDE-BBC7-3081187F0B10}">
      <dgm:prSet/>
      <dgm:spPr/>
      <dgm:t>
        <a:bodyPr/>
        <a:lstStyle/>
        <a:p>
          <a:endParaRPr lang="en-US"/>
        </a:p>
      </dgm:t>
    </dgm:pt>
    <dgm:pt modelId="{8CDBD18D-507A-4D66-98F0-25B695940034}">
      <dgm:prSet phldrT="[Text]" custT="1"/>
      <dgm:spPr>
        <a:solidFill>
          <a:srgbClr val="6B702B"/>
        </a:solidFill>
      </dgm:spPr>
      <dgm:t>
        <a:bodyPr/>
        <a:lstStyle/>
        <a:p>
          <a:r>
            <a:rPr lang="en-US" sz="1000" dirty="0" smtClean="0"/>
            <a:t>Testing Data</a:t>
          </a:r>
          <a:endParaRPr lang="en-US" sz="1000" dirty="0"/>
        </a:p>
      </dgm:t>
    </dgm:pt>
    <dgm:pt modelId="{6D86DE97-4DDC-4239-BE64-CD67615351B8}" type="parTrans" cxnId="{D0E01B1A-BB93-4614-96E0-15F2184B62CC}">
      <dgm:prSet/>
      <dgm:spPr/>
      <dgm:t>
        <a:bodyPr/>
        <a:lstStyle/>
        <a:p>
          <a:endParaRPr lang="en-US"/>
        </a:p>
      </dgm:t>
    </dgm:pt>
    <dgm:pt modelId="{DE1102C1-A784-415C-B5F1-0AB85A67C092}" type="sibTrans" cxnId="{D0E01B1A-BB93-4614-96E0-15F2184B62CC}">
      <dgm:prSet/>
      <dgm:spPr/>
      <dgm:t>
        <a:bodyPr/>
        <a:lstStyle/>
        <a:p>
          <a:endParaRPr lang="en-US"/>
        </a:p>
      </dgm:t>
    </dgm:pt>
    <dgm:pt modelId="{921BC7EA-D26E-4EE7-BA14-CF07E2E092FA}">
      <dgm:prSet phldrT="[Text]"/>
      <dgm:spPr>
        <a:noFill/>
        <a:ln>
          <a:solidFill>
            <a:srgbClr val="6B702B">
              <a:alpha val="90000"/>
            </a:srgbClr>
          </a:solidFill>
        </a:ln>
      </dgm:spPr>
      <dgm:t>
        <a:bodyPr/>
        <a:lstStyle/>
        <a:p>
          <a:r>
            <a:rPr lang="en-US" dirty="0" smtClean="0"/>
            <a:t>Incorporate strong signals into testing data</a:t>
          </a:r>
          <a:endParaRPr lang="en-US" dirty="0"/>
        </a:p>
      </dgm:t>
    </dgm:pt>
    <dgm:pt modelId="{77B40114-BF8D-4976-8127-99C47F97B26B}" type="parTrans" cxnId="{6AF66E79-8F2E-44BB-979B-500DABE343B8}">
      <dgm:prSet/>
      <dgm:spPr/>
      <dgm:t>
        <a:bodyPr/>
        <a:lstStyle/>
        <a:p>
          <a:endParaRPr lang="en-US"/>
        </a:p>
      </dgm:t>
    </dgm:pt>
    <dgm:pt modelId="{CC03FA5D-F911-47E8-AD09-846811F0C7C9}" type="sibTrans" cxnId="{6AF66E79-8F2E-44BB-979B-500DABE343B8}">
      <dgm:prSet/>
      <dgm:spPr/>
      <dgm:t>
        <a:bodyPr/>
        <a:lstStyle/>
        <a:p>
          <a:endParaRPr lang="en-US"/>
        </a:p>
      </dgm:t>
    </dgm:pt>
    <dgm:pt modelId="{E9FF2C25-64C8-4006-8BE1-7B93916B3FA3}">
      <dgm:prSet phldrT="[Text]"/>
      <dgm:spPr>
        <a:noFill/>
        <a:ln>
          <a:solidFill>
            <a:srgbClr val="6B702B">
              <a:alpha val="90000"/>
            </a:srgbClr>
          </a:solidFill>
        </a:ln>
      </dgm:spPr>
      <dgm:t>
        <a:bodyPr/>
        <a:lstStyle/>
        <a:p>
          <a:r>
            <a:rPr lang="en-US" dirty="0" smtClean="0"/>
            <a:t>Provide Buy/Sell recommendations</a:t>
          </a:r>
          <a:endParaRPr lang="en-US" dirty="0"/>
        </a:p>
      </dgm:t>
    </dgm:pt>
    <dgm:pt modelId="{BCFDB6E8-CF5A-4F17-A6AC-52815DE52409}" type="parTrans" cxnId="{E86B2462-5D61-43B0-9A1C-78D25D882921}">
      <dgm:prSet/>
      <dgm:spPr/>
      <dgm:t>
        <a:bodyPr/>
        <a:lstStyle/>
        <a:p>
          <a:endParaRPr lang="en-US"/>
        </a:p>
      </dgm:t>
    </dgm:pt>
    <dgm:pt modelId="{29AAD5EC-8C72-463C-B4A5-7A946FAB9055}" type="sibTrans" cxnId="{E86B2462-5D61-43B0-9A1C-78D25D882921}">
      <dgm:prSet/>
      <dgm:spPr/>
      <dgm:t>
        <a:bodyPr/>
        <a:lstStyle/>
        <a:p>
          <a:endParaRPr lang="en-US"/>
        </a:p>
      </dgm:t>
    </dgm:pt>
    <dgm:pt modelId="{6624ABC8-7172-44BE-B3DE-072072B823FD}" type="pres">
      <dgm:prSet presAssocID="{C387C5EC-2101-41FE-A825-994B712C1461}" presName="list" presStyleCnt="0">
        <dgm:presLayoutVars>
          <dgm:dir/>
          <dgm:animLvl val="lvl"/>
        </dgm:presLayoutVars>
      </dgm:prSet>
      <dgm:spPr/>
      <dgm:t>
        <a:bodyPr/>
        <a:lstStyle/>
        <a:p>
          <a:endParaRPr lang="en-US"/>
        </a:p>
      </dgm:t>
    </dgm:pt>
    <dgm:pt modelId="{109ACECA-B88C-494A-AED3-B3C483ECDE2E}" type="pres">
      <dgm:prSet presAssocID="{C28C9BA8-E8E2-463F-B51E-3AA66C10E0DA}" presName="posSpace" presStyleCnt="0"/>
      <dgm:spPr/>
    </dgm:pt>
    <dgm:pt modelId="{C6C5847B-10AD-4B76-8CE1-6273E20E0245}" type="pres">
      <dgm:prSet presAssocID="{C28C9BA8-E8E2-463F-B51E-3AA66C10E0DA}" presName="vertFlow" presStyleCnt="0"/>
      <dgm:spPr/>
    </dgm:pt>
    <dgm:pt modelId="{277FAA22-5611-4C7B-8F56-D181C5CB334B}" type="pres">
      <dgm:prSet presAssocID="{C28C9BA8-E8E2-463F-B51E-3AA66C10E0DA}" presName="topSpace" presStyleCnt="0"/>
      <dgm:spPr/>
    </dgm:pt>
    <dgm:pt modelId="{33821E67-4E3D-4A19-8EC2-5FAA24E9259F}" type="pres">
      <dgm:prSet presAssocID="{C28C9BA8-E8E2-463F-B51E-3AA66C10E0DA}" presName="firstComp" presStyleCnt="0"/>
      <dgm:spPr/>
    </dgm:pt>
    <dgm:pt modelId="{3FF98EF7-F383-44D7-9679-802E6768935B}" type="pres">
      <dgm:prSet presAssocID="{C28C9BA8-E8E2-463F-B51E-3AA66C10E0DA}" presName="firstChild" presStyleLbl="bgAccFollowNode1" presStyleIdx="0" presStyleCnt="4"/>
      <dgm:spPr/>
      <dgm:t>
        <a:bodyPr/>
        <a:lstStyle/>
        <a:p>
          <a:endParaRPr lang="en-US"/>
        </a:p>
      </dgm:t>
    </dgm:pt>
    <dgm:pt modelId="{1EE40DA0-864B-4A8D-9A1E-9EDFDD410478}" type="pres">
      <dgm:prSet presAssocID="{C28C9BA8-E8E2-463F-B51E-3AA66C10E0DA}" presName="firstChildTx" presStyleLbl="bgAccFollowNode1" presStyleIdx="0" presStyleCnt="4">
        <dgm:presLayoutVars>
          <dgm:bulletEnabled val="1"/>
        </dgm:presLayoutVars>
      </dgm:prSet>
      <dgm:spPr/>
      <dgm:t>
        <a:bodyPr/>
        <a:lstStyle/>
        <a:p>
          <a:endParaRPr lang="en-US"/>
        </a:p>
      </dgm:t>
    </dgm:pt>
    <dgm:pt modelId="{292EF06B-EF0C-4341-819A-3761FEF66B90}" type="pres">
      <dgm:prSet presAssocID="{48570BD7-E8C8-4A31-9F26-E8776F285031}" presName="comp" presStyleCnt="0"/>
      <dgm:spPr/>
    </dgm:pt>
    <dgm:pt modelId="{53B679F9-963E-4B8A-9D2B-606A2E9115A5}" type="pres">
      <dgm:prSet presAssocID="{48570BD7-E8C8-4A31-9F26-E8776F285031}" presName="child" presStyleLbl="bgAccFollowNode1" presStyleIdx="1" presStyleCnt="4"/>
      <dgm:spPr/>
      <dgm:t>
        <a:bodyPr/>
        <a:lstStyle/>
        <a:p>
          <a:endParaRPr lang="en-US"/>
        </a:p>
      </dgm:t>
    </dgm:pt>
    <dgm:pt modelId="{4BE0F473-69CD-4783-8FDA-D91A7A462903}" type="pres">
      <dgm:prSet presAssocID="{48570BD7-E8C8-4A31-9F26-E8776F285031}" presName="childTx" presStyleLbl="bgAccFollowNode1" presStyleIdx="1" presStyleCnt="4">
        <dgm:presLayoutVars>
          <dgm:bulletEnabled val="1"/>
        </dgm:presLayoutVars>
      </dgm:prSet>
      <dgm:spPr/>
      <dgm:t>
        <a:bodyPr/>
        <a:lstStyle/>
        <a:p>
          <a:endParaRPr lang="en-US"/>
        </a:p>
      </dgm:t>
    </dgm:pt>
    <dgm:pt modelId="{EC4F5000-F7D9-47ED-9C8C-02DAA229C80D}" type="pres">
      <dgm:prSet presAssocID="{C28C9BA8-E8E2-463F-B51E-3AA66C10E0DA}" presName="negSpace" presStyleCnt="0"/>
      <dgm:spPr/>
    </dgm:pt>
    <dgm:pt modelId="{253C258C-A6DD-4378-993E-1A62C5552A32}" type="pres">
      <dgm:prSet presAssocID="{C28C9BA8-E8E2-463F-B51E-3AA66C10E0DA}" presName="circle" presStyleLbl="node1" presStyleIdx="0" presStyleCnt="2"/>
      <dgm:spPr/>
      <dgm:t>
        <a:bodyPr/>
        <a:lstStyle/>
        <a:p>
          <a:endParaRPr lang="en-US"/>
        </a:p>
      </dgm:t>
    </dgm:pt>
    <dgm:pt modelId="{A273F02B-F228-4963-8416-F3498B461B26}" type="pres">
      <dgm:prSet presAssocID="{5D393011-DC3E-4809-8D53-F9D32FB6FFBB}" presName="transSpace" presStyleCnt="0"/>
      <dgm:spPr/>
    </dgm:pt>
    <dgm:pt modelId="{8EEB916B-1A30-4E5B-8926-95A663D671E4}" type="pres">
      <dgm:prSet presAssocID="{8CDBD18D-507A-4D66-98F0-25B695940034}" presName="posSpace" presStyleCnt="0"/>
      <dgm:spPr/>
    </dgm:pt>
    <dgm:pt modelId="{2A5DD015-132B-4608-B36F-7CA7EF7D976F}" type="pres">
      <dgm:prSet presAssocID="{8CDBD18D-507A-4D66-98F0-25B695940034}" presName="vertFlow" presStyleCnt="0"/>
      <dgm:spPr/>
    </dgm:pt>
    <dgm:pt modelId="{A084C5FC-18E4-4824-B144-208440C7E7AB}" type="pres">
      <dgm:prSet presAssocID="{8CDBD18D-507A-4D66-98F0-25B695940034}" presName="topSpace" presStyleCnt="0"/>
      <dgm:spPr/>
    </dgm:pt>
    <dgm:pt modelId="{16031DCB-5BF0-411A-8FC1-25CC52B8CE45}" type="pres">
      <dgm:prSet presAssocID="{8CDBD18D-507A-4D66-98F0-25B695940034}" presName="firstComp" presStyleCnt="0"/>
      <dgm:spPr/>
    </dgm:pt>
    <dgm:pt modelId="{4ED69BC9-E0FE-4E81-9791-27545A2D11D2}" type="pres">
      <dgm:prSet presAssocID="{8CDBD18D-507A-4D66-98F0-25B695940034}" presName="firstChild" presStyleLbl="bgAccFollowNode1" presStyleIdx="2" presStyleCnt="4"/>
      <dgm:spPr/>
      <dgm:t>
        <a:bodyPr/>
        <a:lstStyle/>
        <a:p>
          <a:endParaRPr lang="en-US"/>
        </a:p>
      </dgm:t>
    </dgm:pt>
    <dgm:pt modelId="{411A32E6-4927-40A2-BD05-77B6526FF787}" type="pres">
      <dgm:prSet presAssocID="{8CDBD18D-507A-4D66-98F0-25B695940034}" presName="firstChildTx" presStyleLbl="bgAccFollowNode1" presStyleIdx="2" presStyleCnt="4">
        <dgm:presLayoutVars>
          <dgm:bulletEnabled val="1"/>
        </dgm:presLayoutVars>
      </dgm:prSet>
      <dgm:spPr/>
      <dgm:t>
        <a:bodyPr/>
        <a:lstStyle/>
        <a:p>
          <a:endParaRPr lang="en-US"/>
        </a:p>
      </dgm:t>
    </dgm:pt>
    <dgm:pt modelId="{855AEB41-E219-4F59-A925-5D2D33C03265}" type="pres">
      <dgm:prSet presAssocID="{E9FF2C25-64C8-4006-8BE1-7B93916B3FA3}" presName="comp" presStyleCnt="0"/>
      <dgm:spPr/>
    </dgm:pt>
    <dgm:pt modelId="{C64F8F89-E6C0-45DB-9CD9-54510854A9D1}" type="pres">
      <dgm:prSet presAssocID="{E9FF2C25-64C8-4006-8BE1-7B93916B3FA3}" presName="child" presStyleLbl="bgAccFollowNode1" presStyleIdx="3" presStyleCnt="4"/>
      <dgm:spPr/>
      <dgm:t>
        <a:bodyPr/>
        <a:lstStyle/>
        <a:p>
          <a:endParaRPr lang="en-US"/>
        </a:p>
      </dgm:t>
    </dgm:pt>
    <dgm:pt modelId="{BA51699B-6F00-4180-B4D6-A718A1BC4672}" type="pres">
      <dgm:prSet presAssocID="{E9FF2C25-64C8-4006-8BE1-7B93916B3FA3}" presName="childTx" presStyleLbl="bgAccFollowNode1" presStyleIdx="3" presStyleCnt="4">
        <dgm:presLayoutVars>
          <dgm:bulletEnabled val="1"/>
        </dgm:presLayoutVars>
      </dgm:prSet>
      <dgm:spPr/>
      <dgm:t>
        <a:bodyPr/>
        <a:lstStyle/>
        <a:p>
          <a:endParaRPr lang="en-US"/>
        </a:p>
      </dgm:t>
    </dgm:pt>
    <dgm:pt modelId="{A6E02C60-B46D-447A-B867-0BE5AF4664D8}" type="pres">
      <dgm:prSet presAssocID="{8CDBD18D-507A-4D66-98F0-25B695940034}" presName="negSpace" presStyleCnt="0"/>
      <dgm:spPr/>
    </dgm:pt>
    <dgm:pt modelId="{8AABED51-05CA-4832-ACEA-36AB833B3F3E}" type="pres">
      <dgm:prSet presAssocID="{8CDBD18D-507A-4D66-98F0-25B695940034}" presName="circle" presStyleLbl="node1" presStyleIdx="1" presStyleCnt="2"/>
      <dgm:spPr/>
      <dgm:t>
        <a:bodyPr/>
        <a:lstStyle/>
        <a:p>
          <a:endParaRPr lang="en-US"/>
        </a:p>
      </dgm:t>
    </dgm:pt>
  </dgm:ptLst>
  <dgm:cxnLst>
    <dgm:cxn modelId="{C494507F-EC44-4A13-A340-8AF9243A9987}" type="presOf" srcId="{921BC7EA-D26E-4EE7-BA14-CF07E2E092FA}" destId="{4ED69BC9-E0FE-4E81-9791-27545A2D11D2}" srcOrd="0" destOrd="0" presId="urn:microsoft.com/office/officeart/2005/8/layout/hList9"/>
    <dgm:cxn modelId="{5ED28FB2-486B-4F05-8E28-0C1CD0C8AEAC}" type="presOf" srcId="{E9FF2C25-64C8-4006-8BE1-7B93916B3FA3}" destId="{C64F8F89-E6C0-45DB-9CD9-54510854A9D1}" srcOrd="0" destOrd="0" presId="urn:microsoft.com/office/officeart/2005/8/layout/hList9"/>
    <dgm:cxn modelId="{CE714806-91F2-4B3B-9B43-FEE4AC398D8E}" type="presOf" srcId="{E9FF2C25-64C8-4006-8BE1-7B93916B3FA3}" destId="{BA51699B-6F00-4180-B4D6-A718A1BC4672}" srcOrd="1" destOrd="0" presId="urn:microsoft.com/office/officeart/2005/8/layout/hList9"/>
    <dgm:cxn modelId="{F44D1046-95B7-4AB1-A6DD-6D8FEB8A3543}" type="presOf" srcId="{C387C5EC-2101-41FE-A825-994B712C1461}" destId="{6624ABC8-7172-44BE-B3DE-072072B823FD}" srcOrd="0" destOrd="0" presId="urn:microsoft.com/office/officeart/2005/8/layout/hList9"/>
    <dgm:cxn modelId="{DF262B23-BFC2-4673-B981-A5FF178ADC05}" type="presOf" srcId="{921BC7EA-D26E-4EE7-BA14-CF07E2E092FA}" destId="{411A32E6-4927-40A2-BD05-77B6526FF787}" srcOrd="1" destOrd="0" presId="urn:microsoft.com/office/officeart/2005/8/layout/hList9"/>
    <dgm:cxn modelId="{E86B2462-5D61-43B0-9A1C-78D25D882921}" srcId="{8CDBD18D-507A-4D66-98F0-25B695940034}" destId="{E9FF2C25-64C8-4006-8BE1-7B93916B3FA3}" srcOrd="1" destOrd="0" parTransId="{BCFDB6E8-CF5A-4F17-A6AC-52815DE52409}" sibTransId="{29AAD5EC-8C72-463C-B4A5-7A946FAB9055}"/>
    <dgm:cxn modelId="{D0E01B1A-BB93-4614-96E0-15F2184B62CC}" srcId="{C387C5EC-2101-41FE-A825-994B712C1461}" destId="{8CDBD18D-507A-4D66-98F0-25B695940034}" srcOrd="1" destOrd="0" parTransId="{6D86DE97-4DDC-4239-BE64-CD67615351B8}" sibTransId="{DE1102C1-A784-415C-B5F1-0AB85A67C092}"/>
    <dgm:cxn modelId="{57796C15-49BC-43EB-86E5-481F085EFF4C}" srcId="{C387C5EC-2101-41FE-A825-994B712C1461}" destId="{C28C9BA8-E8E2-463F-B51E-3AA66C10E0DA}" srcOrd="0" destOrd="0" parTransId="{8BEFD852-4F26-4E22-AD55-9DD030C3BD77}" sibTransId="{5D393011-DC3E-4809-8D53-F9D32FB6FFBB}"/>
    <dgm:cxn modelId="{B988E251-4183-4E0A-9244-3FA2153F07B5}" srcId="{C28C9BA8-E8E2-463F-B51E-3AA66C10E0DA}" destId="{872AAF8C-90BF-4E22-AD36-67C46D792862}" srcOrd="0" destOrd="0" parTransId="{B35590D7-D005-4D4C-BEB9-C0B5007A389D}" sibTransId="{4B1633AF-770A-4F24-97AF-AE19454EB4CC}"/>
    <dgm:cxn modelId="{6AF66E79-8F2E-44BB-979B-500DABE343B8}" srcId="{8CDBD18D-507A-4D66-98F0-25B695940034}" destId="{921BC7EA-D26E-4EE7-BA14-CF07E2E092FA}" srcOrd="0" destOrd="0" parTransId="{77B40114-BF8D-4976-8127-99C47F97B26B}" sibTransId="{CC03FA5D-F911-47E8-AD09-846811F0C7C9}"/>
    <dgm:cxn modelId="{DCAA8B4B-6AD9-4A4B-B360-3917AD3E60C6}" type="presOf" srcId="{8CDBD18D-507A-4D66-98F0-25B695940034}" destId="{8AABED51-05CA-4832-ACEA-36AB833B3F3E}" srcOrd="0" destOrd="0" presId="urn:microsoft.com/office/officeart/2005/8/layout/hList9"/>
    <dgm:cxn modelId="{EEB2141F-3C41-4D96-9238-2158D90AA2FC}" type="presOf" srcId="{872AAF8C-90BF-4E22-AD36-67C46D792862}" destId="{1EE40DA0-864B-4A8D-9A1E-9EDFDD410478}" srcOrd="1" destOrd="0" presId="urn:microsoft.com/office/officeart/2005/8/layout/hList9"/>
    <dgm:cxn modelId="{D72AEE3E-9258-4F98-9F3D-F2A6B5174B45}" type="presOf" srcId="{48570BD7-E8C8-4A31-9F26-E8776F285031}" destId="{53B679F9-963E-4B8A-9D2B-606A2E9115A5}" srcOrd="0" destOrd="0" presId="urn:microsoft.com/office/officeart/2005/8/layout/hList9"/>
    <dgm:cxn modelId="{7E19BB7C-37D3-4AD4-A26A-9C04C921DD5C}" type="presOf" srcId="{C28C9BA8-E8E2-463F-B51E-3AA66C10E0DA}" destId="{253C258C-A6DD-4378-993E-1A62C5552A32}" srcOrd="0" destOrd="0" presId="urn:microsoft.com/office/officeart/2005/8/layout/hList9"/>
    <dgm:cxn modelId="{C64214F7-A480-4A6D-8213-1CA2D5931509}" type="presOf" srcId="{48570BD7-E8C8-4A31-9F26-E8776F285031}" destId="{4BE0F473-69CD-4783-8FDA-D91A7A462903}" srcOrd="1" destOrd="0" presId="urn:microsoft.com/office/officeart/2005/8/layout/hList9"/>
    <dgm:cxn modelId="{3E381520-EE54-4EDE-BBC7-3081187F0B10}" srcId="{C28C9BA8-E8E2-463F-B51E-3AA66C10E0DA}" destId="{48570BD7-E8C8-4A31-9F26-E8776F285031}" srcOrd="1" destOrd="0" parTransId="{23E1A0A5-7919-4283-98D9-314887ED7741}" sibTransId="{069A54AC-ECEA-42C9-B922-5B681E530EA5}"/>
    <dgm:cxn modelId="{7F6F19B3-C148-42C4-9782-540DDACDF60E}" type="presOf" srcId="{872AAF8C-90BF-4E22-AD36-67C46D792862}" destId="{3FF98EF7-F383-44D7-9679-802E6768935B}" srcOrd="0" destOrd="0" presId="urn:microsoft.com/office/officeart/2005/8/layout/hList9"/>
    <dgm:cxn modelId="{BDC48BED-38CE-4C4B-8DBA-8421F58D2D38}" type="presParOf" srcId="{6624ABC8-7172-44BE-B3DE-072072B823FD}" destId="{109ACECA-B88C-494A-AED3-B3C483ECDE2E}" srcOrd="0" destOrd="0" presId="urn:microsoft.com/office/officeart/2005/8/layout/hList9"/>
    <dgm:cxn modelId="{E1E0A30D-11E9-46D4-8AAF-2590ADE968E7}" type="presParOf" srcId="{6624ABC8-7172-44BE-B3DE-072072B823FD}" destId="{C6C5847B-10AD-4B76-8CE1-6273E20E0245}" srcOrd="1" destOrd="0" presId="urn:microsoft.com/office/officeart/2005/8/layout/hList9"/>
    <dgm:cxn modelId="{040CC6A0-AEC4-4AB6-9FF7-D7E15208A7B3}" type="presParOf" srcId="{C6C5847B-10AD-4B76-8CE1-6273E20E0245}" destId="{277FAA22-5611-4C7B-8F56-D181C5CB334B}" srcOrd="0" destOrd="0" presId="urn:microsoft.com/office/officeart/2005/8/layout/hList9"/>
    <dgm:cxn modelId="{1788C0BD-1FE9-42DB-81D8-4E7BF926D671}" type="presParOf" srcId="{C6C5847B-10AD-4B76-8CE1-6273E20E0245}" destId="{33821E67-4E3D-4A19-8EC2-5FAA24E9259F}" srcOrd="1" destOrd="0" presId="urn:microsoft.com/office/officeart/2005/8/layout/hList9"/>
    <dgm:cxn modelId="{D41B905B-B1C8-4E77-9C13-476DB194A0C6}" type="presParOf" srcId="{33821E67-4E3D-4A19-8EC2-5FAA24E9259F}" destId="{3FF98EF7-F383-44D7-9679-802E6768935B}" srcOrd="0" destOrd="0" presId="urn:microsoft.com/office/officeart/2005/8/layout/hList9"/>
    <dgm:cxn modelId="{D824350D-A78F-4C5D-843C-1BF6A1673BA7}" type="presParOf" srcId="{33821E67-4E3D-4A19-8EC2-5FAA24E9259F}" destId="{1EE40DA0-864B-4A8D-9A1E-9EDFDD410478}" srcOrd="1" destOrd="0" presId="urn:microsoft.com/office/officeart/2005/8/layout/hList9"/>
    <dgm:cxn modelId="{2E071E54-3537-406D-B7FA-D3C63A863165}" type="presParOf" srcId="{C6C5847B-10AD-4B76-8CE1-6273E20E0245}" destId="{292EF06B-EF0C-4341-819A-3761FEF66B90}" srcOrd="2" destOrd="0" presId="urn:microsoft.com/office/officeart/2005/8/layout/hList9"/>
    <dgm:cxn modelId="{D9E5785C-E90C-4266-B4E3-E6431EA4CD68}" type="presParOf" srcId="{292EF06B-EF0C-4341-819A-3761FEF66B90}" destId="{53B679F9-963E-4B8A-9D2B-606A2E9115A5}" srcOrd="0" destOrd="0" presId="urn:microsoft.com/office/officeart/2005/8/layout/hList9"/>
    <dgm:cxn modelId="{2BE66F57-3B0F-4AA1-8293-E1D7C1D1D5A1}" type="presParOf" srcId="{292EF06B-EF0C-4341-819A-3761FEF66B90}" destId="{4BE0F473-69CD-4783-8FDA-D91A7A462903}" srcOrd="1" destOrd="0" presId="urn:microsoft.com/office/officeart/2005/8/layout/hList9"/>
    <dgm:cxn modelId="{A426DAEC-29E9-4006-BDDF-ED435243534A}" type="presParOf" srcId="{6624ABC8-7172-44BE-B3DE-072072B823FD}" destId="{EC4F5000-F7D9-47ED-9C8C-02DAA229C80D}" srcOrd="2" destOrd="0" presId="urn:microsoft.com/office/officeart/2005/8/layout/hList9"/>
    <dgm:cxn modelId="{7658F6B8-A779-4F35-A228-1E5CE1285396}" type="presParOf" srcId="{6624ABC8-7172-44BE-B3DE-072072B823FD}" destId="{253C258C-A6DD-4378-993E-1A62C5552A32}" srcOrd="3" destOrd="0" presId="urn:microsoft.com/office/officeart/2005/8/layout/hList9"/>
    <dgm:cxn modelId="{39E3AED1-1FB1-482A-B568-43B1D323661C}" type="presParOf" srcId="{6624ABC8-7172-44BE-B3DE-072072B823FD}" destId="{A273F02B-F228-4963-8416-F3498B461B26}" srcOrd="4" destOrd="0" presId="urn:microsoft.com/office/officeart/2005/8/layout/hList9"/>
    <dgm:cxn modelId="{EFD32204-10AB-497F-A1FA-2C48931907FC}" type="presParOf" srcId="{6624ABC8-7172-44BE-B3DE-072072B823FD}" destId="{8EEB916B-1A30-4E5B-8926-95A663D671E4}" srcOrd="5" destOrd="0" presId="urn:microsoft.com/office/officeart/2005/8/layout/hList9"/>
    <dgm:cxn modelId="{398E99E6-CA20-4716-898E-E8B0E8469B3C}" type="presParOf" srcId="{6624ABC8-7172-44BE-B3DE-072072B823FD}" destId="{2A5DD015-132B-4608-B36F-7CA7EF7D976F}" srcOrd="6" destOrd="0" presId="urn:microsoft.com/office/officeart/2005/8/layout/hList9"/>
    <dgm:cxn modelId="{88B40772-366D-4C47-AB77-1A3F8F1C292D}" type="presParOf" srcId="{2A5DD015-132B-4608-B36F-7CA7EF7D976F}" destId="{A084C5FC-18E4-4824-B144-208440C7E7AB}" srcOrd="0" destOrd="0" presId="urn:microsoft.com/office/officeart/2005/8/layout/hList9"/>
    <dgm:cxn modelId="{E581E219-D1E1-4047-B4DB-9FDD2C1E4DAA}" type="presParOf" srcId="{2A5DD015-132B-4608-B36F-7CA7EF7D976F}" destId="{16031DCB-5BF0-411A-8FC1-25CC52B8CE45}" srcOrd="1" destOrd="0" presId="urn:microsoft.com/office/officeart/2005/8/layout/hList9"/>
    <dgm:cxn modelId="{27CCF1B9-A8CD-4F55-8ED2-F574C6A0801A}" type="presParOf" srcId="{16031DCB-5BF0-411A-8FC1-25CC52B8CE45}" destId="{4ED69BC9-E0FE-4E81-9791-27545A2D11D2}" srcOrd="0" destOrd="0" presId="urn:microsoft.com/office/officeart/2005/8/layout/hList9"/>
    <dgm:cxn modelId="{32168381-7657-4ABC-9332-F488CD5C4114}" type="presParOf" srcId="{16031DCB-5BF0-411A-8FC1-25CC52B8CE45}" destId="{411A32E6-4927-40A2-BD05-77B6526FF787}" srcOrd="1" destOrd="0" presId="urn:microsoft.com/office/officeart/2005/8/layout/hList9"/>
    <dgm:cxn modelId="{5664D220-3001-42BE-890D-81C893680707}" type="presParOf" srcId="{2A5DD015-132B-4608-B36F-7CA7EF7D976F}" destId="{855AEB41-E219-4F59-A925-5D2D33C03265}" srcOrd="2" destOrd="0" presId="urn:microsoft.com/office/officeart/2005/8/layout/hList9"/>
    <dgm:cxn modelId="{04DEE0FB-C1AB-43AB-BBC1-9E282BBEC9A1}" type="presParOf" srcId="{855AEB41-E219-4F59-A925-5D2D33C03265}" destId="{C64F8F89-E6C0-45DB-9CD9-54510854A9D1}" srcOrd="0" destOrd="0" presId="urn:microsoft.com/office/officeart/2005/8/layout/hList9"/>
    <dgm:cxn modelId="{C5B238B3-AFD7-40C1-B9A0-B231F35620C4}" type="presParOf" srcId="{855AEB41-E219-4F59-A925-5D2D33C03265}" destId="{BA51699B-6F00-4180-B4D6-A718A1BC4672}" srcOrd="1" destOrd="0" presId="urn:microsoft.com/office/officeart/2005/8/layout/hList9"/>
    <dgm:cxn modelId="{5181F20B-DF24-431E-BD95-F118A3FC9506}" type="presParOf" srcId="{6624ABC8-7172-44BE-B3DE-072072B823FD}" destId="{A6E02C60-B46D-447A-B867-0BE5AF4664D8}" srcOrd="7" destOrd="0" presId="urn:microsoft.com/office/officeart/2005/8/layout/hList9"/>
    <dgm:cxn modelId="{802AB9E6-D53B-41C6-A0EF-F19F99525D18}" type="presParOf" srcId="{6624ABC8-7172-44BE-B3DE-072072B823FD}" destId="{8AABED51-05CA-4832-ACEA-36AB833B3F3E}"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91DD6B-FD80-4827-8390-55AA060801EE}" type="datetimeFigureOut">
              <a:rPr lang="en-US" smtClean="0"/>
              <a:t>10/13/2021</a:t>
            </a:fld>
            <a:endParaRPr lang="en-US"/>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4B9939-71F0-4F50-8350-B3461BB8490D}" type="slidenum">
              <a:rPr lang="en-US" smtClean="0"/>
              <a:t>‹#›</a:t>
            </a:fld>
            <a:endParaRPr lang="en-US"/>
          </a:p>
        </p:txBody>
      </p:sp>
    </p:spTree>
    <p:extLst>
      <p:ext uri="{BB962C8B-B14F-4D97-AF65-F5344CB8AC3E}">
        <p14:creationId xmlns:p14="http://schemas.microsoft.com/office/powerpoint/2010/main" val="68377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
          <p:cNvPicPr>
            <a:picLocks/>
          </p:cNvPicPr>
          <p:nvPr/>
        </p:nvPicPr>
        <p:blipFill>
          <a:blip r:embed="rId2">
            <a:extLst>
              <a:ext uri="{28A0092B-C50C-407E-A947-70E740481C1C}">
                <a14:useLocalDpi xmlns:a14="http://schemas.microsoft.com/office/drawing/2010/main" val="0"/>
              </a:ext>
            </a:extLst>
          </a:blip>
          <a:srcRect l="2153" t="2786" r="2153" b="2736"/>
          <a:stretch>
            <a:fillRect/>
          </a:stretch>
        </p:blipFill>
        <p:spPr>
          <a:xfrm>
            <a:off x="259516" y="291171"/>
            <a:ext cx="9552069" cy="7233025"/>
          </a:xfrm>
          <a:prstGeom prst="rect">
            <a:avLst/>
          </a:prstGeom>
        </p:spPr>
      </p:pic>
      <p:sp>
        <p:nvSpPr>
          <p:cNvPr id="3074" name="Rectangle 2"/>
          <p:cNvSpPr>
            <a:spLocks noGrp="1" noChangeArrowheads="1"/>
          </p:cNvSpPr>
          <p:nvPr>
            <p:ph type="ctrTitle"/>
          </p:nvPr>
        </p:nvSpPr>
        <p:spPr>
          <a:xfrm>
            <a:off x="514269" y="790767"/>
            <a:ext cx="3291840" cy="586092"/>
          </a:xfrm>
        </p:spPr>
        <p:txBody>
          <a:bodyPr wrap="square" lIns="0" tIns="0" rIns="0" bIns="0" anchor="b">
            <a:noAutofit/>
          </a:bodyPr>
          <a:lstStyle>
            <a:lvl1pPr>
              <a:buFontTx/>
              <a:buNone/>
              <a:tabLst>
                <a:tab pos="360363" algn="l"/>
              </a:tabLst>
              <a:defRPr sz="1900">
                <a:solidFill>
                  <a:srgbClr val="FFFFFF"/>
                </a:solidFill>
              </a:defRPr>
            </a:lvl1pPr>
          </a:lstStyle>
          <a:p>
            <a:pPr lvl="0"/>
            <a:r>
              <a:rPr lang="en-US" noProof="0" smtClean="0"/>
              <a:t>Click to edit Master title style</a:t>
            </a:r>
            <a:endParaRPr lang="en-US" noProof="0" dirty="0" smtClean="0"/>
          </a:p>
        </p:txBody>
      </p:sp>
      <p:sp>
        <p:nvSpPr>
          <p:cNvPr id="3075" name="Rectangle 3"/>
          <p:cNvSpPr>
            <a:spLocks noGrp="1" noChangeArrowheads="1"/>
          </p:cNvSpPr>
          <p:nvPr>
            <p:ph type="subTitle" idx="1"/>
          </p:nvPr>
        </p:nvSpPr>
        <p:spPr>
          <a:xfrm>
            <a:off x="514269" y="1748592"/>
            <a:ext cx="3291840" cy="197293"/>
          </a:xfrm>
          <a:extLs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t">
            <a:noAutofit/>
          </a:bodyPr>
          <a:lstStyle>
            <a:lvl1pPr marL="18284" indent="0">
              <a:buFontTx/>
              <a:buNone/>
              <a:defRPr sz="1200" b="0">
                <a:solidFill>
                  <a:srgbClr val="FFFFFF"/>
                </a:solidFill>
              </a:defRPr>
            </a:lvl1pPr>
          </a:lstStyle>
          <a:p>
            <a:pPr lvl="0"/>
            <a:r>
              <a:rPr lang="en-US" noProof="0" smtClean="0"/>
              <a:t>Click to edit Master subtitle style</a:t>
            </a:r>
            <a:endParaRPr lang="en-US" noProof="0" dirty="0" smtClean="0"/>
          </a:p>
        </p:txBody>
      </p:sp>
      <p:sp>
        <p:nvSpPr>
          <p:cNvPr id="3076" name="Rectangle 4"/>
          <p:cNvSpPr>
            <a:spLocks noGrp="1" noChangeArrowheads="1"/>
          </p:cNvSpPr>
          <p:nvPr>
            <p:ph type="dt" sz="half" idx="2"/>
          </p:nvPr>
        </p:nvSpPr>
        <p:spPr bwMode="auto">
          <a:xfrm>
            <a:off x="514272" y="3562420"/>
            <a:ext cx="2345955" cy="14160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66587">
              <a:defRPr sz="900" i="0">
                <a:solidFill>
                  <a:schemeClr val="bg1"/>
                </a:solidFill>
              </a:defRPr>
            </a:lvl1pPr>
          </a:lstStyle>
          <a:p>
            <a:r>
              <a:rPr lang="en-US" smtClean="0"/>
              <a:t>October 12, 2021</a:t>
            </a:r>
            <a:endParaRPr lang="en-US"/>
          </a:p>
        </p:txBody>
      </p:sp>
      <p:sp>
        <p:nvSpPr>
          <p:cNvPr id="12" name="Rectangle 395"/>
          <p:cNvSpPr>
            <a:spLocks noChangeArrowheads="1"/>
          </p:cNvSpPr>
          <p:nvPr/>
        </p:nvSpPr>
        <p:spPr bwMode="auto">
          <a:xfrm>
            <a:off x="259516" y="291171"/>
            <a:ext cx="9539369" cy="7233025"/>
          </a:xfrm>
          <a:prstGeom prst="rect">
            <a:avLst/>
          </a:prstGeom>
          <a:noFill/>
          <a:ln w="9525" algn="ctr">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sz="1400"/>
          </a:p>
        </p:txBody>
      </p:sp>
    </p:spTree>
    <p:extLst>
      <p:ext uri="{BB962C8B-B14F-4D97-AF65-F5344CB8AC3E}">
        <p14:creationId xmlns:p14="http://schemas.microsoft.com/office/powerpoint/2010/main" val="2602144370"/>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Break 1">
    <p:spTree>
      <p:nvGrpSpPr>
        <p:cNvPr id="1" name=""/>
        <p:cNvGrpSpPr/>
        <p:nvPr/>
      </p:nvGrpSpPr>
      <p:grpSpPr>
        <a:xfrm>
          <a:off x="0" y="0"/>
          <a:ext cx="0" cy="0"/>
          <a:chOff x="0" y="0"/>
          <a:chExt cx="0" cy="0"/>
        </a:xfrm>
      </p:grpSpPr>
      <p:pic>
        <p:nvPicPr>
          <p:cNvPr id="3" name="Picture 2"/>
          <p:cNvPicPr>
            <a:picLocks/>
          </p:cNvPicPr>
          <p:nvPr/>
        </p:nvPicPr>
        <p:blipFill>
          <a:blip r:embed="rId2">
            <a:extLst>
              <a:ext uri="{28A0092B-C50C-407E-A947-70E740481C1C}">
                <a14:useLocalDpi xmlns:a14="http://schemas.microsoft.com/office/drawing/2010/main" val="0"/>
              </a:ext>
            </a:extLst>
          </a:blip>
          <a:srcRect l="2153" t="2786" r="2153" b="2736"/>
          <a:stretch>
            <a:fillRect/>
          </a:stretch>
        </p:blipFill>
        <p:spPr>
          <a:xfrm>
            <a:off x="259516" y="291171"/>
            <a:ext cx="9552069" cy="7233025"/>
          </a:xfrm>
          <a:prstGeom prst="rect">
            <a:avLst/>
          </a:prstGeom>
        </p:spPr>
      </p:pic>
      <p:sp>
        <p:nvSpPr>
          <p:cNvPr id="3074" name="Rectangle 2"/>
          <p:cNvSpPr>
            <a:spLocks noGrp="1" noChangeArrowheads="1"/>
          </p:cNvSpPr>
          <p:nvPr>
            <p:ph type="ctrTitle"/>
          </p:nvPr>
        </p:nvSpPr>
        <p:spPr>
          <a:xfrm>
            <a:off x="514269" y="790767"/>
            <a:ext cx="3017044" cy="586092"/>
          </a:xfrm>
        </p:spPr>
        <p:txBody>
          <a:bodyPr wrap="square" lIns="0" tIns="0" rIns="0" bIns="0" anchor="b">
            <a:noAutofit/>
          </a:bodyPr>
          <a:lstStyle>
            <a:lvl1pPr>
              <a:buFontTx/>
              <a:buNone/>
              <a:tabLst>
                <a:tab pos="360363" algn="l"/>
              </a:tabLst>
              <a:defRPr sz="1900">
                <a:solidFill>
                  <a:srgbClr val="FFFFFF"/>
                </a:solidFill>
              </a:defRPr>
            </a:lvl1pPr>
          </a:lstStyle>
          <a:p>
            <a:pPr lvl="0"/>
            <a:r>
              <a:rPr lang="en-US" noProof="0" smtClean="0"/>
              <a:t>Click to edit Master title style</a:t>
            </a:r>
            <a:endParaRPr lang="en-US" noProof="0" dirty="0" smtClean="0"/>
          </a:p>
        </p:txBody>
      </p:sp>
      <p:sp>
        <p:nvSpPr>
          <p:cNvPr id="3075" name="Rectangle 3"/>
          <p:cNvSpPr>
            <a:spLocks noGrp="1" noChangeArrowheads="1"/>
          </p:cNvSpPr>
          <p:nvPr>
            <p:ph type="subTitle" idx="1"/>
          </p:nvPr>
        </p:nvSpPr>
        <p:spPr>
          <a:xfrm>
            <a:off x="514269" y="1748592"/>
            <a:ext cx="3017044" cy="197293"/>
          </a:xfrm>
          <a:extLs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t">
            <a:noAutofit/>
          </a:bodyPr>
          <a:lstStyle>
            <a:lvl1pPr marL="18284" indent="0">
              <a:buFontTx/>
              <a:buNone/>
              <a:defRPr sz="1200" b="0">
                <a:solidFill>
                  <a:srgbClr val="FFFFFF"/>
                </a:solidFill>
              </a:defRPr>
            </a:lvl1pPr>
          </a:lstStyle>
          <a:p>
            <a:pPr lvl="0"/>
            <a:r>
              <a:rPr lang="en-US" noProof="0" smtClean="0"/>
              <a:t>Click to edit Master subtitle style</a:t>
            </a:r>
            <a:endParaRPr lang="en-US" noProof="0" dirty="0" smtClean="0"/>
          </a:p>
        </p:txBody>
      </p:sp>
      <p:sp>
        <p:nvSpPr>
          <p:cNvPr id="10" name="Rectangle 395"/>
          <p:cNvSpPr>
            <a:spLocks noChangeArrowheads="1"/>
          </p:cNvSpPr>
          <p:nvPr/>
        </p:nvSpPr>
        <p:spPr bwMode="auto">
          <a:xfrm>
            <a:off x="259516" y="291171"/>
            <a:ext cx="9539369" cy="7233025"/>
          </a:xfrm>
          <a:prstGeom prst="rect">
            <a:avLst/>
          </a:prstGeom>
          <a:noFill/>
          <a:ln w="9525" algn="ctr">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sz="140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55245" y="6487212"/>
            <a:ext cx="1479860" cy="701985"/>
          </a:xfrm>
          <a:prstGeom prst="rect">
            <a:avLst/>
          </a:prstGeom>
        </p:spPr>
      </p:pic>
    </p:spTree>
    <p:extLst>
      <p:ext uri="{BB962C8B-B14F-4D97-AF65-F5344CB8AC3E}">
        <p14:creationId xmlns:p14="http://schemas.microsoft.com/office/powerpoint/2010/main" val="4149533803"/>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Pageheading"/>
          <p:cNvSpPr>
            <a:spLocks noGrp="1"/>
          </p:cNvSpPr>
          <p:nvPr>
            <p:ph type="title"/>
          </p:nvPr>
        </p:nvSpPr>
        <p:spPr/>
        <p:txBody>
          <a:bodyPr anchor="b" anchorCtr="0"/>
          <a:lstStyle>
            <a:lvl1pPr>
              <a:tabLst>
                <a:tab pos="360363" algn="l"/>
              </a:tabLst>
              <a:defRPr/>
            </a:lvl1pPr>
          </a:lstStyle>
          <a:p>
            <a:pPr marL="0" marR="0" lvl="0" indent="0" algn="l" defTabSz="511073" rtl="0" eaLnBrk="1" fontAlgn="base" latinLnBrk="0" hangingPunct="1">
              <a:lnSpc>
                <a:spcPct val="100000"/>
              </a:lnSpc>
              <a:spcBef>
                <a:spcPct val="0"/>
              </a:spcBef>
              <a:spcAft>
                <a:spcPct val="0"/>
              </a:spcAft>
              <a:buClrTx/>
              <a:buSzTx/>
              <a:buFontTx/>
              <a:buNone/>
              <a:tabLst>
                <a:tab pos="361950" algn="l"/>
              </a:tabLst>
              <a:defRPr/>
            </a:pPr>
            <a:r>
              <a:rPr lang="en-US" smtClean="0"/>
              <a:t>Click to edit Master title style</a:t>
            </a:r>
            <a:endParaRPr lang="en-US" dirty="0"/>
          </a:p>
        </p:txBody>
      </p:sp>
      <p:sp>
        <p:nvSpPr>
          <p:cNvPr id="3" name="Content Placeholder 2"/>
          <p:cNvSpPr>
            <a:spLocks noGrp="1"/>
          </p:cNvSpPr>
          <p:nvPr>
            <p:ph idx="1"/>
          </p:nvPr>
        </p:nvSpPr>
        <p:spPr/>
        <p:txBody>
          <a:bodyPr/>
          <a:lstStyle>
            <a:lvl2pPr marL="347403" indent="-146275">
              <a:buFont typeface="Symbol" panose="05050102010706020507" pitchFamily="18" charset="2"/>
              <a:buChar char="-"/>
              <a:defRPr/>
            </a:lvl2pPr>
            <a:lvl3pPr marL="530246" indent="-146275">
              <a:buFont typeface="Symbol" panose="05050102010706020507" pitchFamily="18" charset="2"/>
              <a:buChar char="-"/>
              <a:defRPr/>
            </a:lvl3pPr>
            <a:lvl4pPr marL="713089" indent="-146275">
              <a:buSzPct val="100000"/>
              <a:buFont typeface="Symbol" panose="05050102010706020507" pitchFamily="18" charset="2"/>
              <a:buChar char="-"/>
              <a:defRPr/>
            </a:lvl4pPr>
            <a:lvl5pPr marL="895933" indent="-146275">
              <a:buSzPct val="100000"/>
              <a:buFont typeface="Symbol" panose="05050102010706020507" pitchFamily="18"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p:cNvCxnSpPr/>
          <p:nvPr/>
        </p:nvCxnSpPr>
        <p:spPr bwMode="auto">
          <a:xfrm>
            <a:off x="3415761" y="4228238"/>
            <a:ext cx="4583976" cy="165066"/>
          </a:xfrm>
          <a:prstGeom prst="line">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 name="Straight Connector 4"/>
          <p:cNvCxnSpPr/>
          <p:nvPr/>
        </p:nvCxnSpPr>
        <p:spPr bwMode="auto">
          <a:xfrm>
            <a:off x="3415761" y="4228238"/>
            <a:ext cx="4583976" cy="165066"/>
          </a:xfrm>
          <a:prstGeom prst="line">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17850109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Pageheading"/>
          <p:cNvSpPr>
            <a:spLocks noGrp="1"/>
          </p:cNvSpPr>
          <p:nvPr>
            <p:ph type="title"/>
          </p:nvPr>
        </p:nvSpPr>
        <p:spPr/>
        <p:txBody>
          <a:bodyPr/>
          <a:lstStyle>
            <a:lvl1pPr>
              <a:tabLst>
                <a:tab pos="360363" algn="l"/>
              </a:tabLst>
              <a:defRPr/>
            </a:lvl1pPr>
          </a:lstStyle>
          <a:p>
            <a:pPr marL="0" marR="0" lvl="0" indent="0" algn="l" defTabSz="511073" rtl="0" eaLnBrk="1" fontAlgn="base" latinLnBrk="0" hangingPunct="1">
              <a:lnSpc>
                <a:spcPct val="100000"/>
              </a:lnSpc>
              <a:spcBef>
                <a:spcPct val="0"/>
              </a:spcBef>
              <a:spcAft>
                <a:spcPct val="0"/>
              </a:spcAft>
              <a:buClrTx/>
              <a:buSzTx/>
              <a:buFontTx/>
              <a:buNone/>
              <a:tabLst>
                <a:tab pos="361950" algn="l"/>
              </a:tabLst>
              <a:defRPr/>
            </a:pPr>
            <a:r>
              <a:rPr lang="en-US" smtClean="0"/>
              <a:t>Click to edit Master title style</a:t>
            </a:r>
            <a:endParaRPr lang="en-US" dirty="0"/>
          </a:p>
        </p:txBody>
      </p:sp>
      <p:sp>
        <p:nvSpPr>
          <p:cNvPr id="3" name="Content Placeholder 2"/>
          <p:cNvSpPr>
            <a:spLocks noGrp="1"/>
          </p:cNvSpPr>
          <p:nvPr>
            <p:ph sz="half" idx="1"/>
          </p:nvPr>
        </p:nvSpPr>
        <p:spPr>
          <a:xfrm>
            <a:off x="393638" y="1353036"/>
            <a:ext cx="4555406" cy="976821"/>
          </a:xfrm>
        </p:spPr>
        <p:txBody>
          <a:bodyPr>
            <a:spAutoFit/>
          </a:bodyPr>
          <a:lstStyle>
            <a:lvl1pPr>
              <a:defRPr sz="1000"/>
            </a:lvl1pPr>
            <a:lvl2pPr>
              <a:defRPr sz="1000"/>
            </a:lvl2pPr>
            <a:lvl3pPr>
              <a:defRPr sz="1000"/>
            </a:lvl3pPr>
            <a:lvl4pPr>
              <a:defRPr sz="1000"/>
            </a:lvl4pPr>
            <a:lvl5pPr>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01423" y="1353036"/>
            <a:ext cx="4556994" cy="976821"/>
          </a:xfrm>
        </p:spPr>
        <p:txBody>
          <a:bodyPr>
            <a:spAutoFit/>
          </a:bodyPr>
          <a:lstStyle>
            <a:lvl1pPr>
              <a:defRPr sz="1000"/>
            </a:lvl1pPr>
            <a:lvl2pPr>
              <a:defRPr sz="1000"/>
            </a:lvl2pPr>
            <a:lvl3pPr>
              <a:defRPr sz="1000"/>
            </a:lvl3pPr>
            <a:lvl4pPr>
              <a:defRPr sz="1000"/>
            </a:lvl4pPr>
            <a:lvl5pPr>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319225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ageheading"/>
          <p:cNvSpPr>
            <a:spLocks noGrp="1"/>
          </p:cNvSpPr>
          <p:nvPr>
            <p:ph type="title"/>
          </p:nvPr>
        </p:nvSpPr>
        <p:spPr/>
        <p:txBody>
          <a:bodyPr/>
          <a:lstStyle>
            <a:lvl1pPr>
              <a:tabLst>
                <a:tab pos="360363" algn="l"/>
              </a:tabLst>
              <a:defRPr/>
            </a:lvl1pPr>
          </a:lstStyle>
          <a:p>
            <a:pPr marL="0" marR="0" lvl="0" indent="0" algn="l" defTabSz="511073" rtl="0" eaLnBrk="1" fontAlgn="base" latinLnBrk="0" hangingPunct="1">
              <a:lnSpc>
                <a:spcPct val="100000"/>
              </a:lnSpc>
              <a:spcBef>
                <a:spcPct val="0"/>
              </a:spcBef>
              <a:spcAft>
                <a:spcPct val="0"/>
              </a:spcAft>
              <a:buClrTx/>
              <a:buSzTx/>
              <a:buFontTx/>
              <a:buNone/>
              <a:tabLst>
                <a:tab pos="361950" algn="l"/>
              </a:tabLst>
              <a:defRPr/>
            </a:pPr>
            <a:r>
              <a:rPr lang="en-US" smtClean="0"/>
              <a:t>Click to edit Master title style</a:t>
            </a:r>
            <a:endParaRPr lang="en-US" dirty="0"/>
          </a:p>
        </p:txBody>
      </p:sp>
    </p:spTree>
    <p:extLst>
      <p:ext uri="{BB962C8B-B14F-4D97-AF65-F5344CB8AC3E}">
        <p14:creationId xmlns:p14="http://schemas.microsoft.com/office/powerpoint/2010/main" val="18572093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5305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215763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reserve="1">
  <p:cSld name="BlankSlid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tabLst>
                <a:tab pos="360363" algn="l"/>
              </a:tabLst>
              <a:defRPr/>
            </a:lvl1pPr>
          </a:lstStyle>
          <a:p>
            <a:pPr marL="0" marR="0" lvl="0" indent="0" algn="l" defTabSz="511073" rtl="0" eaLnBrk="1" fontAlgn="base" latinLnBrk="0" hangingPunct="1">
              <a:lnSpc>
                <a:spcPct val="100000"/>
              </a:lnSpc>
              <a:spcBef>
                <a:spcPct val="0"/>
              </a:spcBef>
              <a:spcAft>
                <a:spcPct val="0"/>
              </a:spcAft>
              <a:buClrTx/>
              <a:buSzTx/>
              <a:buFontTx/>
              <a:buNone/>
              <a:tabLst>
                <a:tab pos="361950" algn="l"/>
              </a:tabLst>
              <a:defRPr/>
            </a:pPr>
            <a:r>
              <a:rPr lang="en-US" smtClean="0"/>
              <a:t>Click to edit Master title style</a:t>
            </a:r>
            <a:endParaRPr lang="en-US" dirty="0"/>
          </a:p>
        </p:txBody>
      </p:sp>
    </p:spTree>
    <p:extLst>
      <p:ext uri="{BB962C8B-B14F-4D97-AF65-F5344CB8AC3E}">
        <p14:creationId xmlns:p14="http://schemas.microsoft.com/office/powerpoint/2010/main" val="41546969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5" name="Line 101"/>
          <p:cNvSpPr>
            <a:spLocks noChangeShapeType="1"/>
          </p:cNvSpPr>
          <p:nvPr/>
        </p:nvSpPr>
        <p:spPr bwMode="auto">
          <a:xfrm>
            <a:off x="393924" y="7318943"/>
            <a:ext cx="9270552"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p>
        </p:txBody>
      </p:sp>
      <p:sp>
        <p:nvSpPr>
          <p:cNvPr id="1132" name="Pageheading"/>
          <p:cNvSpPr>
            <a:spLocks noGrp="1" noChangeArrowheads="1"/>
          </p:cNvSpPr>
          <p:nvPr>
            <p:ph type="title"/>
          </p:nvPr>
        </p:nvSpPr>
        <p:spPr bwMode="auto">
          <a:xfrm>
            <a:off x="393924" y="536193"/>
            <a:ext cx="9264775" cy="24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b" anchorCtr="0" compatLnSpc="1">
            <a:prstTxWarp prst="textNoShape">
              <a:avLst/>
            </a:prstTxWarp>
          </a:bodyPr>
          <a:lstStyle/>
          <a:p>
            <a:pPr marL="0" marR="0" lvl="0" indent="0" algn="l" defTabSz="511073" rtl="0" eaLnBrk="1" fontAlgn="base" latinLnBrk="0" hangingPunct="1">
              <a:lnSpc>
                <a:spcPct val="100000"/>
              </a:lnSpc>
              <a:spcBef>
                <a:spcPct val="0"/>
              </a:spcBef>
              <a:spcAft>
                <a:spcPct val="0"/>
              </a:spcAft>
              <a:buClrTx/>
              <a:buSzTx/>
              <a:buFontTx/>
              <a:buNone/>
              <a:tabLst>
                <a:tab pos="361950" algn="l"/>
              </a:tabLst>
              <a:defRPr/>
            </a:pPr>
            <a:r>
              <a:rPr lang="en-US" smtClean="0"/>
              <a:t>Click to edit Master title style</a:t>
            </a:r>
            <a:endParaRPr lang="en-US" dirty="0" smtClean="0"/>
          </a:p>
        </p:txBody>
      </p:sp>
      <p:sp>
        <p:nvSpPr>
          <p:cNvPr id="1133" name="Line 109"/>
          <p:cNvSpPr>
            <a:spLocks noChangeShapeType="1"/>
          </p:cNvSpPr>
          <p:nvPr/>
        </p:nvSpPr>
        <p:spPr bwMode="auto">
          <a:xfrm>
            <a:off x="393924" y="824177"/>
            <a:ext cx="9270552"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136" name="Rectangle 112"/>
          <p:cNvSpPr>
            <a:spLocks noGrp="1" noChangeArrowheads="1"/>
          </p:cNvSpPr>
          <p:nvPr>
            <p:ph type="body" idx="1"/>
          </p:nvPr>
        </p:nvSpPr>
        <p:spPr bwMode="auto">
          <a:xfrm>
            <a:off x="393924" y="1350060"/>
            <a:ext cx="9264775" cy="5485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6576" rIns="36576" bIns="36576"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Rectangle 5"/>
          <p:cNvSpPr txBox="1">
            <a:spLocks noChangeArrowheads="1"/>
          </p:cNvSpPr>
          <p:nvPr/>
        </p:nvSpPr>
        <p:spPr bwMode="auto">
          <a:xfrm>
            <a:off x="393638" y="7315761"/>
            <a:ext cx="218635" cy="208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3991" rIns="0" bIns="0" numCol="1" anchor="t" anchorCtr="0" compatLnSpc="1">
            <a:prstTxWarp prst="textNoShape">
              <a:avLst/>
            </a:prstTxWarp>
            <a:spAutoFit/>
          </a:bodyPr>
          <a:lstStyle>
            <a:defPPr>
              <a:defRPr lang="en-US"/>
            </a:defPPr>
            <a:lvl1pPr algn="l" defTabSz="1042988" rtl="0" fontAlgn="base">
              <a:spcBef>
                <a:spcPct val="0"/>
              </a:spcBef>
              <a:spcAft>
                <a:spcPct val="0"/>
              </a:spcAft>
              <a:defRPr sz="800" kern="1200">
                <a:solidFill>
                  <a:schemeClr val="tx1"/>
                </a:solidFill>
                <a:latin typeface="Arial" charset="0"/>
                <a:ea typeface="+mn-ea"/>
                <a:cs typeface="+mn-cs"/>
              </a:defRPr>
            </a:lvl1pPr>
            <a:lvl2pPr marL="457200" algn="ctr" rtl="0" fontAlgn="base">
              <a:spcBef>
                <a:spcPct val="0"/>
              </a:spcBef>
              <a:spcAft>
                <a:spcPct val="0"/>
              </a:spcAft>
              <a:defRPr sz="1000" kern="1200">
                <a:solidFill>
                  <a:schemeClr val="tx1"/>
                </a:solidFill>
                <a:latin typeface="Arial" charset="0"/>
                <a:ea typeface="+mn-ea"/>
                <a:cs typeface="+mn-cs"/>
              </a:defRPr>
            </a:lvl2pPr>
            <a:lvl3pPr marL="914400" algn="ctr" rtl="0" fontAlgn="base">
              <a:spcBef>
                <a:spcPct val="0"/>
              </a:spcBef>
              <a:spcAft>
                <a:spcPct val="0"/>
              </a:spcAft>
              <a:defRPr sz="1000" kern="1200">
                <a:solidFill>
                  <a:schemeClr val="tx1"/>
                </a:solidFill>
                <a:latin typeface="Arial" charset="0"/>
                <a:ea typeface="+mn-ea"/>
                <a:cs typeface="+mn-cs"/>
              </a:defRPr>
            </a:lvl3pPr>
            <a:lvl4pPr marL="1371600" algn="ctr" rtl="0" fontAlgn="base">
              <a:spcBef>
                <a:spcPct val="0"/>
              </a:spcBef>
              <a:spcAft>
                <a:spcPct val="0"/>
              </a:spcAft>
              <a:defRPr sz="1000" kern="1200">
                <a:solidFill>
                  <a:schemeClr val="tx1"/>
                </a:solidFill>
                <a:latin typeface="Arial" charset="0"/>
                <a:ea typeface="+mn-ea"/>
                <a:cs typeface="+mn-cs"/>
              </a:defRPr>
            </a:lvl4pPr>
            <a:lvl5pPr marL="1828800" algn="ctr"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fld id="{DE772D7A-59B7-4B0A-8C4B-B43329AEA75C}" type="slidenum">
              <a:rPr lang="en-US" sz="1000" smtClean="0"/>
              <a:pPr/>
              <a:t>‹#›</a:t>
            </a:fld>
            <a:endParaRPr lang="en-US" sz="1000" dirty="0"/>
          </a:p>
        </p:txBody>
      </p:sp>
    </p:spTree>
    <p:extLst>
      <p:ext uri="{BB962C8B-B14F-4D97-AF65-F5344CB8AC3E}">
        <p14:creationId xmlns:p14="http://schemas.microsoft.com/office/powerpoint/2010/main" val="10236814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 id="2147483678" r:id="rId5"/>
    <p:sldLayoutId id="2147483679" r:id="rId6"/>
    <p:sldLayoutId id="2147483680" r:id="rId7"/>
    <p:sldLayoutId id="2147483681" r:id="rId8"/>
  </p:sldLayoutIdLst>
  <p:timing>
    <p:tnLst>
      <p:par>
        <p:cTn id="1" dur="indefinite" restart="never" nodeType="tmRoot"/>
      </p:par>
    </p:tnLst>
  </p:timing>
  <p:hf hdr="0" ftr="0"/>
  <p:txStyles>
    <p:titleStyle>
      <a:lvl1pPr algn="l" defTabSz="511073" rtl="0" eaLnBrk="1" fontAlgn="base" hangingPunct="1">
        <a:spcBef>
          <a:spcPct val="0"/>
        </a:spcBef>
        <a:spcAft>
          <a:spcPct val="0"/>
        </a:spcAft>
        <a:tabLst>
          <a:tab pos="360363" algn="l"/>
        </a:tabLst>
        <a:defRPr sz="1600">
          <a:solidFill>
            <a:schemeClr val="tx2"/>
          </a:solidFill>
          <a:latin typeface="+mj-lt"/>
          <a:ea typeface="+mj-ea"/>
          <a:cs typeface="+mj-cs"/>
        </a:defRPr>
      </a:lvl1pPr>
      <a:lvl2pPr algn="l" defTabSz="511073" rtl="0" eaLnBrk="1" fontAlgn="base" hangingPunct="1">
        <a:spcBef>
          <a:spcPct val="0"/>
        </a:spcBef>
        <a:spcAft>
          <a:spcPct val="0"/>
        </a:spcAft>
        <a:defRPr sz="1600">
          <a:solidFill>
            <a:schemeClr val="tx2"/>
          </a:solidFill>
          <a:latin typeface="Arial" pitchFamily="34" charset="0"/>
          <a:ea typeface="Geneva" pitchFamily="1" charset="-128"/>
        </a:defRPr>
      </a:lvl2pPr>
      <a:lvl3pPr algn="l" defTabSz="511073" rtl="0" eaLnBrk="1" fontAlgn="base" hangingPunct="1">
        <a:spcBef>
          <a:spcPct val="0"/>
        </a:spcBef>
        <a:spcAft>
          <a:spcPct val="0"/>
        </a:spcAft>
        <a:defRPr sz="1600">
          <a:solidFill>
            <a:schemeClr val="tx2"/>
          </a:solidFill>
          <a:latin typeface="Arial" pitchFamily="34" charset="0"/>
          <a:ea typeface="Geneva" pitchFamily="1" charset="-128"/>
        </a:defRPr>
      </a:lvl3pPr>
      <a:lvl4pPr algn="l" defTabSz="511073" rtl="0" eaLnBrk="1" fontAlgn="base" hangingPunct="1">
        <a:spcBef>
          <a:spcPct val="0"/>
        </a:spcBef>
        <a:spcAft>
          <a:spcPct val="0"/>
        </a:spcAft>
        <a:defRPr sz="1600">
          <a:solidFill>
            <a:schemeClr val="tx2"/>
          </a:solidFill>
          <a:latin typeface="Arial" pitchFamily="34" charset="0"/>
          <a:ea typeface="Geneva" pitchFamily="1" charset="-128"/>
        </a:defRPr>
      </a:lvl4pPr>
      <a:lvl5pPr algn="l" defTabSz="511073" rtl="0" eaLnBrk="1" fontAlgn="base" hangingPunct="1">
        <a:spcBef>
          <a:spcPct val="0"/>
        </a:spcBef>
        <a:spcAft>
          <a:spcPct val="0"/>
        </a:spcAft>
        <a:defRPr sz="1600">
          <a:solidFill>
            <a:schemeClr val="tx2"/>
          </a:solidFill>
          <a:latin typeface="Arial" pitchFamily="34" charset="0"/>
          <a:ea typeface="Geneva" pitchFamily="1" charset="-128"/>
        </a:defRPr>
      </a:lvl5pPr>
      <a:lvl6pPr marL="457109" algn="l" defTabSz="511073" rtl="0" eaLnBrk="1" fontAlgn="base" hangingPunct="1">
        <a:spcBef>
          <a:spcPct val="0"/>
        </a:spcBef>
        <a:spcAft>
          <a:spcPct val="0"/>
        </a:spcAft>
        <a:defRPr sz="1600">
          <a:solidFill>
            <a:schemeClr val="tx2"/>
          </a:solidFill>
          <a:latin typeface="Arial" pitchFamily="34" charset="0"/>
          <a:ea typeface="Geneva" pitchFamily="1" charset="-128"/>
        </a:defRPr>
      </a:lvl6pPr>
      <a:lvl7pPr marL="914217" algn="l" defTabSz="511073" rtl="0" eaLnBrk="1" fontAlgn="base" hangingPunct="1">
        <a:spcBef>
          <a:spcPct val="0"/>
        </a:spcBef>
        <a:spcAft>
          <a:spcPct val="0"/>
        </a:spcAft>
        <a:defRPr sz="1600">
          <a:solidFill>
            <a:schemeClr val="tx2"/>
          </a:solidFill>
          <a:latin typeface="Arial" pitchFamily="34" charset="0"/>
          <a:ea typeface="Geneva" pitchFamily="1" charset="-128"/>
        </a:defRPr>
      </a:lvl7pPr>
      <a:lvl8pPr marL="1371326" algn="l" defTabSz="511073" rtl="0" eaLnBrk="1" fontAlgn="base" hangingPunct="1">
        <a:spcBef>
          <a:spcPct val="0"/>
        </a:spcBef>
        <a:spcAft>
          <a:spcPct val="0"/>
        </a:spcAft>
        <a:defRPr sz="1600">
          <a:solidFill>
            <a:schemeClr val="tx2"/>
          </a:solidFill>
          <a:latin typeface="Arial" pitchFamily="34" charset="0"/>
          <a:ea typeface="Geneva" pitchFamily="1" charset="-128"/>
        </a:defRPr>
      </a:lvl8pPr>
      <a:lvl9pPr marL="1828434" algn="l" defTabSz="511073" rtl="0" eaLnBrk="1" fontAlgn="base" hangingPunct="1">
        <a:spcBef>
          <a:spcPct val="0"/>
        </a:spcBef>
        <a:spcAft>
          <a:spcPct val="0"/>
        </a:spcAft>
        <a:defRPr sz="1600">
          <a:solidFill>
            <a:schemeClr val="tx2"/>
          </a:solidFill>
          <a:latin typeface="Arial" pitchFamily="34" charset="0"/>
          <a:ea typeface="Geneva" pitchFamily="1" charset="-128"/>
        </a:defRPr>
      </a:lvl9pPr>
    </p:titleStyle>
    <p:bodyStyle>
      <a:lvl1pPr marL="164559" indent="-146275" algn="l" defTabSz="511073" rtl="0" eaLnBrk="1" fontAlgn="base" hangingPunct="1">
        <a:spcBef>
          <a:spcPts val="400"/>
        </a:spcBef>
        <a:spcAft>
          <a:spcPts val="0"/>
        </a:spcAft>
        <a:buClr>
          <a:schemeClr val="accent2"/>
        </a:buClr>
        <a:buFont typeface="Wingdings" panose="05000000000000000000" pitchFamily="2" charset="2"/>
        <a:buChar char="§"/>
        <a:defRPr sz="1000" b="0">
          <a:solidFill>
            <a:schemeClr val="tx1"/>
          </a:solidFill>
          <a:latin typeface="+mn-lt"/>
          <a:ea typeface="+mn-ea"/>
          <a:cs typeface="+mn-cs"/>
        </a:defRPr>
      </a:lvl1pPr>
      <a:lvl2pPr marL="347403" indent="-146275" algn="l" defTabSz="511073" rtl="0" eaLnBrk="1" fontAlgn="base" hangingPunct="1">
        <a:lnSpc>
          <a:spcPct val="100000"/>
        </a:lnSpc>
        <a:spcBef>
          <a:spcPts val="400"/>
        </a:spcBef>
        <a:spcAft>
          <a:spcPts val="0"/>
        </a:spcAft>
        <a:buClrTx/>
        <a:buFont typeface="Symbol" panose="05050102010706020507" pitchFamily="18" charset="2"/>
        <a:buChar char="-"/>
        <a:defRPr sz="1000">
          <a:solidFill>
            <a:schemeClr val="tx1"/>
          </a:solidFill>
          <a:latin typeface="+mn-lt"/>
        </a:defRPr>
      </a:lvl2pPr>
      <a:lvl3pPr marL="530246" indent="-146275" algn="l" defTabSz="511073" rtl="0" eaLnBrk="1" fontAlgn="base" hangingPunct="1">
        <a:lnSpc>
          <a:spcPct val="100000"/>
        </a:lnSpc>
        <a:spcBef>
          <a:spcPts val="400"/>
        </a:spcBef>
        <a:spcAft>
          <a:spcPts val="0"/>
        </a:spcAft>
        <a:buClrTx/>
        <a:buFont typeface="Symbol" panose="05050102010706020507" pitchFamily="18" charset="2"/>
        <a:buChar char="-"/>
        <a:defRPr sz="1000">
          <a:solidFill>
            <a:schemeClr val="tx1"/>
          </a:solidFill>
          <a:latin typeface="+mn-lt"/>
        </a:defRPr>
      </a:lvl3pPr>
      <a:lvl4pPr marL="713089" indent="-146275" algn="l" defTabSz="511073" rtl="0" eaLnBrk="1" fontAlgn="base" hangingPunct="1">
        <a:lnSpc>
          <a:spcPct val="100000"/>
        </a:lnSpc>
        <a:spcBef>
          <a:spcPts val="400"/>
        </a:spcBef>
        <a:spcAft>
          <a:spcPts val="0"/>
        </a:spcAft>
        <a:buClrTx/>
        <a:buSzPct val="85000"/>
        <a:buFont typeface="Symbol" panose="05050102010706020507" pitchFamily="18" charset="2"/>
        <a:buChar char="-"/>
        <a:defRPr sz="1000">
          <a:solidFill>
            <a:schemeClr val="tx1"/>
          </a:solidFill>
          <a:latin typeface="+mn-lt"/>
        </a:defRPr>
      </a:lvl4pPr>
      <a:lvl5pPr marL="921074" indent="-171416" algn="l" defTabSz="511073" rtl="0" eaLnBrk="1" fontAlgn="base" hangingPunct="1">
        <a:lnSpc>
          <a:spcPct val="100000"/>
        </a:lnSpc>
        <a:spcBef>
          <a:spcPts val="400"/>
        </a:spcBef>
        <a:spcAft>
          <a:spcPts val="0"/>
        </a:spcAft>
        <a:buClrTx/>
        <a:buSzPct val="100000"/>
        <a:buFont typeface="Symbol" panose="05050102010706020507" pitchFamily="18" charset="2"/>
        <a:buChar char="-"/>
        <a:defRPr sz="1000">
          <a:solidFill>
            <a:schemeClr val="tx1"/>
          </a:solidFill>
          <a:latin typeface="+mn-lt"/>
        </a:defRPr>
      </a:lvl5pPr>
      <a:lvl6pPr marL="958658" indent="-182526" algn="l" defTabSz="511073" rtl="0" eaLnBrk="1" fontAlgn="base" hangingPunct="1">
        <a:spcBef>
          <a:spcPct val="0"/>
        </a:spcBef>
        <a:spcAft>
          <a:spcPts val="500"/>
        </a:spcAft>
        <a:buSzPct val="65000"/>
        <a:buFont typeface="Arial" pitchFamily="34" charset="0"/>
        <a:buChar char="–"/>
        <a:defRPr sz="1000">
          <a:solidFill>
            <a:schemeClr val="tx1"/>
          </a:solidFill>
          <a:latin typeface="+mn-lt"/>
        </a:defRPr>
      </a:lvl6pPr>
      <a:lvl7pPr marL="1415767" indent="-182526" algn="l" defTabSz="511073" rtl="0" eaLnBrk="1" fontAlgn="base" hangingPunct="1">
        <a:spcBef>
          <a:spcPct val="0"/>
        </a:spcBef>
        <a:spcAft>
          <a:spcPts val="500"/>
        </a:spcAft>
        <a:buSzPct val="65000"/>
        <a:buFont typeface="Arial" pitchFamily="34" charset="0"/>
        <a:buChar char="–"/>
        <a:defRPr sz="1000">
          <a:solidFill>
            <a:schemeClr val="tx1"/>
          </a:solidFill>
          <a:latin typeface="+mn-lt"/>
        </a:defRPr>
      </a:lvl7pPr>
      <a:lvl8pPr marL="1872875" indent="-182526" algn="l" defTabSz="511073" rtl="0" eaLnBrk="1" fontAlgn="base" hangingPunct="1">
        <a:spcBef>
          <a:spcPct val="0"/>
        </a:spcBef>
        <a:spcAft>
          <a:spcPts val="500"/>
        </a:spcAft>
        <a:buSzPct val="65000"/>
        <a:buFont typeface="Arial" pitchFamily="34" charset="0"/>
        <a:buChar char="–"/>
        <a:defRPr sz="1000">
          <a:solidFill>
            <a:schemeClr val="tx1"/>
          </a:solidFill>
          <a:latin typeface="+mn-lt"/>
        </a:defRPr>
      </a:lvl8pPr>
      <a:lvl9pPr marL="2329984" indent="-182526" algn="l" defTabSz="511073" rtl="0" eaLnBrk="1" fontAlgn="base" hangingPunct="1">
        <a:spcBef>
          <a:spcPct val="0"/>
        </a:spcBef>
        <a:spcAft>
          <a:spcPts val="500"/>
        </a:spcAft>
        <a:buSzPct val="65000"/>
        <a:buFont typeface="Arial" pitchFamily="34" charset="0"/>
        <a:buChar char="–"/>
        <a:defRPr sz="1000">
          <a:solidFill>
            <a:schemeClr val="tx1"/>
          </a:solidFill>
          <a:latin typeface="+mn-lt"/>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chart" Target="../charts/char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Team 6</a:t>
            </a:r>
            <a:endParaRPr lang="en-US" dirty="0"/>
          </a:p>
        </p:txBody>
      </p:sp>
      <p:sp>
        <p:nvSpPr>
          <p:cNvPr id="10" name="Subtitle 9"/>
          <p:cNvSpPr>
            <a:spLocks noGrp="1"/>
          </p:cNvSpPr>
          <p:nvPr>
            <p:ph type="subTitle" idx="1"/>
          </p:nvPr>
        </p:nvSpPr>
        <p:spPr/>
        <p:txBody>
          <a:bodyPr/>
          <a:lstStyle/>
          <a:p>
            <a:r>
              <a:rPr lang="en-US" dirty="0" smtClean="0"/>
              <a:t>Leveraging Machine Learning in Algorithmic Trading</a:t>
            </a:r>
            <a:endParaRPr lang="en-US" dirty="0"/>
          </a:p>
        </p:txBody>
      </p:sp>
      <p:sp>
        <p:nvSpPr>
          <p:cNvPr id="4" name="CoverPageAddedID" hidden="1"/>
          <p:cNvSpPr txBox="1"/>
          <p:nvPr/>
        </p:nvSpPr>
        <p:spPr>
          <a:xfrm>
            <a:off x="12700" y="12700"/>
            <a:ext cx="12700" cy="2462213"/>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0" rIns="0" bIns="0" rtlCol="0" anchor="t">
            <a:spAutoFit/>
          </a:bodyPr>
          <a:lstStyle/>
          <a:p>
            <a:r>
              <a:rPr lang="en-US" sz="1000" smtClean="0">
                <a:solidFill>
                  <a:srgbClr val="000000"/>
                </a:solidFill>
                <a:latin typeface="Arial" panose="020B0604020202020204" pitchFamily="34" charset="0"/>
              </a:rPr>
              <a:t>CoverPageAddedID</a:t>
            </a:r>
            <a:endParaRPr lang="en-US" sz="1000" dirty="0" smtClean="0">
              <a:solidFill>
                <a:srgbClr val="000000"/>
              </a:solidFill>
              <a:latin typeface="Arial" panose="020B0604020202020204" pitchFamily="34" charset="0"/>
            </a:endParaRPr>
          </a:p>
        </p:txBody>
      </p:sp>
      <p:sp>
        <p:nvSpPr>
          <p:cNvPr id="5" name="CoverPageLogoID" hidden="1"/>
          <p:cNvSpPr txBox="1"/>
          <p:nvPr/>
        </p:nvSpPr>
        <p:spPr>
          <a:xfrm>
            <a:off x="12700" y="12700"/>
            <a:ext cx="12700" cy="1538883"/>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0" rIns="0" bIns="0" rtlCol="0" anchor="t">
            <a:spAutoFit/>
          </a:bodyPr>
          <a:lstStyle/>
          <a:p>
            <a:r>
              <a:rPr lang="en-US" sz="1000" smtClean="0">
                <a:solidFill>
                  <a:srgbClr val="000000"/>
                </a:solidFill>
                <a:latin typeface="Arial" panose="020B0604020202020204" pitchFamily="34" charset="0"/>
              </a:rPr>
              <a:t>logoRBCCM1</a:t>
            </a:r>
            <a:endParaRPr lang="en-US" sz="1000" dirty="0" smtClean="0">
              <a:solidFill>
                <a:srgbClr val="000000"/>
              </a:solidFill>
              <a:latin typeface="Arial" panose="020B0604020202020204" pitchFamily="34" charset="0"/>
            </a:endParaRPr>
          </a:p>
        </p:txBody>
      </p:sp>
      <p:sp>
        <p:nvSpPr>
          <p:cNvPr id="6" name="CoverPageGroupID" hidden="1"/>
          <p:cNvSpPr txBox="1"/>
          <p:nvPr/>
        </p:nvSpPr>
        <p:spPr>
          <a:xfrm>
            <a:off x="12700" y="12700"/>
            <a:ext cx="12700" cy="2154436"/>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0" rIns="0" bIns="0" rtlCol="0" anchor="t">
            <a:spAutoFit/>
          </a:bodyPr>
          <a:lstStyle/>
          <a:p>
            <a:r>
              <a:rPr lang="en-US" sz="1000" smtClean="0">
                <a:solidFill>
                  <a:srgbClr val="000000"/>
                </a:solidFill>
                <a:latin typeface="Arial" panose="020B0604020202020204" pitchFamily="34" charset="0"/>
              </a:rPr>
              <a:t>Capital Markets</a:t>
            </a:r>
            <a:endParaRPr lang="en-US" sz="1000" dirty="0" smtClean="0">
              <a:solidFill>
                <a:srgbClr val="000000"/>
              </a:solidFill>
              <a:latin typeface="Arial" panose="020B0604020202020204" pitchFamily="34" charset="0"/>
            </a:endParaRPr>
          </a:p>
        </p:txBody>
      </p:sp>
      <p:sp>
        <p:nvSpPr>
          <p:cNvPr id="7" name="coverPageIsInternalPub" hidden="1"/>
          <p:cNvSpPr txBox="1"/>
          <p:nvPr/>
        </p:nvSpPr>
        <p:spPr>
          <a:xfrm>
            <a:off x="12700" y="12700"/>
            <a:ext cx="12700" cy="153888"/>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0" rIns="0" bIns="0" rtlCol="0" anchor="t">
            <a:spAutoFit/>
          </a:bodyPr>
          <a:lstStyle/>
          <a:p>
            <a:r>
              <a:rPr lang="en-US" sz="1000" smtClean="0">
                <a:solidFill>
                  <a:srgbClr val="000000"/>
                </a:solidFill>
                <a:latin typeface="Arial" panose="020B0604020202020204" pitchFamily="34" charset="0"/>
              </a:rPr>
              <a:t>0</a:t>
            </a:r>
            <a:endParaRPr lang="en-US" sz="1000" dirty="0" smtClean="0">
              <a:solidFill>
                <a:srgbClr val="000000"/>
              </a:solidFill>
              <a:latin typeface="Arial" panose="020B0604020202020204" pitchFamily="34" charset="0"/>
            </a:endParaRPr>
          </a:p>
        </p:txBody>
      </p:sp>
      <p:sp>
        <p:nvSpPr>
          <p:cNvPr id="11" name="Date Placeholder 10"/>
          <p:cNvSpPr>
            <a:spLocks noGrp="1"/>
          </p:cNvSpPr>
          <p:nvPr>
            <p:ph type="dt" sz="half" idx="2"/>
          </p:nvPr>
        </p:nvSpPr>
        <p:spPr/>
        <p:txBody>
          <a:bodyPr/>
          <a:lstStyle/>
          <a:p>
            <a:r>
              <a:rPr lang="en-US" dirty="0" smtClean="0">
                <a:solidFill>
                  <a:srgbClr val="FFFFFF"/>
                </a:solidFill>
              </a:rPr>
              <a:t>October 13, 2021</a:t>
            </a:r>
            <a:endParaRPr lang="en-US" dirty="0">
              <a:solidFill>
                <a:srgbClr val="FFFFFF"/>
              </a:solidFill>
            </a:endParaRPr>
          </a:p>
        </p:txBody>
      </p:sp>
      <p:sp>
        <p:nvSpPr>
          <p:cNvPr id="12" name="TextBox 11"/>
          <p:cNvSpPr txBox="1"/>
          <p:nvPr/>
        </p:nvSpPr>
        <p:spPr>
          <a:xfrm>
            <a:off x="766916" y="5751871"/>
            <a:ext cx="1573161" cy="1600438"/>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91440" tIns="91440" rIns="91440" bIns="91440" spcCol="182880" rtlCol="0" anchor="t">
            <a:spAutoFit/>
          </a:bodyPr>
          <a:lstStyle/>
          <a:p>
            <a:r>
              <a:rPr lang="en-US" sz="1200" b="1" u="sng" dirty="0" smtClean="0">
                <a:solidFill>
                  <a:srgbClr val="0060A9"/>
                </a:solidFill>
                <a:latin typeface="Arial" panose="020B0604020202020204" pitchFamily="34" charset="0"/>
              </a:rPr>
              <a:t>Team Members</a:t>
            </a:r>
            <a:r>
              <a:rPr lang="en-US" sz="1200" dirty="0" smtClean="0">
                <a:solidFill>
                  <a:srgbClr val="000000"/>
                </a:solidFill>
                <a:latin typeface="Arial" panose="020B0604020202020204" pitchFamily="34" charset="0"/>
              </a:rPr>
              <a:t>:</a:t>
            </a:r>
          </a:p>
          <a:p>
            <a:endParaRPr lang="en-US" sz="1200" dirty="0" smtClean="0">
              <a:solidFill>
                <a:srgbClr val="000000"/>
              </a:solidFill>
              <a:latin typeface="Arial" panose="020B0604020202020204" pitchFamily="34" charset="0"/>
            </a:endParaRPr>
          </a:p>
          <a:p>
            <a:r>
              <a:rPr lang="en-US" sz="1200" dirty="0" smtClean="0">
                <a:solidFill>
                  <a:srgbClr val="000000"/>
                </a:solidFill>
                <a:latin typeface="Arial" panose="020B0604020202020204" pitchFamily="34" charset="0"/>
              </a:rPr>
              <a:t>Alan </a:t>
            </a:r>
            <a:r>
              <a:rPr lang="en-US" sz="1200" dirty="0" err="1" smtClean="0">
                <a:solidFill>
                  <a:srgbClr val="000000"/>
                </a:solidFill>
                <a:latin typeface="Arial" panose="020B0604020202020204" pitchFamily="34" charset="0"/>
              </a:rPr>
              <a:t>Temiryaev</a:t>
            </a:r>
            <a:endParaRPr lang="en-US" sz="1200" dirty="0" smtClean="0">
              <a:solidFill>
                <a:srgbClr val="000000"/>
              </a:solidFill>
              <a:latin typeface="Arial" panose="020B0604020202020204" pitchFamily="34" charset="0"/>
            </a:endParaRPr>
          </a:p>
          <a:p>
            <a:r>
              <a:rPr lang="en-US" sz="1200" dirty="0" smtClean="0">
                <a:solidFill>
                  <a:srgbClr val="000000"/>
                </a:solidFill>
                <a:latin typeface="Arial" panose="020B0604020202020204" pitchFamily="34" charset="0"/>
              </a:rPr>
              <a:t>Edward Foote</a:t>
            </a:r>
          </a:p>
          <a:p>
            <a:r>
              <a:rPr lang="en-US" sz="1200" dirty="0" err="1" smtClean="0">
                <a:solidFill>
                  <a:srgbClr val="000000"/>
                </a:solidFill>
                <a:latin typeface="Arial" panose="020B0604020202020204" pitchFamily="34" charset="0"/>
              </a:rPr>
              <a:t>Melaku</a:t>
            </a:r>
            <a:r>
              <a:rPr lang="en-US" sz="1200" dirty="0" smtClean="0">
                <a:solidFill>
                  <a:srgbClr val="000000"/>
                </a:solidFill>
                <a:latin typeface="Arial" panose="020B0604020202020204" pitchFamily="34" charset="0"/>
              </a:rPr>
              <a:t> </a:t>
            </a:r>
            <a:r>
              <a:rPr lang="en-US" sz="1200" dirty="0" err="1" smtClean="0">
                <a:solidFill>
                  <a:srgbClr val="000000"/>
                </a:solidFill>
                <a:latin typeface="Arial" panose="020B0604020202020204" pitchFamily="34" charset="0"/>
              </a:rPr>
              <a:t>Melaku</a:t>
            </a:r>
            <a:endParaRPr lang="en-US" sz="1200" dirty="0" smtClean="0">
              <a:solidFill>
                <a:srgbClr val="000000"/>
              </a:solidFill>
              <a:latin typeface="Arial" panose="020B0604020202020204" pitchFamily="34" charset="0"/>
            </a:endParaRPr>
          </a:p>
          <a:p>
            <a:r>
              <a:rPr lang="en-US" sz="1200" dirty="0" smtClean="0">
                <a:solidFill>
                  <a:srgbClr val="000000"/>
                </a:solidFill>
                <a:latin typeface="Arial" panose="020B0604020202020204" pitchFamily="34" charset="0"/>
              </a:rPr>
              <a:t>Tom Banerjee</a:t>
            </a:r>
          </a:p>
          <a:p>
            <a:endParaRPr lang="en-US" sz="1000" dirty="0" smtClean="0">
              <a:solidFill>
                <a:srgbClr val="000000"/>
              </a:solidFill>
              <a:latin typeface="Arial" panose="020B0604020202020204" pitchFamily="34" charset="0"/>
            </a:endParaRPr>
          </a:p>
          <a:p>
            <a:endParaRPr lang="en-US" sz="1000" dirty="0"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18898088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geheading 2"/>
          <p:cNvSpPr>
            <a:spLocks noGrp="1"/>
          </p:cNvSpPr>
          <p:nvPr>
            <p:ph type="title"/>
          </p:nvPr>
        </p:nvSpPr>
        <p:spPr bwMode="auto">
          <a:xfrm>
            <a:off x="393192" y="539495"/>
            <a:ext cx="9262872" cy="246888"/>
          </a:xfrm>
        </p:spPr>
        <p:txBody>
          <a:bodyPr lIns="0" tIns="0" rIns="0" bIns="0" anchor="b" anchorCtr="0"/>
          <a:lstStyle/>
          <a:p>
            <a:r>
              <a:rPr lang="en-US" kern="1200" dirty="0" smtClean="0">
                <a:solidFill>
                  <a:srgbClr val="002750"/>
                </a:solidFill>
                <a:latin typeface="Arial" panose="020B0604020202020204" pitchFamily="34" charset="0"/>
              </a:rPr>
              <a:t>Overview</a:t>
            </a:r>
            <a:endParaRPr lang="en-US" kern="1200" dirty="0">
              <a:solidFill>
                <a:srgbClr val="002750"/>
              </a:solidFill>
              <a:latin typeface="Arial" panose="020B0604020202020204" pitchFamily="34" charset="0"/>
            </a:endParaRPr>
          </a:p>
        </p:txBody>
      </p:sp>
      <p:sp>
        <p:nvSpPr>
          <p:cNvPr id="3" name="Subheading 2"/>
          <p:cNvSpPr txBox="1"/>
          <p:nvPr/>
        </p:nvSpPr>
        <p:spPr>
          <a:xfrm>
            <a:off x="393192" y="877824"/>
            <a:ext cx="9262872" cy="182880"/>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0" rIns="0" bIns="0" rtlCol="0" anchor="t" anchorCtr="0">
            <a:spAutoFit/>
          </a:bodyPr>
          <a:lstStyle/>
          <a:p>
            <a:r>
              <a:rPr lang="en-US" sz="1200" dirty="0" smtClean="0">
                <a:solidFill>
                  <a:srgbClr val="0051A5"/>
                </a:solidFill>
                <a:latin typeface="Arial" panose="020B0604020202020204" pitchFamily="34" charset="0"/>
              </a:rPr>
              <a:t>Executive Summary</a:t>
            </a:r>
          </a:p>
        </p:txBody>
      </p:sp>
      <p:sp>
        <p:nvSpPr>
          <p:cNvPr id="4" name="HeadingBody FixedLength 3_1"/>
          <p:cNvSpPr txBox="1"/>
          <p:nvPr/>
        </p:nvSpPr>
        <p:spPr>
          <a:xfrm>
            <a:off x="393192" y="1355296"/>
            <a:ext cx="9262872"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smtClean="0">
                <a:solidFill>
                  <a:srgbClr val="0051A5"/>
                </a:solidFill>
                <a:latin typeface="Arial" panose="020B0604020202020204" pitchFamily="34" charset="0"/>
              </a:rPr>
              <a:t>Project Description</a:t>
            </a:r>
            <a:endParaRPr lang="en-US" sz="1000" dirty="0" smtClean="0">
              <a:solidFill>
                <a:srgbClr val="000000"/>
              </a:solidFill>
              <a:latin typeface="Arial" panose="020B0604020202020204" pitchFamily="34" charset="0"/>
            </a:endParaRPr>
          </a:p>
        </p:txBody>
      </p:sp>
      <p:sp>
        <p:nvSpPr>
          <p:cNvPr id="5" name="HeadingBody 3_1"/>
          <p:cNvSpPr txBox="1"/>
          <p:nvPr/>
        </p:nvSpPr>
        <p:spPr>
          <a:xfrm>
            <a:off x="393192" y="1607312"/>
            <a:ext cx="9262872" cy="2699217"/>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t" anchorCtr="0">
            <a:noAutofit/>
          </a:bodyPr>
          <a:lstStyle/>
          <a:p>
            <a:pPr marL="164465" lvl="2" indent="-146304">
              <a:spcBef>
                <a:spcPts val="400"/>
              </a:spcBef>
              <a:buClr>
                <a:srgbClr val="0051A5"/>
              </a:buClr>
              <a:buSzPct val="100000"/>
              <a:buFont typeface="Wingdings" panose="05000000000000000000" pitchFamily="2" charset="2"/>
              <a:buChar char="§"/>
            </a:pPr>
            <a:r>
              <a:rPr lang="en-US" sz="1000" dirty="0" smtClean="0">
                <a:solidFill>
                  <a:srgbClr val="000000"/>
                </a:solidFill>
                <a:latin typeface="Arial" panose="020B0604020202020204" pitchFamily="34" charset="0"/>
              </a:rPr>
              <a:t>In this project we will be implementing a simple machine learning trading algorithm that utilizes traditional market signals to recommend Buy/Sell ratings for a particular stock</a:t>
            </a:r>
          </a:p>
          <a:p>
            <a:pPr marL="164465" lvl="2" indent="-146304">
              <a:spcBef>
                <a:spcPts val="400"/>
              </a:spcBef>
              <a:buClr>
                <a:srgbClr val="0051A5"/>
              </a:buClr>
              <a:buSzPct val="100000"/>
              <a:buFont typeface="Wingdings" panose="05000000000000000000" pitchFamily="2" charset="2"/>
              <a:buChar char="§"/>
            </a:pPr>
            <a:r>
              <a:rPr lang="en-US" sz="1000" dirty="0" smtClean="0">
                <a:solidFill>
                  <a:srgbClr val="000000"/>
                </a:solidFill>
                <a:latin typeface="Arial" panose="020B0604020202020204" pitchFamily="34" charset="0"/>
              </a:rPr>
              <a:t>While there was some thought given to using internal financial ratios determine future price trends we eventually settled on using broader technical indicators as we felt the former would be too industry specific</a:t>
            </a:r>
          </a:p>
          <a:p>
            <a:pPr marL="164465" lvl="2" indent="-146304">
              <a:spcBef>
                <a:spcPts val="400"/>
              </a:spcBef>
              <a:buClr>
                <a:srgbClr val="0051A5"/>
              </a:buClr>
              <a:buSzPct val="100000"/>
              <a:buFont typeface="Wingdings" panose="05000000000000000000" pitchFamily="2" charset="2"/>
              <a:buChar char="§"/>
            </a:pPr>
            <a:r>
              <a:rPr lang="en-US" sz="1000" dirty="0" smtClean="0">
                <a:solidFill>
                  <a:srgbClr val="000000"/>
                </a:solidFill>
                <a:latin typeface="Arial" panose="020B0604020202020204" pitchFamily="34" charset="0"/>
              </a:rPr>
              <a:t>The market signals we settled on were:</a:t>
            </a:r>
          </a:p>
          <a:p>
            <a:pPr marL="621665" lvl="3" indent="-146304">
              <a:spcBef>
                <a:spcPts val="400"/>
              </a:spcBef>
              <a:buClr>
                <a:srgbClr val="0051A5"/>
              </a:buClr>
              <a:buSzPct val="100000"/>
              <a:buFont typeface="Wingdings" panose="05000000000000000000" pitchFamily="2" charset="2"/>
              <a:buChar char="§"/>
            </a:pPr>
            <a:r>
              <a:rPr lang="en-US" sz="1000" dirty="0" smtClean="0">
                <a:solidFill>
                  <a:srgbClr val="000000"/>
                </a:solidFill>
                <a:latin typeface="Arial" panose="020B0604020202020204" pitchFamily="34" charset="0"/>
              </a:rPr>
              <a:t>SMA </a:t>
            </a:r>
            <a:r>
              <a:rPr lang="en-US" sz="1000" dirty="0">
                <a:solidFill>
                  <a:srgbClr val="000000"/>
                </a:solidFill>
                <a:latin typeface="Arial" panose="020B0604020202020204" pitchFamily="34" charset="0"/>
              </a:rPr>
              <a:t>(“Simple Moving Average”): Calculates a historical average of prices during a specific time period</a:t>
            </a:r>
          </a:p>
          <a:p>
            <a:pPr marL="804545" lvl="4" indent="-146304">
              <a:spcBef>
                <a:spcPts val="400"/>
              </a:spcBef>
              <a:buClr>
                <a:srgbClr val="000000"/>
              </a:buClr>
              <a:buSzPct val="100000"/>
              <a:buFont typeface="Symbol" panose="05050102010706020507" pitchFamily="18" charset="2"/>
              <a:buChar char="-"/>
            </a:pPr>
            <a:r>
              <a:rPr lang="en-US" sz="1000" dirty="0">
                <a:solidFill>
                  <a:srgbClr val="000000"/>
                </a:solidFill>
                <a:latin typeface="Arial" panose="020B0604020202020204" pitchFamily="34" charset="0"/>
              </a:rPr>
              <a:t>The SMA can be enhanced by assigning higher weightings to more recent price action (EMA)</a:t>
            </a:r>
          </a:p>
          <a:p>
            <a:pPr marL="621665" lvl="3" indent="-146304">
              <a:spcBef>
                <a:spcPts val="400"/>
              </a:spcBef>
              <a:buClr>
                <a:srgbClr val="0051A5"/>
              </a:buClr>
              <a:buSzPct val="100000"/>
              <a:buFont typeface="Wingdings" panose="05000000000000000000" pitchFamily="2" charset="2"/>
              <a:buChar char="§"/>
            </a:pPr>
            <a:r>
              <a:rPr lang="en-US" sz="1000" dirty="0">
                <a:solidFill>
                  <a:srgbClr val="000000"/>
                </a:solidFill>
                <a:latin typeface="Arial" panose="020B0604020202020204" pitchFamily="34" charset="0"/>
              </a:rPr>
              <a:t>MACD (“Moving Average Convergence Divergence”): Evaluates the differential in two moving averages of a security’s price to recommend Buy/Sell ratings</a:t>
            </a:r>
          </a:p>
          <a:p>
            <a:pPr marL="621665" lvl="3" indent="-146304">
              <a:spcBef>
                <a:spcPts val="400"/>
              </a:spcBef>
              <a:buClr>
                <a:srgbClr val="0051A5"/>
              </a:buClr>
              <a:buSzPct val="100000"/>
              <a:buFont typeface="Wingdings" panose="05000000000000000000" pitchFamily="2" charset="2"/>
              <a:buChar char="§"/>
            </a:pPr>
            <a:r>
              <a:rPr lang="en-US" sz="1000" dirty="0">
                <a:solidFill>
                  <a:srgbClr val="000000"/>
                </a:solidFill>
                <a:latin typeface="Arial" panose="020B0604020202020204" pitchFamily="34" charset="0"/>
              </a:rPr>
              <a:t>RSI (“Relative Strength Indicator”): Measures the magnitude of recent price changes on a scale of 0 to </a:t>
            </a:r>
            <a:r>
              <a:rPr lang="en-US" sz="1000" dirty="0" smtClean="0">
                <a:solidFill>
                  <a:srgbClr val="000000"/>
                </a:solidFill>
                <a:latin typeface="Arial" panose="020B0604020202020204" pitchFamily="34" charset="0"/>
              </a:rPr>
              <a:t>100</a:t>
            </a:r>
          </a:p>
          <a:p>
            <a:pPr marL="164465" lvl="2" indent="-146304">
              <a:spcBef>
                <a:spcPts val="400"/>
              </a:spcBef>
              <a:buClr>
                <a:srgbClr val="0051A5"/>
              </a:buClr>
              <a:buSzPct val="100000"/>
              <a:buFont typeface="Wingdings" panose="05000000000000000000" pitchFamily="2" charset="2"/>
              <a:buChar char="§"/>
            </a:pPr>
            <a:r>
              <a:rPr lang="en-US" sz="1000" dirty="0">
                <a:solidFill>
                  <a:srgbClr val="000000"/>
                </a:solidFill>
                <a:latin typeface="Arial" panose="020B0604020202020204" pitchFamily="34" charset="0"/>
              </a:rPr>
              <a:t>Since the signals we </a:t>
            </a:r>
            <a:r>
              <a:rPr lang="en-US" sz="1000" dirty="0" smtClean="0">
                <a:solidFill>
                  <a:srgbClr val="000000"/>
                </a:solidFill>
                <a:latin typeface="Arial" panose="020B0604020202020204" pitchFamily="34" charset="0"/>
              </a:rPr>
              <a:t>were </a:t>
            </a:r>
            <a:r>
              <a:rPr lang="en-US" sz="1000" dirty="0">
                <a:solidFill>
                  <a:srgbClr val="000000"/>
                </a:solidFill>
                <a:latin typeface="Arial" panose="020B0604020202020204" pitchFamily="34" charset="0"/>
              </a:rPr>
              <a:t>modelling will be fairly generic the Team felt a well diversified enterprise with a long track record operating in a strongly regulated industry </a:t>
            </a:r>
            <a:r>
              <a:rPr lang="en-US" sz="1000" dirty="0" smtClean="0">
                <a:solidFill>
                  <a:srgbClr val="000000"/>
                </a:solidFill>
                <a:latin typeface="Arial" panose="020B0604020202020204" pitchFamily="34" charset="0"/>
              </a:rPr>
              <a:t>would provide </a:t>
            </a:r>
            <a:r>
              <a:rPr lang="en-US" sz="1000" dirty="0">
                <a:solidFill>
                  <a:srgbClr val="000000"/>
                </a:solidFill>
                <a:latin typeface="Arial" panose="020B0604020202020204" pitchFamily="34" charset="0"/>
              </a:rPr>
              <a:t>the best analytical setting to judge the algorithm’s utility</a:t>
            </a:r>
          </a:p>
          <a:p>
            <a:pPr marL="804545" lvl="4" indent="-146304">
              <a:spcBef>
                <a:spcPts val="400"/>
              </a:spcBef>
              <a:buClr>
                <a:srgbClr val="000000"/>
              </a:buClr>
              <a:buSzPct val="100000"/>
              <a:buFont typeface="Symbol" panose="05050102010706020507" pitchFamily="18" charset="2"/>
              <a:buChar char="-"/>
            </a:pPr>
            <a:r>
              <a:rPr lang="en-US" sz="1000" dirty="0" smtClean="0">
                <a:solidFill>
                  <a:srgbClr val="000000"/>
                </a:solidFill>
                <a:latin typeface="Arial" panose="020B0604020202020204" pitchFamily="34" charset="0"/>
              </a:rPr>
              <a:t>To that end, the </a:t>
            </a:r>
            <a:r>
              <a:rPr lang="en-US" sz="1000" dirty="0">
                <a:solidFill>
                  <a:srgbClr val="000000"/>
                </a:solidFill>
                <a:latin typeface="Arial" panose="020B0604020202020204" pitchFamily="34" charset="0"/>
              </a:rPr>
              <a:t>stock we decided to evaluate </a:t>
            </a:r>
            <a:r>
              <a:rPr lang="en-US" sz="1000" dirty="0" smtClean="0">
                <a:solidFill>
                  <a:srgbClr val="000000"/>
                </a:solidFill>
                <a:latin typeface="Arial" panose="020B0604020202020204" pitchFamily="34" charset="0"/>
              </a:rPr>
              <a:t>to test our algorithm was </a:t>
            </a:r>
            <a:r>
              <a:rPr lang="en-US" sz="1000" dirty="0">
                <a:solidFill>
                  <a:srgbClr val="000000"/>
                </a:solidFill>
                <a:latin typeface="Arial" panose="020B0604020202020204" pitchFamily="34" charset="0"/>
              </a:rPr>
              <a:t>JP Morgan Chase &amp; Co. (“JPM</a:t>
            </a:r>
            <a:r>
              <a:rPr lang="en-US" sz="1000" dirty="0" smtClean="0">
                <a:solidFill>
                  <a:srgbClr val="000000"/>
                </a:solidFill>
                <a:latin typeface="Arial" panose="020B0604020202020204" pitchFamily="34" charset="0"/>
              </a:rPr>
              <a:t>”)</a:t>
            </a:r>
          </a:p>
        </p:txBody>
      </p:sp>
      <p:cxnSp>
        <p:nvCxnSpPr>
          <p:cNvPr id="10" name="Straight Connector 9"/>
          <p:cNvCxnSpPr/>
          <p:nvPr/>
        </p:nvCxnSpPr>
        <p:spPr bwMode="auto">
          <a:xfrm>
            <a:off x="412134" y="1564389"/>
            <a:ext cx="9328186"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504507" y="4489836"/>
            <a:ext cx="9040242" cy="1692771"/>
          </a:xfrm>
          <a:prstGeom prst="rect">
            <a:avLst/>
          </a:prstGeom>
          <a:solidFill>
            <a:srgbClr val="C3E2FA"/>
          </a:solidFill>
          <a:ln w="22225">
            <a:solidFill>
              <a:srgbClr val="0051A5"/>
            </a:solidFill>
            <a:prstDash val="sysDash"/>
          </a:ln>
          <a:extLst/>
        </p:spPr>
        <p:txBody>
          <a:bodyPr vert="horz" wrap="square" lIns="91440" tIns="0" rIns="91440" bIns="0" rtlCol="0" anchor="t">
            <a:spAutoFit/>
          </a:bodyPr>
          <a:lstStyle/>
          <a:p>
            <a:r>
              <a:rPr lang="en-US" sz="2000" i="1" dirty="0" smtClean="0"/>
              <a:t>“</a:t>
            </a:r>
            <a:r>
              <a:rPr lang="en-US" sz="1000" dirty="0"/>
              <a:t>JPMorgan Chase &amp; Co. is an American multinational investment bank and financial services holding company headquartered in New York City. JPMorgan Chase is incorporated in Delaware. As of June 30, 2021, JPMorgan Chase is the largest bank in the United States and the fifth-largest bank in the world in terms of total assets, with total assets of US$3.684 trillion. As a "Bulge Bracket" bank, it is a major provider of various investment banking and financial services. As of 2021 it is the largest lender to the fossil fuel industry in the world. It is one of America's Big Four banks, along with Bank of America, Citigroup, and Wells Fargo. JPMorgan Chase is considered to be a universal bank and a custodian bank. The J.P. Morgan brand is used by the investment banking, asset management, private banking, private wealth management, and treasury services divisions. Fiduciary activity within private banking and private wealth management is done under the aegis of JPMorgan Chase Bank, N.A.—the actual trustee. The Chase brand is used for credit card services in the United States and Canada, the bank's retail banking activities in the United States, and commercial banking.</a:t>
            </a:r>
            <a:r>
              <a:rPr lang="en-US" sz="1000" i="1" dirty="0" smtClean="0"/>
              <a:t>	</a:t>
            </a:r>
            <a:endParaRPr lang="en-US" sz="1000" i="1" dirty="0"/>
          </a:p>
          <a:p>
            <a:pPr algn="l"/>
            <a:r>
              <a:rPr lang="en-US" sz="2000" i="1" dirty="0" smtClean="0">
                <a:solidFill>
                  <a:srgbClr val="000000"/>
                </a:solidFill>
                <a:latin typeface="Arial" panose="020B0604020202020204" pitchFamily="34" charset="0"/>
              </a:rPr>
              <a:t>“</a:t>
            </a:r>
          </a:p>
        </p:txBody>
      </p:sp>
    </p:spTree>
    <p:extLst>
      <p:ext uri="{BB962C8B-B14F-4D97-AF65-F5344CB8AC3E}">
        <p14:creationId xmlns:p14="http://schemas.microsoft.com/office/powerpoint/2010/main" val="3061236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402302" y="3934866"/>
            <a:ext cx="2999492" cy="2341067"/>
          </a:xfrm>
          <a:prstGeom prst="rect">
            <a:avLst/>
          </a:prstGeom>
        </p:spPr>
      </p:pic>
      <p:sp>
        <p:nvSpPr>
          <p:cNvPr id="2" name="Pageheading 2"/>
          <p:cNvSpPr>
            <a:spLocks noGrp="1"/>
          </p:cNvSpPr>
          <p:nvPr>
            <p:ph type="title"/>
          </p:nvPr>
        </p:nvSpPr>
        <p:spPr bwMode="auto">
          <a:xfrm>
            <a:off x="393192" y="539495"/>
            <a:ext cx="9262872" cy="246888"/>
          </a:xfrm>
        </p:spPr>
        <p:txBody>
          <a:bodyPr lIns="0" tIns="0" rIns="0" bIns="0" anchor="b" anchorCtr="0"/>
          <a:lstStyle/>
          <a:p>
            <a:r>
              <a:rPr lang="en-US" kern="1200" dirty="0" smtClean="0">
                <a:solidFill>
                  <a:srgbClr val="002750"/>
                </a:solidFill>
                <a:latin typeface="Arial" panose="020B0604020202020204" pitchFamily="34" charset="0"/>
              </a:rPr>
              <a:t>More about Signals</a:t>
            </a:r>
            <a:endParaRPr lang="en-US" kern="1200" dirty="0">
              <a:solidFill>
                <a:srgbClr val="002750"/>
              </a:solidFill>
              <a:latin typeface="Arial" panose="020B0604020202020204" pitchFamily="34" charset="0"/>
            </a:endParaRPr>
          </a:p>
        </p:txBody>
      </p:sp>
      <p:sp>
        <p:nvSpPr>
          <p:cNvPr id="3" name="Subheading 2"/>
          <p:cNvSpPr txBox="1"/>
          <p:nvPr/>
        </p:nvSpPr>
        <p:spPr>
          <a:xfrm>
            <a:off x="393192" y="877824"/>
            <a:ext cx="9262872" cy="182880"/>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0" rIns="0" bIns="0" rtlCol="0" anchor="t" anchorCtr="0">
            <a:spAutoFit/>
          </a:bodyPr>
          <a:lstStyle/>
          <a:p>
            <a:r>
              <a:rPr lang="en-US" sz="1200" dirty="0" smtClean="0">
                <a:solidFill>
                  <a:srgbClr val="0051A5"/>
                </a:solidFill>
                <a:latin typeface="Arial" panose="020B0604020202020204" pitchFamily="34" charset="0"/>
              </a:rPr>
              <a:t>Technical Indicators</a:t>
            </a:r>
          </a:p>
        </p:txBody>
      </p:sp>
      <p:sp>
        <p:nvSpPr>
          <p:cNvPr id="4" name="HeadingBody FixedLength 3_1"/>
          <p:cNvSpPr txBox="1"/>
          <p:nvPr/>
        </p:nvSpPr>
        <p:spPr>
          <a:xfrm>
            <a:off x="393192" y="1355296"/>
            <a:ext cx="2990088"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smtClean="0">
                <a:solidFill>
                  <a:srgbClr val="0051A5"/>
                </a:solidFill>
                <a:latin typeface="Arial" panose="020B0604020202020204" pitchFamily="34" charset="0"/>
              </a:rPr>
              <a:t>Simple Moving Average (“SMA”)</a:t>
            </a:r>
            <a:endParaRPr lang="en-US" sz="1000" dirty="0" smtClean="0">
              <a:solidFill>
                <a:srgbClr val="000000"/>
              </a:solidFill>
              <a:latin typeface="Arial" panose="020B0604020202020204" pitchFamily="34" charset="0"/>
            </a:endParaRPr>
          </a:p>
        </p:txBody>
      </p:sp>
      <p:sp>
        <p:nvSpPr>
          <p:cNvPr id="5" name="HeadingBody 3_1"/>
          <p:cNvSpPr txBox="1"/>
          <p:nvPr/>
        </p:nvSpPr>
        <p:spPr>
          <a:xfrm>
            <a:off x="393192" y="1607312"/>
            <a:ext cx="2990088" cy="1026160"/>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t" anchorCtr="0">
            <a:noAutofit/>
          </a:bodyPr>
          <a:lstStyle/>
          <a:p>
            <a:pPr marL="164465" lvl="2" indent="-146304">
              <a:spcBef>
                <a:spcPts val="400"/>
              </a:spcBef>
              <a:buClr>
                <a:srgbClr val="0051A5"/>
              </a:buClr>
              <a:buSzPct val="100000"/>
              <a:buFont typeface="Wingdings" panose="05000000000000000000" pitchFamily="2" charset="2"/>
              <a:buChar char="§"/>
            </a:pPr>
            <a:r>
              <a:rPr lang="en-US" sz="1000" dirty="0" smtClean="0">
                <a:solidFill>
                  <a:srgbClr val="000000"/>
                </a:solidFill>
                <a:latin typeface="Arial" panose="020B0604020202020204" pitchFamily="34" charset="0"/>
              </a:rPr>
              <a:t>The SMA calculates the average of a selected range of prices over a particular time period</a:t>
            </a:r>
          </a:p>
          <a:p>
            <a:pPr marL="164465" lvl="2" indent="-146304">
              <a:spcBef>
                <a:spcPts val="400"/>
              </a:spcBef>
              <a:buClr>
                <a:srgbClr val="0051A5"/>
              </a:buClr>
              <a:buSzPct val="100000"/>
              <a:buFont typeface="Wingdings" panose="05000000000000000000" pitchFamily="2" charset="2"/>
              <a:buChar char="§"/>
            </a:pPr>
            <a:r>
              <a:rPr lang="en-US" sz="1000" dirty="0" smtClean="0">
                <a:solidFill>
                  <a:srgbClr val="000000"/>
                </a:solidFill>
                <a:latin typeface="Arial" panose="020B0604020202020204" pitchFamily="34" charset="0"/>
              </a:rPr>
              <a:t>This is meant to smooth out volatility and make it easier to view the price trend of a security</a:t>
            </a:r>
          </a:p>
          <a:p>
            <a:pPr marL="164465" lvl="2" indent="-146304">
              <a:spcBef>
                <a:spcPts val="400"/>
              </a:spcBef>
              <a:buClr>
                <a:srgbClr val="0051A5"/>
              </a:buClr>
              <a:buSzPct val="100000"/>
              <a:buFont typeface="Wingdings" panose="05000000000000000000" pitchFamily="2" charset="2"/>
              <a:buChar char="§"/>
            </a:pPr>
            <a:r>
              <a:rPr lang="en-US" sz="1000" dirty="0" smtClean="0">
                <a:solidFill>
                  <a:srgbClr val="000000"/>
                </a:solidFill>
                <a:latin typeface="Arial" panose="020B0604020202020204" pitchFamily="34" charset="0"/>
              </a:rPr>
              <a:t>Two popular trading patterns that use SMA leverages the 50 day and 200 day moving average</a:t>
            </a:r>
          </a:p>
          <a:p>
            <a:pPr marL="347345" lvl="3" indent="-146304">
              <a:spcBef>
                <a:spcPts val="400"/>
              </a:spcBef>
              <a:buClr>
                <a:srgbClr val="000000"/>
              </a:buClr>
              <a:buSzPct val="100000"/>
              <a:buFont typeface="Symbol" panose="05050102010706020507" pitchFamily="18" charset="2"/>
              <a:buChar char="-"/>
            </a:pPr>
            <a:r>
              <a:rPr lang="en-US" sz="1000" dirty="0" smtClean="0">
                <a:solidFill>
                  <a:srgbClr val="000000"/>
                </a:solidFill>
                <a:latin typeface="Arial" panose="020B0604020202020204" pitchFamily="34" charset="0"/>
              </a:rPr>
              <a:t>When the 50 day SMA crosses below the 200 day SMA a bearish signal is triggered</a:t>
            </a:r>
          </a:p>
          <a:p>
            <a:pPr marL="347345" lvl="3" indent="-146304">
              <a:spcBef>
                <a:spcPts val="400"/>
              </a:spcBef>
              <a:buClr>
                <a:srgbClr val="000000"/>
              </a:buClr>
              <a:buSzPct val="100000"/>
              <a:buFont typeface="Symbol" panose="05050102010706020507" pitchFamily="18" charset="2"/>
              <a:buChar char="-"/>
            </a:pPr>
            <a:r>
              <a:rPr lang="en-US" sz="1000" dirty="0" smtClean="0">
                <a:solidFill>
                  <a:srgbClr val="000000"/>
                </a:solidFill>
                <a:latin typeface="Arial" panose="020B0604020202020204" pitchFamily="34" charset="0"/>
              </a:rPr>
              <a:t>Conversely when the 50 day SMA crosses above the 200 day SMA a bullish signal is triggered</a:t>
            </a:r>
          </a:p>
        </p:txBody>
      </p:sp>
      <p:sp>
        <p:nvSpPr>
          <p:cNvPr id="6" name="HeadingBody FixedLength 5_1"/>
          <p:cNvSpPr txBox="1"/>
          <p:nvPr/>
        </p:nvSpPr>
        <p:spPr>
          <a:xfrm>
            <a:off x="3527037" y="1355296"/>
            <a:ext cx="2990088"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smtClean="0">
                <a:solidFill>
                  <a:srgbClr val="0051A5"/>
                </a:solidFill>
                <a:latin typeface="Arial" panose="020B0604020202020204" pitchFamily="34" charset="0"/>
              </a:rPr>
              <a:t>Moving Average Conv./Divergence (“MACD”)</a:t>
            </a:r>
            <a:endParaRPr lang="en-US" sz="1000" dirty="0" smtClean="0">
              <a:solidFill>
                <a:srgbClr val="000000"/>
              </a:solidFill>
              <a:latin typeface="Arial" panose="020B0604020202020204" pitchFamily="34" charset="0"/>
            </a:endParaRPr>
          </a:p>
        </p:txBody>
      </p:sp>
      <p:sp>
        <p:nvSpPr>
          <p:cNvPr id="7" name="HeadingBody 5_1"/>
          <p:cNvSpPr txBox="1"/>
          <p:nvPr/>
        </p:nvSpPr>
        <p:spPr>
          <a:xfrm>
            <a:off x="3527037" y="1607312"/>
            <a:ext cx="2990088" cy="1026160"/>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t" anchorCtr="0">
            <a:noAutofit/>
          </a:bodyPr>
          <a:lstStyle/>
          <a:p>
            <a:pPr marL="164465" lvl="2" indent="-146304">
              <a:spcBef>
                <a:spcPts val="400"/>
              </a:spcBef>
              <a:buClr>
                <a:srgbClr val="0051A5"/>
              </a:buClr>
              <a:buSzPct val="100000"/>
              <a:buFont typeface="Wingdings" panose="05000000000000000000" pitchFamily="2" charset="2"/>
              <a:buChar char="§"/>
            </a:pPr>
            <a:r>
              <a:rPr lang="en-US" sz="1000" dirty="0" smtClean="0">
                <a:solidFill>
                  <a:srgbClr val="000000"/>
                </a:solidFill>
                <a:latin typeface="Arial" panose="020B0604020202020204" pitchFamily="34" charset="0"/>
              </a:rPr>
              <a:t>The MACD leverages exponential moving average (“EMA”) and shows the relationship between a long term and short tem moving average</a:t>
            </a:r>
          </a:p>
          <a:p>
            <a:pPr marL="347345" lvl="3" indent="-146304">
              <a:spcBef>
                <a:spcPts val="400"/>
              </a:spcBef>
              <a:buClr>
                <a:srgbClr val="000000"/>
              </a:buClr>
              <a:buSzPct val="100000"/>
              <a:buFont typeface="Symbol" panose="05050102010706020507" pitchFamily="18" charset="2"/>
              <a:buChar char="-"/>
            </a:pPr>
            <a:r>
              <a:rPr lang="en-US" sz="1000" dirty="0" smtClean="0">
                <a:solidFill>
                  <a:srgbClr val="000000"/>
                </a:solidFill>
                <a:latin typeface="Arial" panose="020B0604020202020204" pitchFamily="34" charset="0"/>
              </a:rPr>
              <a:t>The EMA is a variation of the SMA which assigns higher weightings to recent price action</a:t>
            </a:r>
          </a:p>
          <a:p>
            <a:pPr marL="164465" lvl="2" indent="-146304">
              <a:spcBef>
                <a:spcPts val="400"/>
              </a:spcBef>
              <a:buClr>
                <a:srgbClr val="0051A5"/>
              </a:buClr>
              <a:buSzPct val="100000"/>
              <a:buFont typeface="Wingdings" panose="05000000000000000000" pitchFamily="2" charset="2"/>
              <a:buChar char="§"/>
            </a:pPr>
            <a:r>
              <a:rPr lang="en-US" sz="1000" dirty="0">
                <a:solidFill>
                  <a:srgbClr val="000000"/>
                </a:solidFill>
                <a:latin typeface="Arial" panose="020B0604020202020204" pitchFamily="34" charset="0"/>
              </a:rPr>
              <a:t>Specifically MACD takes the difference between the 12 period EMA and 26 Period EMA and is frequently plotted against a signal line</a:t>
            </a:r>
          </a:p>
          <a:p>
            <a:pPr marL="530225" lvl="4" indent="-146304">
              <a:spcBef>
                <a:spcPts val="400"/>
              </a:spcBef>
              <a:buClr>
                <a:srgbClr val="000000"/>
              </a:buClr>
              <a:buSzPct val="100000"/>
              <a:buFont typeface="Symbol" panose="05050102010706020507" pitchFamily="18" charset="2"/>
              <a:buChar char="-"/>
            </a:pPr>
            <a:r>
              <a:rPr lang="en-US" sz="1000" dirty="0" smtClean="0">
                <a:solidFill>
                  <a:srgbClr val="000000"/>
                </a:solidFill>
                <a:latin typeface="Arial" panose="020B0604020202020204" pitchFamily="34" charset="0"/>
              </a:rPr>
              <a:t>A positive MACD value signals bullish momentum while a negative MACD value signals bearish momentum </a:t>
            </a:r>
          </a:p>
        </p:txBody>
      </p:sp>
      <p:sp>
        <p:nvSpPr>
          <p:cNvPr id="8" name="HeadingBody FixedLength 7_1"/>
          <p:cNvSpPr txBox="1"/>
          <p:nvPr/>
        </p:nvSpPr>
        <p:spPr>
          <a:xfrm>
            <a:off x="6660883" y="1355296"/>
            <a:ext cx="2990088"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smtClean="0">
                <a:solidFill>
                  <a:srgbClr val="0051A5"/>
                </a:solidFill>
                <a:latin typeface="Arial" panose="020B0604020202020204" pitchFamily="34" charset="0"/>
              </a:rPr>
              <a:t>Relative Strength Indicator (“RSI”)</a:t>
            </a:r>
            <a:endParaRPr lang="en-US" sz="1000" dirty="0" smtClean="0">
              <a:solidFill>
                <a:srgbClr val="000000"/>
              </a:solidFill>
              <a:latin typeface="Arial" panose="020B0604020202020204" pitchFamily="34" charset="0"/>
            </a:endParaRPr>
          </a:p>
        </p:txBody>
      </p:sp>
      <p:sp>
        <p:nvSpPr>
          <p:cNvPr id="9" name="HeadingBody 7_1"/>
          <p:cNvSpPr txBox="1"/>
          <p:nvPr/>
        </p:nvSpPr>
        <p:spPr>
          <a:xfrm>
            <a:off x="6660883" y="1607312"/>
            <a:ext cx="2990088" cy="1026160"/>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t" anchorCtr="0">
            <a:noAutofit/>
          </a:bodyPr>
          <a:lstStyle/>
          <a:p>
            <a:pPr marL="164465" lvl="2" indent="-146304">
              <a:spcBef>
                <a:spcPts val="400"/>
              </a:spcBef>
              <a:buClr>
                <a:srgbClr val="0051A5"/>
              </a:buClr>
              <a:buSzPct val="100000"/>
              <a:buFont typeface="Wingdings" panose="05000000000000000000" pitchFamily="2" charset="2"/>
              <a:buChar char="§"/>
            </a:pPr>
            <a:r>
              <a:rPr lang="en-US" sz="1000" dirty="0" smtClean="0">
                <a:solidFill>
                  <a:srgbClr val="000000"/>
                </a:solidFill>
                <a:latin typeface="Arial" panose="020B0604020202020204" pitchFamily="34" charset="0"/>
              </a:rPr>
              <a:t>The RSI measures price change in relation to recent highs and lows</a:t>
            </a:r>
          </a:p>
          <a:p>
            <a:pPr marL="164465" lvl="2" indent="-146304">
              <a:spcBef>
                <a:spcPts val="400"/>
              </a:spcBef>
              <a:buClr>
                <a:srgbClr val="0051A5"/>
              </a:buClr>
              <a:buSzPct val="100000"/>
              <a:buFont typeface="Wingdings" panose="05000000000000000000" pitchFamily="2" charset="2"/>
              <a:buChar char="§"/>
            </a:pPr>
            <a:r>
              <a:rPr lang="en-US" sz="1000" dirty="0" smtClean="0">
                <a:solidFill>
                  <a:srgbClr val="000000"/>
                </a:solidFill>
                <a:latin typeface="Arial" panose="020B0604020202020204" pitchFamily="34" charset="0"/>
              </a:rPr>
              <a:t>The RSI is calculated by averaging price gains and losses over a default time period of 14 periods and is range bound between 0 and 100</a:t>
            </a:r>
          </a:p>
          <a:p>
            <a:pPr marL="164465" lvl="2" indent="-146304">
              <a:spcBef>
                <a:spcPts val="400"/>
              </a:spcBef>
              <a:buClr>
                <a:srgbClr val="0051A5"/>
              </a:buClr>
              <a:buSzPct val="100000"/>
              <a:buFont typeface="Wingdings" panose="05000000000000000000" pitchFamily="2" charset="2"/>
              <a:buChar char="§"/>
            </a:pPr>
            <a:r>
              <a:rPr lang="en-US" sz="1000" dirty="0" smtClean="0">
                <a:solidFill>
                  <a:srgbClr val="000000"/>
                </a:solidFill>
                <a:latin typeface="Arial" panose="020B0604020202020204" pitchFamily="34" charset="0"/>
              </a:rPr>
              <a:t>An asset is considered overbought when the RSI is above 70% and oversold when it is below 30%</a:t>
            </a:r>
          </a:p>
        </p:txBody>
      </p:sp>
      <p:cxnSp>
        <p:nvCxnSpPr>
          <p:cNvPr id="10" name="Straight Connector 9"/>
          <p:cNvCxnSpPr/>
          <p:nvPr/>
        </p:nvCxnSpPr>
        <p:spPr bwMode="auto">
          <a:xfrm>
            <a:off x="402302" y="1564389"/>
            <a:ext cx="2773518"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3527037" y="1564389"/>
            <a:ext cx="2773518"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6660883" y="1564389"/>
            <a:ext cx="2773518"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p:cNvSpPr txBox="1"/>
          <p:nvPr/>
        </p:nvSpPr>
        <p:spPr>
          <a:xfrm>
            <a:off x="538758" y="4026285"/>
            <a:ext cx="1041952" cy="123111"/>
          </a:xfrm>
          <a:prstGeom prst="rect">
            <a:avLst/>
          </a:prstGeom>
          <a:noFill/>
          <a:extLst>
            <a:ext uri="{909E8E84-426E-40DD-AFC4-6F175D3DCCD1}">
              <a14:hiddenFill xmlns:a14="http://schemas.microsoft.com/office/drawing/2010/main">
                <a:solidFill>
                  <a:srgbClr val="EBF0F5"/>
                </a:solidFill>
              </a14:hiddenFill>
            </a:ext>
          </a:extLst>
        </p:spPr>
        <p:txBody>
          <a:bodyPr vert="horz" wrap="none" lIns="0" tIns="0" rIns="0" bIns="0" rtlCol="0" anchor="t">
            <a:spAutoFit/>
          </a:bodyPr>
          <a:lstStyle/>
          <a:p>
            <a:r>
              <a:rPr lang="en-US" sz="800" dirty="0" smtClean="0">
                <a:solidFill>
                  <a:schemeClr val="bg1">
                    <a:lumMod val="50000"/>
                  </a:schemeClr>
                </a:solidFill>
                <a:latin typeface="Arial" panose="020B0604020202020204" pitchFamily="34" charset="0"/>
              </a:rPr>
              <a:t>Underlying Stock Price</a:t>
            </a:r>
          </a:p>
        </p:txBody>
      </p:sp>
      <p:sp>
        <p:nvSpPr>
          <p:cNvPr id="21" name="TextBox 20"/>
          <p:cNvSpPr txBox="1"/>
          <p:nvPr/>
        </p:nvSpPr>
        <p:spPr>
          <a:xfrm>
            <a:off x="538758" y="4181637"/>
            <a:ext cx="562655" cy="123111"/>
          </a:xfrm>
          <a:prstGeom prst="rect">
            <a:avLst/>
          </a:prstGeom>
          <a:noFill/>
          <a:extLst>
            <a:ext uri="{909E8E84-426E-40DD-AFC4-6F175D3DCCD1}">
              <a14:hiddenFill xmlns:a14="http://schemas.microsoft.com/office/drawing/2010/main">
                <a:solidFill>
                  <a:srgbClr val="EBF0F5"/>
                </a:solidFill>
              </a14:hiddenFill>
            </a:ext>
          </a:extLst>
        </p:spPr>
        <p:txBody>
          <a:bodyPr vert="horz" wrap="none" lIns="0" tIns="0" rIns="0" bIns="0" rtlCol="0" anchor="t">
            <a:spAutoFit/>
          </a:bodyPr>
          <a:lstStyle/>
          <a:p>
            <a:r>
              <a:rPr lang="en-US" sz="800" dirty="0" smtClean="0">
                <a:solidFill>
                  <a:srgbClr val="ED7D31"/>
                </a:solidFill>
                <a:latin typeface="Arial" panose="020B0604020202020204" pitchFamily="34" charset="0"/>
              </a:rPr>
              <a:t>50 day SMA</a:t>
            </a:r>
          </a:p>
        </p:txBody>
      </p:sp>
      <p:sp>
        <p:nvSpPr>
          <p:cNvPr id="22" name="TextBox 21"/>
          <p:cNvSpPr txBox="1"/>
          <p:nvPr/>
        </p:nvSpPr>
        <p:spPr>
          <a:xfrm>
            <a:off x="528925" y="4344120"/>
            <a:ext cx="620363" cy="123111"/>
          </a:xfrm>
          <a:prstGeom prst="rect">
            <a:avLst/>
          </a:prstGeom>
          <a:noFill/>
          <a:extLst>
            <a:ext uri="{909E8E84-426E-40DD-AFC4-6F175D3DCCD1}">
              <a14:hiddenFill xmlns:a14="http://schemas.microsoft.com/office/drawing/2010/main">
                <a:solidFill>
                  <a:srgbClr val="EBF0F5"/>
                </a:solidFill>
              </a14:hiddenFill>
            </a:ext>
          </a:extLst>
        </p:spPr>
        <p:txBody>
          <a:bodyPr vert="horz" wrap="none" lIns="0" tIns="0" rIns="0" bIns="0" rtlCol="0" anchor="t">
            <a:spAutoFit/>
          </a:bodyPr>
          <a:lstStyle/>
          <a:p>
            <a:r>
              <a:rPr lang="en-US" sz="800" dirty="0" smtClean="0">
                <a:solidFill>
                  <a:schemeClr val="accent2"/>
                </a:solidFill>
                <a:latin typeface="Arial" panose="020B0604020202020204" pitchFamily="34" charset="0"/>
              </a:rPr>
              <a:t>200 day SMA</a:t>
            </a:r>
          </a:p>
        </p:txBody>
      </p:sp>
      <p:sp>
        <p:nvSpPr>
          <p:cNvPr id="25" name="Down Arrow 24"/>
          <p:cNvSpPr/>
          <p:nvPr/>
        </p:nvSpPr>
        <p:spPr bwMode="auto">
          <a:xfrm>
            <a:off x="2497393" y="5909187"/>
            <a:ext cx="157316" cy="226142"/>
          </a:xfrm>
          <a:prstGeom prst="downArrow">
            <a:avLst/>
          </a:prstGeom>
          <a:solidFill>
            <a:srgbClr val="C00000"/>
          </a:solidFill>
          <a:ln w="9525" algn="ctr">
            <a:noFill/>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dirty="0" smtClean="0">
              <a:solidFill>
                <a:srgbClr val="000000"/>
              </a:solidFill>
              <a:latin typeface="Arial" panose="020B0604020202020204" pitchFamily="34" charset="0"/>
            </a:endParaRPr>
          </a:p>
        </p:txBody>
      </p:sp>
      <p:sp>
        <p:nvSpPr>
          <p:cNvPr id="27" name="Down Arrow 26"/>
          <p:cNvSpPr/>
          <p:nvPr/>
        </p:nvSpPr>
        <p:spPr bwMode="auto">
          <a:xfrm>
            <a:off x="1423394" y="5909187"/>
            <a:ext cx="157316" cy="226142"/>
          </a:xfrm>
          <a:prstGeom prst="downArrow">
            <a:avLst/>
          </a:prstGeom>
          <a:solidFill>
            <a:srgbClr val="C00000"/>
          </a:solidFill>
          <a:ln w="9525" algn="ctr">
            <a:noFill/>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dirty="0" smtClean="0">
              <a:solidFill>
                <a:srgbClr val="000000"/>
              </a:solidFill>
              <a:latin typeface="Arial" panose="020B0604020202020204" pitchFamily="34" charset="0"/>
            </a:endParaRPr>
          </a:p>
        </p:txBody>
      </p:sp>
      <p:sp>
        <p:nvSpPr>
          <p:cNvPr id="29" name="Up Arrow 28"/>
          <p:cNvSpPr/>
          <p:nvPr/>
        </p:nvSpPr>
        <p:spPr bwMode="auto">
          <a:xfrm>
            <a:off x="1960614" y="4670096"/>
            <a:ext cx="155448" cy="228600"/>
          </a:xfrm>
          <a:prstGeom prst="upArrow">
            <a:avLst/>
          </a:prstGeom>
          <a:solidFill>
            <a:srgbClr val="6B702B"/>
          </a:solidFill>
          <a:ln w="9525" algn="ctr">
            <a:noFill/>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dirty="0" smtClean="0">
              <a:solidFill>
                <a:srgbClr val="000000"/>
              </a:solidFill>
              <a:latin typeface="Arial" panose="020B0604020202020204" pitchFamily="34" charset="0"/>
            </a:endParaRPr>
          </a:p>
        </p:txBody>
      </p:sp>
      <p:sp>
        <p:nvSpPr>
          <p:cNvPr id="30" name="Up Arrow 29"/>
          <p:cNvSpPr/>
          <p:nvPr/>
        </p:nvSpPr>
        <p:spPr bwMode="auto">
          <a:xfrm>
            <a:off x="2603480" y="4670096"/>
            <a:ext cx="155448" cy="228600"/>
          </a:xfrm>
          <a:prstGeom prst="upArrow">
            <a:avLst/>
          </a:prstGeom>
          <a:solidFill>
            <a:srgbClr val="6B702B"/>
          </a:solidFill>
          <a:ln w="9525" algn="ctr">
            <a:noFill/>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dirty="0" smtClean="0">
              <a:solidFill>
                <a:srgbClr val="000000"/>
              </a:solidFill>
              <a:latin typeface="Arial" panose="020B0604020202020204" pitchFamily="34" charset="0"/>
            </a:endParaRPr>
          </a:p>
        </p:txBody>
      </p:sp>
      <p:sp>
        <p:nvSpPr>
          <p:cNvPr id="31" name="TextBox 30"/>
          <p:cNvSpPr txBox="1"/>
          <p:nvPr/>
        </p:nvSpPr>
        <p:spPr>
          <a:xfrm>
            <a:off x="1644071" y="5960702"/>
            <a:ext cx="487313" cy="123111"/>
          </a:xfrm>
          <a:prstGeom prst="rect">
            <a:avLst/>
          </a:prstGeom>
          <a:noFill/>
          <a:extLst>
            <a:ext uri="{909E8E84-426E-40DD-AFC4-6F175D3DCCD1}">
              <a14:hiddenFill xmlns:a14="http://schemas.microsoft.com/office/drawing/2010/main">
                <a:solidFill>
                  <a:srgbClr val="EBF0F5"/>
                </a:solidFill>
              </a14:hiddenFill>
            </a:ext>
          </a:extLst>
        </p:spPr>
        <p:txBody>
          <a:bodyPr vert="horz" wrap="none" lIns="0" tIns="0" rIns="0" bIns="0" rtlCol="0" anchor="t">
            <a:spAutoFit/>
          </a:bodyPr>
          <a:lstStyle/>
          <a:p>
            <a:r>
              <a:rPr lang="en-US" sz="800" dirty="0" smtClean="0">
                <a:solidFill>
                  <a:srgbClr val="C00000"/>
                </a:solidFill>
                <a:latin typeface="Arial" panose="020B0604020202020204" pitchFamily="34" charset="0"/>
              </a:rPr>
              <a:t>Sell Signal</a:t>
            </a:r>
          </a:p>
        </p:txBody>
      </p:sp>
      <p:sp>
        <p:nvSpPr>
          <p:cNvPr id="32" name="TextBox 31"/>
          <p:cNvSpPr txBox="1"/>
          <p:nvPr/>
        </p:nvSpPr>
        <p:spPr>
          <a:xfrm>
            <a:off x="2116167" y="4725891"/>
            <a:ext cx="493725" cy="123111"/>
          </a:xfrm>
          <a:prstGeom prst="rect">
            <a:avLst/>
          </a:prstGeom>
          <a:noFill/>
          <a:extLst>
            <a:ext uri="{909E8E84-426E-40DD-AFC4-6F175D3DCCD1}">
              <a14:hiddenFill xmlns:a14="http://schemas.microsoft.com/office/drawing/2010/main">
                <a:solidFill>
                  <a:srgbClr val="EBF0F5"/>
                </a:solidFill>
              </a14:hiddenFill>
            </a:ext>
          </a:extLst>
        </p:spPr>
        <p:txBody>
          <a:bodyPr vert="horz" wrap="none" lIns="0" tIns="0" rIns="0" bIns="0" rtlCol="0" anchor="t">
            <a:spAutoFit/>
          </a:bodyPr>
          <a:lstStyle/>
          <a:p>
            <a:r>
              <a:rPr lang="en-US" sz="800" dirty="0" smtClean="0">
                <a:solidFill>
                  <a:srgbClr val="6B702B"/>
                </a:solidFill>
                <a:latin typeface="Arial" panose="020B0604020202020204" pitchFamily="34" charset="0"/>
              </a:rPr>
              <a:t>Buy Signal</a:t>
            </a:r>
          </a:p>
        </p:txBody>
      </p:sp>
      <p:pic>
        <p:nvPicPr>
          <p:cNvPr id="34" name="Picture 33"/>
          <p:cNvPicPr>
            <a:picLocks noChangeAspect="1"/>
          </p:cNvPicPr>
          <p:nvPr/>
        </p:nvPicPr>
        <p:blipFill>
          <a:blip r:embed="rId3"/>
          <a:stretch>
            <a:fillRect/>
          </a:stretch>
        </p:blipFill>
        <p:spPr>
          <a:xfrm>
            <a:off x="3655295" y="3934866"/>
            <a:ext cx="3005588" cy="2341067"/>
          </a:xfrm>
          <a:prstGeom prst="rect">
            <a:avLst/>
          </a:prstGeom>
        </p:spPr>
      </p:pic>
      <p:sp>
        <p:nvSpPr>
          <p:cNvPr id="35" name="TextBox 34"/>
          <p:cNvSpPr txBox="1"/>
          <p:nvPr/>
        </p:nvSpPr>
        <p:spPr>
          <a:xfrm>
            <a:off x="3798743" y="4063417"/>
            <a:ext cx="2778005" cy="123111"/>
          </a:xfrm>
          <a:prstGeom prst="rect">
            <a:avLst/>
          </a:prstGeom>
          <a:noFill/>
          <a:extLst>
            <a:ext uri="{909E8E84-426E-40DD-AFC4-6F175D3DCCD1}">
              <a14:hiddenFill xmlns:a14="http://schemas.microsoft.com/office/drawing/2010/main">
                <a:solidFill>
                  <a:srgbClr val="EBF0F5"/>
                </a:solidFill>
              </a14:hiddenFill>
            </a:ext>
          </a:extLst>
        </p:spPr>
        <p:txBody>
          <a:bodyPr vert="horz" wrap="none" lIns="0" tIns="0" rIns="0" bIns="0" rtlCol="0" anchor="t">
            <a:spAutoFit/>
          </a:bodyPr>
          <a:lstStyle/>
          <a:p>
            <a:r>
              <a:rPr lang="en-US" sz="800" b="1" dirty="0" smtClean="0">
                <a:solidFill>
                  <a:srgbClr val="6B702B"/>
                </a:solidFill>
                <a:latin typeface="Arial" panose="020B0604020202020204" pitchFamily="34" charset="0"/>
              </a:rPr>
              <a:t>12 Day EMA -26 Day EMA&gt;0 indicates bullish momentum</a:t>
            </a:r>
          </a:p>
        </p:txBody>
      </p:sp>
      <p:sp>
        <p:nvSpPr>
          <p:cNvPr id="36" name="TextBox 35"/>
          <p:cNvSpPr txBox="1"/>
          <p:nvPr/>
        </p:nvSpPr>
        <p:spPr>
          <a:xfrm>
            <a:off x="3798743" y="5976023"/>
            <a:ext cx="2813271" cy="123111"/>
          </a:xfrm>
          <a:prstGeom prst="rect">
            <a:avLst/>
          </a:prstGeom>
          <a:noFill/>
          <a:extLst>
            <a:ext uri="{909E8E84-426E-40DD-AFC4-6F175D3DCCD1}">
              <a14:hiddenFill xmlns:a14="http://schemas.microsoft.com/office/drawing/2010/main">
                <a:solidFill>
                  <a:srgbClr val="EBF0F5"/>
                </a:solidFill>
              </a14:hiddenFill>
            </a:ext>
          </a:extLst>
        </p:spPr>
        <p:txBody>
          <a:bodyPr vert="horz" wrap="none" lIns="0" tIns="0" rIns="0" bIns="0" rtlCol="0" anchor="t">
            <a:spAutoFit/>
          </a:bodyPr>
          <a:lstStyle/>
          <a:p>
            <a:r>
              <a:rPr lang="en-US" sz="800" b="1" dirty="0" smtClean="0">
                <a:solidFill>
                  <a:srgbClr val="C00000"/>
                </a:solidFill>
                <a:latin typeface="Arial" panose="020B0604020202020204" pitchFamily="34" charset="0"/>
              </a:rPr>
              <a:t>12 Day EMA -26 Day EMA&lt;0 indicates bearish momentum</a:t>
            </a:r>
          </a:p>
        </p:txBody>
      </p:sp>
      <p:pic>
        <p:nvPicPr>
          <p:cNvPr id="37" name="Picture 36"/>
          <p:cNvPicPr>
            <a:picLocks noChangeAspect="1"/>
          </p:cNvPicPr>
          <p:nvPr/>
        </p:nvPicPr>
        <p:blipFill>
          <a:blip r:embed="rId4"/>
          <a:stretch>
            <a:fillRect/>
          </a:stretch>
        </p:blipFill>
        <p:spPr>
          <a:xfrm>
            <a:off x="6914384" y="4977352"/>
            <a:ext cx="3005588" cy="1377237"/>
          </a:xfrm>
          <a:prstGeom prst="rect">
            <a:avLst/>
          </a:prstGeom>
        </p:spPr>
      </p:pic>
      <p:graphicFrame>
        <p:nvGraphicFramePr>
          <p:cNvPr id="38" name="Chart 37"/>
          <p:cNvGraphicFramePr>
            <a:graphicFrameLocks/>
          </p:cNvGraphicFramePr>
          <p:nvPr>
            <p:extLst>
              <p:ext uri="{D42A27DB-BD31-4B8C-83A1-F6EECF244321}">
                <p14:modId xmlns:p14="http://schemas.microsoft.com/office/powerpoint/2010/main" val="1671145516"/>
              </p:ext>
            </p:extLst>
          </p:nvPr>
        </p:nvGraphicFramePr>
        <p:xfrm>
          <a:off x="6914384" y="3823181"/>
          <a:ext cx="3005588" cy="1135509"/>
        </p:xfrm>
        <a:graphic>
          <a:graphicData uri="http://schemas.openxmlformats.org/drawingml/2006/chart">
            <c:chart xmlns:c="http://schemas.openxmlformats.org/drawingml/2006/chart" xmlns:r="http://schemas.openxmlformats.org/officeDocument/2006/relationships" r:id="rId5"/>
          </a:graphicData>
        </a:graphic>
      </p:graphicFrame>
      <p:sp>
        <p:nvSpPr>
          <p:cNvPr id="39" name="Down Arrow 38"/>
          <p:cNvSpPr/>
          <p:nvPr/>
        </p:nvSpPr>
        <p:spPr bwMode="auto">
          <a:xfrm>
            <a:off x="8299345" y="4694050"/>
            <a:ext cx="235663" cy="256397"/>
          </a:xfrm>
          <a:prstGeom prst="downArrow">
            <a:avLst/>
          </a:prstGeom>
          <a:solidFill>
            <a:srgbClr val="0051A5"/>
          </a:solidFill>
          <a:ln w="9525" algn="ctr">
            <a:noFill/>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dirty="0" smtClean="0">
              <a:solidFill>
                <a:srgbClr val="000000"/>
              </a:solidFill>
              <a:latin typeface="Arial" panose="020B0604020202020204" pitchFamily="34" charset="0"/>
            </a:endParaRPr>
          </a:p>
        </p:txBody>
      </p:sp>
      <p:sp>
        <p:nvSpPr>
          <p:cNvPr id="40" name="TextBox 39"/>
          <p:cNvSpPr txBox="1"/>
          <p:nvPr/>
        </p:nvSpPr>
        <p:spPr>
          <a:xfrm>
            <a:off x="7718268" y="4977352"/>
            <a:ext cx="1609415" cy="123111"/>
          </a:xfrm>
          <a:prstGeom prst="rect">
            <a:avLst/>
          </a:prstGeom>
          <a:noFill/>
          <a:extLst>
            <a:ext uri="{909E8E84-426E-40DD-AFC4-6F175D3DCCD1}">
              <a14:hiddenFill xmlns:a14="http://schemas.microsoft.com/office/drawing/2010/main">
                <a:solidFill>
                  <a:srgbClr val="EBF0F5"/>
                </a:solidFill>
              </a14:hiddenFill>
            </a:ext>
          </a:extLst>
        </p:spPr>
        <p:txBody>
          <a:bodyPr vert="horz" wrap="none" lIns="0" tIns="0" rIns="0" bIns="0" rtlCol="0" anchor="t">
            <a:spAutoFit/>
          </a:bodyPr>
          <a:lstStyle/>
          <a:p>
            <a:r>
              <a:rPr lang="en-US" sz="800" b="1" dirty="0" smtClean="0">
                <a:solidFill>
                  <a:srgbClr val="0051A5"/>
                </a:solidFill>
                <a:latin typeface="Arial" panose="020B0604020202020204" pitchFamily="34" charset="0"/>
              </a:rPr>
              <a:t>RSI Normalized between 0 to 100</a:t>
            </a:r>
          </a:p>
        </p:txBody>
      </p:sp>
      <p:sp>
        <p:nvSpPr>
          <p:cNvPr id="41" name="TextBox 40"/>
          <p:cNvSpPr txBox="1"/>
          <p:nvPr/>
        </p:nvSpPr>
        <p:spPr>
          <a:xfrm>
            <a:off x="7790588" y="5227346"/>
            <a:ext cx="1210268" cy="123111"/>
          </a:xfrm>
          <a:prstGeom prst="rect">
            <a:avLst/>
          </a:prstGeom>
          <a:noFill/>
          <a:extLst>
            <a:ext uri="{909E8E84-426E-40DD-AFC4-6F175D3DCCD1}">
              <a14:hiddenFill xmlns:a14="http://schemas.microsoft.com/office/drawing/2010/main">
                <a:solidFill>
                  <a:srgbClr val="EBF0F5"/>
                </a:solidFill>
              </a14:hiddenFill>
            </a:ext>
          </a:extLst>
        </p:spPr>
        <p:txBody>
          <a:bodyPr vert="horz" wrap="none" lIns="0" tIns="0" rIns="0" bIns="0" rtlCol="0" anchor="t">
            <a:spAutoFit/>
          </a:bodyPr>
          <a:lstStyle/>
          <a:p>
            <a:r>
              <a:rPr lang="en-US" sz="800" b="1" dirty="0" smtClean="0">
                <a:solidFill>
                  <a:srgbClr val="C00000"/>
                </a:solidFill>
                <a:latin typeface="Arial" panose="020B0604020202020204" pitchFamily="34" charset="0"/>
              </a:rPr>
              <a:t>Sell Signal (RSI over 70)l</a:t>
            </a:r>
          </a:p>
        </p:txBody>
      </p:sp>
      <p:sp>
        <p:nvSpPr>
          <p:cNvPr id="42" name="TextBox 41"/>
          <p:cNvSpPr txBox="1"/>
          <p:nvPr/>
        </p:nvSpPr>
        <p:spPr>
          <a:xfrm>
            <a:off x="7718268" y="4116736"/>
            <a:ext cx="1397819" cy="123111"/>
          </a:xfrm>
          <a:prstGeom prst="rect">
            <a:avLst/>
          </a:prstGeom>
          <a:noFill/>
          <a:extLst>
            <a:ext uri="{909E8E84-426E-40DD-AFC4-6F175D3DCCD1}">
              <a14:hiddenFill xmlns:a14="http://schemas.microsoft.com/office/drawing/2010/main">
                <a:solidFill>
                  <a:srgbClr val="EBF0F5"/>
                </a:solidFill>
              </a14:hiddenFill>
            </a:ext>
          </a:extLst>
        </p:spPr>
        <p:txBody>
          <a:bodyPr vert="horz" wrap="none" lIns="0" tIns="0" rIns="0" bIns="0" rtlCol="0" anchor="t">
            <a:spAutoFit/>
          </a:bodyPr>
          <a:lstStyle/>
          <a:p>
            <a:r>
              <a:rPr lang="en-US" sz="800" dirty="0" smtClean="0">
                <a:solidFill>
                  <a:schemeClr val="bg1">
                    <a:lumMod val="50000"/>
                  </a:schemeClr>
                </a:solidFill>
                <a:latin typeface="Arial" panose="020B0604020202020204" pitchFamily="34" charset="0"/>
              </a:rPr>
              <a:t>Underlying Stock Performance</a:t>
            </a:r>
          </a:p>
        </p:txBody>
      </p:sp>
      <p:sp>
        <p:nvSpPr>
          <p:cNvPr id="43" name="TextBox 42"/>
          <p:cNvSpPr txBox="1"/>
          <p:nvPr/>
        </p:nvSpPr>
        <p:spPr>
          <a:xfrm>
            <a:off x="7770924" y="5973459"/>
            <a:ext cx="1258358" cy="123111"/>
          </a:xfrm>
          <a:prstGeom prst="rect">
            <a:avLst/>
          </a:prstGeom>
          <a:noFill/>
          <a:extLst>
            <a:ext uri="{909E8E84-426E-40DD-AFC4-6F175D3DCCD1}">
              <a14:hiddenFill xmlns:a14="http://schemas.microsoft.com/office/drawing/2010/main">
                <a:solidFill>
                  <a:srgbClr val="EBF0F5"/>
                </a:solidFill>
              </a14:hiddenFill>
            </a:ext>
          </a:extLst>
        </p:spPr>
        <p:txBody>
          <a:bodyPr vert="horz" wrap="none" lIns="0" tIns="0" rIns="0" bIns="0" rtlCol="0" anchor="t">
            <a:spAutoFit/>
          </a:bodyPr>
          <a:lstStyle/>
          <a:p>
            <a:r>
              <a:rPr lang="en-US" sz="800" b="1" dirty="0" smtClean="0">
                <a:solidFill>
                  <a:srgbClr val="6B702B"/>
                </a:solidFill>
                <a:latin typeface="Arial" panose="020B0604020202020204" pitchFamily="34" charset="0"/>
              </a:rPr>
              <a:t>Buy Signal (RSI under 30)</a:t>
            </a:r>
          </a:p>
        </p:txBody>
      </p:sp>
      <p:sp>
        <p:nvSpPr>
          <p:cNvPr id="45" name="Right Arrow 44"/>
          <p:cNvSpPr/>
          <p:nvPr/>
        </p:nvSpPr>
        <p:spPr bwMode="auto">
          <a:xfrm>
            <a:off x="456209" y="6506900"/>
            <a:ext cx="2863036" cy="432619"/>
          </a:xfrm>
          <a:prstGeom prst="rightArrow">
            <a:avLst/>
          </a:prstGeom>
          <a:solidFill>
            <a:srgbClr val="8499A6"/>
          </a:solidFill>
          <a:ln w="9525" algn="ctr">
            <a:noFill/>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dirty="0" smtClean="0">
                <a:solidFill>
                  <a:schemeClr val="bg1"/>
                </a:solidFill>
                <a:latin typeface="Arial" panose="020B0604020202020204" pitchFamily="34" charset="0"/>
              </a:rPr>
              <a:t>LONG TERM SIGNAL</a:t>
            </a:r>
          </a:p>
        </p:txBody>
      </p:sp>
      <p:sp>
        <p:nvSpPr>
          <p:cNvPr id="46" name="Right Arrow 45"/>
          <p:cNvSpPr/>
          <p:nvPr/>
        </p:nvSpPr>
        <p:spPr bwMode="auto">
          <a:xfrm>
            <a:off x="3655295" y="6520414"/>
            <a:ext cx="1783838" cy="432619"/>
          </a:xfrm>
          <a:prstGeom prst="rightArrow">
            <a:avLst/>
          </a:prstGeom>
          <a:solidFill>
            <a:srgbClr val="8499A6"/>
          </a:solidFill>
          <a:ln w="9525" algn="ctr">
            <a:noFill/>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dirty="0" smtClean="0">
                <a:solidFill>
                  <a:schemeClr val="bg1"/>
                </a:solidFill>
                <a:latin typeface="Arial" panose="020B0604020202020204" pitchFamily="34" charset="0"/>
              </a:rPr>
              <a:t>SHORT TERM SIGNAL</a:t>
            </a:r>
          </a:p>
        </p:txBody>
      </p:sp>
      <p:sp>
        <p:nvSpPr>
          <p:cNvPr id="47" name="Right Arrow 46"/>
          <p:cNvSpPr/>
          <p:nvPr/>
        </p:nvSpPr>
        <p:spPr bwMode="auto">
          <a:xfrm>
            <a:off x="6914384" y="6505463"/>
            <a:ext cx="2201703" cy="432619"/>
          </a:xfrm>
          <a:prstGeom prst="rightArrow">
            <a:avLst/>
          </a:prstGeom>
          <a:solidFill>
            <a:srgbClr val="8499A6"/>
          </a:solidFill>
          <a:ln w="9525" algn="ctr">
            <a:noFill/>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dirty="0" smtClean="0">
                <a:solidFill>
                  <a:schemeClr val="bg1"/>
                </a:solidFill>
                <a:latin typeface="Arial" panose="020B0604020202020204" pitchFamily="34" charset="0"/>
              </a:rPr>
              <a:t>INTERMEDIATE TERM SIGNAL</a:t>
            </a:r>
          </a:p>
        </p:txBody>
      </p:sp>
    </p:spTree>
    <p:extLst>
      <p:ext uri="{BB962C8B-B14F-4D97-AF65-F5344CB8AC3E}">
        <p14:creationId xmlns:p14="http://schemas.microsoft.com/office/powerpoint/2010/main" val="2696558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geheading 2"/>
          <p:cNvSpPr>
            <a:spLocks noGrp="1"/>
          </p:cNvSpPr>
          <p:nvPr>
            <p:ph type="title"/>
          </p:nvPr>
        </p:nvSpPr>
        <p:spPr bwMode="auto">
          <a:xfrm>
            <a:off x="393192" y="539495"/>
            <a:ext cx="9262872" cy="246888"/>
          </a:xfrm>
        </p:spPr>
        <p:txBody>
          <a:bodyPr lIns="0" tIns="0" rIns="0" bIns="0" anchor="b" anchorCtr="0"/>
          <a:lstStyle/>
          <a:p>
            <a:r>
              <a:rPr lang="en-US" kern="1200" dirty="0" smtClean="0">
                <a:solidFill>
                  <a:srgbClr val="002750"/>
                </a:solidFill>
                <a:latin typeface="Arial" panose="020B0604020202020204" pitchFamily="34" charset="0"/>
              </a:rPr>
              <a:t>Calculations</a:t>
            </a:r>
            <a:endParaRPr lang="en-US" kern="1200" dirty="0">
              <a:solidFill>
                <a:srgbClr val="002750"/>
              </a:solidFill>
              <a:latin typeface="Arial" panose="020B0604020202020204" pitchFamily="34" charset="0"/>
            </a:endParaRPr>
          </a:p>
        </p:txBody>
      </p:sp>
      <p:sp>
        <p:nvSpPr>
          <p:cNvPr id="3" name="Subheading 2"/>
          <p:cNvSpPr txBox="1"/>
          <p:nvPr/>
        </p:nvSpPr>
        <p:spPr>
          <a:xfrm>
            <a:off x="393192" y="877824"/>
            <a:ext cx="9262872" cy="182880"/>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0" rIns="0" bIns="0" rtlCol="0" anchor="t" anchorCtr="0">
            <a:spAutoFit/>
          </a:bodyPr>
          <a:lstStyle/>
          <a:p>
            <a:r>
              <a:rPr lang="en-US" sz="1200" dirty="0" smtClean="0">
                <a:solidFill>
                  <a:srgbClr val="0051A5"/>
                </a:solidFill>
                <a:latin typeface="Arial" panose="020B0604020202020204" pitchFamily="34" charset="0"/>
              </a:rPr>
              <a:t>Math behind Technical Indicators</a:t>
            </a:r>
          </a:p>
        </p:txBody>
      </p:sp>
      <p:sp>
        <p:nvSpPr>
          <p:cNvPr id="4" name="HeadingBody FixedLength 3_1"/>
          <p:cNvSpPr txBox="1"/>
          <p:nvPr/>
        </p:nvSpPr>
        <p:spPr>
          <a:xfrm>
            <a:off x="393192" y="1158654"/>
            <a:ext cx="2992582"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smtClean="0">
                <a:solidFill>
                  <a:srgbClr val="0051A5"/>
                </a:solidFill>
                <a:latin typeface="Arial" panose="020B0604020202020204" pitchFamily="34" charset="0"/>
              </a:rPr>
              <a:t>SMA</a:t>
            </a:r>
            <a:endParaRPr lang="en-US" sz="1000" dirty="0" smtClean="0">
              <a:solidFill>
                <a:srgbClr val="000000"/>
              </a:solidFill>
              <a:latin typeface="Arial" panose="020B0604020202020204" pitchFamily="34" charset="0"/>
            </a:endParaRPr>
          </a:p>
        </p:txBody>
      </p:sp>
      <p:sp>
        <p:nvSpPr>
          <p:cNvPr id="5" name="HeadingBody 3_1"/>
          <p:cNvSpPr txBox="1"/>
          <p:nvPr/>
        </p:nvSpPr>
        <p:spPr>
          <a:xfrm>
            <a:off x="6888156" y="2508138"/>
            <a:ext cx="2992582" cy="1245062"/>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t" anchorCtr="0">
            <a:noAutofit/>
          </a:bodyPr>
          <a:lstStyle/>
          <a:p>
            <a:pPr marL="164465" lvl="2" indent="-146304">
              <a:spcBef>
                <a:spcPts val="400"/>
              </a:spcBef>
              <a:buClr>
                <a:srgbClr val="0051A5"/>
              </a:buClr>
              <a:buSzPct val="100000"/>
              <a:buFont typeface="Wingdings" panose="05000000000000000000" pitchFamily="2" charset="2"/>
              <a:buChar char="§"/>
            </a:pPr>
            <a:r>
              <a:rPr lang="en-US" sz="1000" dirty="0" smtClean="0">
                <a:solidFill>
                  <a:srgbClr val="000000"/>
                </a:solidFill>
                <a:latin typeface="Arial" panose="020B0604020202020204" pitchFamily="34" charset="0"/>
              </a:rPr>
              <a:t>Where N is the number of periods and A is the price over each of those periods</a:t>
            </a:r>
            <a:r>
              <a:rPr lang="en-US" sz="1000" dirty="0"/>
              <a:t/>
            </a:r>
            <a:br>
              <a:rPr lang="en-US" sz="1000" dirty="0"/>
            </a:br>
            <a:endParaRPr lang="en-US" sz="1000" dirty="0" smtClean="0">
              <a:solidFill>
                <a:srgbClr val="000000"/>
              </a:solidFill>
              <a:latin typeface="Arial" panose="020B0604020202020204" pitchFamily="34" charset="0"/>
            </a:endParaRPr>
          </a:p>
        </p:txBody>
      </p:sp>
      <p:sp>
        <p:nvSpPr>
          <p:cNvPr id="10" name="HeadingBody FixedLength 9_1"/>
          <p:cNvSpPr txBox="1"/>
          <p:nvPr/>
        </p:nvSpPr>
        <p:spPr>
          <a:xfrm>
            <a:off x="393192" y="3084519"/>
            <a:ext cx="2992582"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smtClean="0">
                <a:solidFill>
                  <a:srgbClr val="0051A5"/>
                </a:solidFill>
                <a:latin typeface="Arial" panose="020B0604020202020204" pitchFamily="34" charset="0"/>
              </a:rPr>
              <a:t>MACD</a:t>
            </a:r>
            <a:endParaRPr lang="en-US" sz="1000" dirty="0" smtClean="0">
              <a:solidFill>
                <a:srgbClr val="000000"/>
              </a:solidFill>
              <a:latin typeface="Arial" panose="020B0604020202020204" pitchFamily="34" charset="0"/>
            </a:endParaRPr>
          </a:p>
        </p:txBody>
      </p:sp>
      <p:sp>
        <p:nvSpPr>
          <p:cNvPr id="16" name="HeadingBody FixedLength 15_1"/>
          <p:cNvSpPr txBox="1"/>
          <p:nvPr/>
        </p:nvSpPr>
        <p:spPr>
          <a:xfrm>
            <a:off x="393192" y="5141940"/>
            <a:ext cx="2992582"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smtClean="0">
                <a:solidFill>
                  <a:srgbClr val="0051A5"/>
                </a:solidFill>
                <a:latin typeface="Arial" panose="020B0604020202020204" pitchFamily="34" charset="0"/>
              </a:rPr>
              <a:t>RSI</a:t>
            </a:r>
            <a:endParaRPr lang="en-US" sz="1000" dirty="0" smtClean="0">
              <a:solidFill>
                <a:srgbClr val="000000"/>
              </a:solidFill>
              <a:latin typeface="Arial" panose="020B0604020202020204" pitchFamily="34" charset="0"/>
            </a:endParaRPr>
          </a:p>
        </p:txBody>
      </p:sp>
      <p:cxnSp>
        <p:nvCxnSpPr>
          <p:cNvPr id="22" name="Straight Connector 21"/>
          <p:cNvCxnSpPr/>
          <p:nvPr/>
        </p:nvCxnSpPr>
        <p:spPr bwMode="auto">
          <a:xfrm>
            <a:off x="412134" y="1367747"/>
            <a:ext cx="9328186"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393192" y="3312274"/>
            <a:ext cx="9328186"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393192" y="5369695"/>
            <a:ext cx="9328186"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4"/>
          <p:cNvSpPr>
            <a:spLocks noChangeArrowheads="1"/>
          </p:cNvSpPr>
          <p:nvPr/>
        </p:nvSpPr>
        <p:spPr bwMode="gray">
          <a:xfrm>
            <a:off x="394222" y="2117735"/>
            <a:ext cx="5750940" cy="851496"/>
          </a:xfrm>
          <a:prstGeom prst="rightArrow">
            <a:avLst>
              <a:gd name="adj1" fmla="val 61398"/>
              <a:gd name="adj2" fmla="val 75876"/>
            </a:avLst>
          </a:prstGeom>
          <a:solidFill>
            <a:srgbClr val="E6EBF0"/>
          </a:solidFill>
          <a:ln w="9525" algn="ctr">
            <a:solidFill>
              <a:srgbClr val="FFFFFF"/>
            </a:solidFill>
            <a:miter lim="800000"/>
            <a:headEnd/>
            <a:tailEnd/>
          </a:ln>
        </p:spPr>
        <p:txBody>
          <a:bodyPr lIns="91005" tIns="91005" rIns="46802" bIns="46802" anchor="ctr"/>
          <a:lstStyle/>
          <a:p>
            <a:pPr defTabSz="1014413" eaLnBrk="0" hangingPunct="0">
              <a:spcBef>
                <a:spcPct val="50000"/>
              </a:spcBef>
              <a:defRPr/>
            </a:pPr>
            <a:endParaRPr lang="en-GB" sz="1000" kern="0">
              <a:solidFill>
                <a:srgbClr val="A3A2A0"/>
              </a:solidFill>
            </a:endParaRPr>
          </a:p>
        </p:txBody>
      </p:sp>
      <p:sp>
        <p:nvSpPr>
          <p:cNvPr id="26" name="Text Box 6"/>
          <p:cNvSpPr txBox="1">
            <a:spLocks noChangeArrowheads="1"/>
          </p:cNvSpPr>
          <p:nvPr/>
        </p:nvSpPr>
        <p:spPr bwMode="gray">
          <a:xfrm>
            <a:off x="535532" y="1692306"/>
            <a:ext cx="890959" cy="454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802" tIns="7840" rIns="46802" bIns="46802"/>
          <a:lstStyle>
            <a:lvl1pPr defTabSz="1049338">
              <a:defRPr>
                <a:solidFill>
                  <a:schemeClr val="tx1"/>
                </a:solidFill>
                <a:latin typeface="Arial" pitchFamily="34" charset="0"/>
              </a:defRPr>
            </a:lvl1pPr>
            <a:lvl2pPr marL="406400" indent="-292100" defTabSz="1049338">
              <a:defRPr>
                <a:solidFill>
                  <a:schemeClr val="tx1"/>
                </a:solidFill>
                <a:latin typeface="Arial" pitchFamily="34" charset="0"/>
              </a:defRPr>
            </a:lvl2pPr>
            <a:lvl3pPr marL="755650" indent="-234950" defTabSz="1049338">
              <a:defRPr>
                <a:solidFill>
                  <a:schemeClr val="tx1"/>
                </a:solidFill>
                <a:latin typeface="Arial" pitchFamily="34" charset="0"/>
              </a:defRPr>
            </a:lvl3pPr>
            <a:lvl4pPr marL="1638300" indent="-234950" defTabSz="1049338">
              <a:defRPr>
                <a:solidFill>
                  <a:schemeClr val="tx1"/>
                </a:solidFill>
                <a:latin typeface="Arial" pitchFamily="34" charset="0"/>
              </a:defRPr>
            </a:lvl4pPr>
            <a:lvl5pPr marL="2105025" indent="-233363" defTabSz="1049338">
              <a:defRPr>
                <a:solidFill>
                  <a:schemeClr val="tx1"/>
                </a:solidFill>
                <a:latin typeface="Arial" pitchFamily="34" charset="0"/>
              </a:defRPr>
            </a:lvl5pPr>
            <a:lvl6pPr marL="2562225" indent="-233363" defTabSz="1049338" fontAlgn="base">
              <a:spcBef>
                <a:spcPct val="0"/>
              </a:spcBef>
              <a:spcAft>
                <a:spcPct val="0"/>
              </a:spcAft>
              <a:defRPr>
                <a:solidFill>
                  <a:schemeClr val="tx1"/>
                </a:solidFill>
                <a:latin typeface="Arial" pitchFamily="34" charset="0"/>
              </a:defRPr>
            </a:lvl6pPr>
            <a:lvl7pPr marL="3019425" indent="-233363" defTabSz="1049338" fontAlgn="base">
              <a:spcBef>
                <a:spcPct val="0"/>
              </a:spcBef>
              <a:spcAft>
                <a:spcPct val="0"/>
              </a:spcAft>
              <a:defRPr>
                <a:solidFill>
                  <a:schemeClr val="tx1"/>
                </a:solidFill>
                <a:latin typeface="Arial" pitchFamily="34" charset="0"/>
              </a:defRPr>
            </a:lvl7pPr>
            <a:lvl8pPr marL="3476625" indent="-233363" defTabSz="1049338" fontAlgn="base">
              <a:spcBef>
                <a:spcPct val="0"/>
              </a:spcBef>
              <a:spcAft>
                <a:spcPct val="0"/>
              </a:spcAft>
              <a:defRPr>
                <a:solidFill>
                  <a:schemeClr val="tx1"/>
                </a:solidFill>
                <a:latin typeface="Arial" pitchFamily="34" charset="0"/>
              </a:defRPr>
            </a:lvl8pPr>
            <a:lvl9pPr marL="3933825" indent="-233363" defTabSz="1049338" fontAlgn="base">
              <a:spcBef>
                <a:spcPct val="0"/>
              </a:spcBef>
              <a:spcAft>
                <a:spcPct val="0"/>
              </a:spcAft>
              <a:defRPr>
                <a:solidFill>
                  <a:schemeClr val="tx1"/>
                </a:solidFill>
                <a:latin typeface="Arial" pitchFamily="34" charset="0"/>
              </a:defRPr>
            </a:lvl9pPr>
          </a:lstStyle>
          <a:p>
            <a:pPr eaLnBrk="0" hangingPunct="0">
              <a:spcBef>
                <a:spcPts val="513"/>
              </a:spcBef>
              <a:spcAft>
                <a:spcPts val="313"/>
              </a:spcAft>
              <a:buClr>
                <a:srgbClr val="0035A9"/>
              </a:buClr>
              <a:buFont typeface="Wingdings" pitchFamily="2" charset="2"/>
              <a:buNone/>
              <a:defRPr/>
            </a:pPr>
            <a:r>
              <a:rPr sz="1000" b="1" kern="0" dirty="0" smtClean="0">
                <a:solidFill>
                  <a:srgbClr val="6B702B"/>
                </a:solidFill>
              </a:rPr>
              <a:t>200 Day SMA</a:t>
            </a:r>
            <a:r>
              <a:rPr sz="1000" b="1" kern="0" dirty="0">
                <a:solidFill>
                  <a:srgbClr val="000000"/>
                </a:solidFill>
              </a:rPr>
              <a:t/>
            </a:r>
            <a:br>
              <a:rPr sz="1000" b="1" kern="0" dirty="0">
                <a:solidFill>
                  <a:srgbClr val="000000"/>
                </a:solidFill>
              </a:rPr>
            </a:br>
            <a:r>
              <a:rPr sz="1000" kern="0" dirty="0" smtClean="0">
                <a:solidFill>
                  <a:srgbClr val="000000"/>
                </a:solidFill>
              </a:rPr>
              <a:t>Average of last 200 days of prices</a:t>
            </a:r>
            <a:endParaRPr sz="1000" kern="0" dirty="0">
              <a:solidFill>
                <a:srgbClr val="000000"/>
              </a:solidFill>
            </a:endParaRPr>
          </a:p>
        </p:txBody>
      </p:sp>
      <p:sp>
        <p:nvSpPr>
          <p:cNvPr id="27" name="Line 38"/>
          <p:cNvSpPr>
            <a:spLocks noChangeShapeType="1"/>
          </p:cNvSpPr>
          <p:nvPr/>
        </p:nvSpPr>
        <p:spPr bwMode="gray">
          <a:xfrm flipV="1">
            <a:off x="536261" y="1769809"/>
            <a:ext cx="0" cy="698712"/>
          </a:xfrm>
          <a:prstGeom prst="line">
            <a:avLst/>
          </a:prstGeom>
          <a:noFill/>
          <a:ln w="9525">
            <a:solidFill>
              <a:srgbClr val="B3C1C9"/>
            </a:solidFill>
            <a:round/>
            <a:headEnd/>
            <a:tailEnd/>
          </a:ln>
          <a:extLst>
            <a:ext uri="{909E8E84-426E-40DD-AFC4-6F175D3DCCD1}">
              <a14:hiddenFill xmlns:a14="http://schemas.microsoft.com/office/drawing/2010/main">
                <a:noFill/>
              </a14:hiddenFill>
            </a:ext>
          </a:extLst>
        </p:spPr>
        <p:txBody>
          <a:bodyPr/>
          <a:lstStyle/>
          <a:p>
            <a:pPr>
              <a:defRPr/>
            </a:pPr>
            <a:endParaRPr sz="1000" kern="0">
              <a:solidFill>
                <a:sysClr val="windowText" lastClr="000000"/>
              </a:solidFill>
            </a:endParaRPr>
          </a:p>
        </p:txBody>
      </p:sp>
      <p:sp>
        <p:nvSpPr>
          <p:cNvPr id="28" name="Oval 29"/>
          <p:cNvSpPr>
            <a:spLocks noChangeAspect="1" noChangeArrowheads="1"/>
          </p:cNvSpPr>
          <p:nvPr/>
        </p:nvSpPr>
        <p:spPr bwMode="gray">
          <a:xfrm>
            <a:off x="482308" y="2478711"/>
            <a:ext cx="106448" cy="110622"/>
          </a:xfrm>
          <a:prstGeom prst="ellipse">
            <a:avLst/>
          </a:prstGeom>
          <a:solidFill>
            <a:srgbClr val="6B702B"/>
          </a:solidFill>
          <a:ln w="9525" algn="ctr">
            <a:solidFill>
              <a:srgbClr val="FFFFFF"/>
            </a:solidFill>
            <a:round/>
            <a:headEnd/>
            <a:tailEnd type="none" w="lg" len="med"/>
          </a:ln>
        </p:spPr>
        <p:txBody>
          <a:bodyPr wrap="none" lIns="0" tIns="0" rIns="0" bIns="0" anchor="ctr"/>
          <a:lstStyle/>
          <a:p>
            <a:pPr defTabSz="1014413" eaLnBrk="0" hangingPunct="0">
              <a:spcBef>
                <a:spcPct val="50000"/>
              </a:spcBef>
              <a:defRPr/>
            </a:pPr>
            <a:endParaRPr lang="en-GB" sz="1000" kern="0">
              <a:solidFill>
                <a:srgbClr val="6B702B"/>
              </a:solidFill>
            </a:endParaRPr>
          </a:p>
        </p:txBody>
      </p:sp>
      <p:sp>
        <p:nvSpPr>
          <p:cNvPr id="29" name="Text Box 21"/>
          <p:cNvSpPr txBox="1">
            <a:spLocks noChangeArrowheads="1"/>
          </p:cNvSpPr>
          <p:nvPr/>
        </p:nvSpPr>
        <p:spPr bwMode="gray">
          <a:xfrm>
            <a:off x="5392110" y="1744362"/>
            <a:ext cx="892417" cy="454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802" tIns="46802" rIns="46802" bIns="78401"/>
          <a:lstStyle>
            <a:lvl1pPr defTabSz="1049338">
              <a:defRPr>
                <a:solidFill>
                  <a:schemeClr val="tx1"/>
                </a:solidFill>
                <a:latin typeface="Arial" pitchFamily="34" charset="0"/>
              </a:defRPr>
            </a:lvl1pPr>
            <a:lvl2pPr marL="760413" indent="-292100" defTabSz="1049338">
              <a:defRPr>
                <a:solidFill>
                  <a:schemeClr val="tx1"/>
                </a:solidFill>
                <a:latin typeface="Arial" pitchFamily="34" charset="0"/>
              </a:defRPr>
            </a:lvl2pPr>
            <a:lvl3pPr marL="1169988" indent="-234950" defTabSz="1049338">
              <a:defRPr>
                <a:solidFill>
                  <a:schemeClr val="tx1"/>
                </a:solidFill>
                <a:latin typeface="Arial" pitchFamily="34" charset="0"/>
              </a:defRPr>
            </a:lvl3pPr>
            <a:lvl4pPr marL="1638300" indent="-234950" defTabSz="1049338">
              <a:defRPr>
                <a:solidFill>
                  <a:schemeClr val="tx1"/>
                </a:solidFill>
                <a:latin typeface="Arial" pitchFamily="34" charset="0"/>
              </a:defRPr>
            </a:lvl4pPr>
            <a:lvl5pPr marL="2105025" indent="-233363" defTabSz="1049338">
              <a:defRPr>
                <a:solidFill>
                  <a:schemeClr val="tx1"/>
                </a:solidFill>
                <a:latin typeface="Arial" pitchFamily="34" charset="0"/>
              </a:defRPr>
            </a:lvl5pPr>
            <a:lvl6pPr marL="2562225" indent="-233363" defTabSz="1049338" fontAlgn="base">
              <a:spcBef>
                <a:spcPct val="0"/>
              </a:spcBef>
              <a:spcAft>
                <a:spcPct val="0"/>
              </a:spcAft>
              <a:defRPr>
                <a:solidFill>
                  <a:schemeClr val="tx1"/>
                </a:solidFill>
                <a:latin typeface="Arial" pitchFamily="34" charset="0"/>
              </a:defRPr>
            </a:lvl6pPr>
            <a:lvl7pPr marL="3019425" indent="-233363" defTabSz="1049338" fontAlgn="base">
              <a:spcBef>
                <a:spcPct val="0"/>
              </a:spcBef>
              <a:spcAft>
                <a:spcPct val="0"/>
              </a:spcAft>
              <a:defRPr>
                <a:solidFill>
                  <a:schemeClr val="tx1"/>
                </a:solidFill>
                <a:latin typeface="Arial" pitchFamily="34" charset="0"/>
              </a:defRPr>
            </a:lvl7pPr>
            <a:lvl8pPr marL="3476625" indent="-233363" defTabSz="1049338" fontAlgn="base">
              <a:spcBef>
                <a:spcPct val="0"/>
              </a:spcBef>
              <a:spcAft>
                <a:spcPct val="0"/>
              </a:spcAft>
              <a:defRPr>
                <a:solidFill>
                  <a:schemeClr val="tx1"/>
                </a:solidFill>
                <a:latin typeface="Arial" pitchFamily="34" charset="0"/>
              </a:defRPr>
            </a:lvl8pPr>
            <a:lvl9pPr marL="3933825" indent="-233363" defTabSz="1049338" fontAlgn="base">
              <a:spcBef>
                <a:spcPct val="0"/>
              </a:spcBef>
              <a:spcAft>
                <a:spcPct val="0"/>
              </a:spcAft>
              <a:defRPr>
                <a:solidFill>
                  <a:schemeClr val="tx1"/>
                </a:solidFill>
                <a:latin typeface="Arial" pitchFamily="34" charset="0"/>
              </a:defRPr>
            </a:lvl9pPr>
          </a:lstStyle>
          <a:p>
            <a:pPr eaLnBrk="0" hangingPunct="0">
              <a:spcBef>
                <a:spcPts val="513"/>
              </a:spcBef>
              <a:spcAft>
                <a:spcPts val="313"/>
              </a:spcAft>
              <a:buClr>
                <a:srgbClr val="0035A9"/>
              </a:buClr>
              <a:buFont typeface="Wingdings" pitchFamily="2" charset="2"/>
              <a:buNone/>
              <a:defRPr/>
            </a:pPr>
            <a:r>
              <a:rPr sz="1000" b="1" kern="0" dirty="0" smtClean="0">
                <a:solidFill>
                  <a:srgbClr val="FCA311"/>
                </a:solidFill>
              </a:rPr>
              <a:t>Today</a:t>
            </a:r>
            <a:r>
              <a:rPr sz="1000" kern="0" dirty="0" smtClean="0">
                <a:solidFill>
                  <a:srgbClr val="A3A2A0"/>
                </a:solidFill>
              </a:rPr>
              <a:t> </a:t>
            </a:r>
            <a:r>
              <a:rPr sz="1000" kern="0" dirty="0">
                <a:solidFill>
                  <a:srgbClr val="000000"/>
                </a:solidFill>
              </a:rPr>
              <a:t/>
            </a:r>
            <a:br>
              <a:rPr sz="1000" kern="0" dirty="0">
                <a:solidFill>
                  <a:srgbClr val="000000"/>
                </a:solidFill>
              </a:rPr>
            </a:br>
            <a:endParaRPr sz="1000" kern="0" dirty="0">
              <a:solidFill>
                <a:srgbClr val="000000"/>
              </a:solidFill>
            </a:endParaRPr>
          </a:p>
        </p:txBody>
      </p:sp>
      <p:sp>
        <p:nvSpPr>
          <p:cNvPr id="31" name="Oval 22"/>
          <p:cNvSpPr>
            <a:spLocks noChangeAspect="1" noChangeArrowheads="1"/>
          </p:cNvSpPr>
          <p:nvPr/>
        </p:nvSpPr>
        <p:spPr bwMode="gray">
          <a:xfrm>
            <a:off x="5346842" y="2478711"/>
            <a:ext cx="106448" cy="110622"/>
          </a:xfrm>
          <a:prstGeom prst="ellipse">
            <a:avLst/>
          </a:prstGeom>
          <a:solidFill>
            <a:srgbClr val="FCA311"/>
          </a:solidFill>
          <a:ln w="9525" cmpd="sng" algn="ctr">
            <a:solidFill>
              <a:srgbClr val="FFFFFF"/>
            </a:solidFill>
            <a:prstDash val="solid"/>
            <a:round/>
            <a:headEnd/>
            <a:tailEnd type="none" w="lg" len="med"/>
          </a:ln>
        </p:spPr>
        <p:txBody>
          <a:bodyPr wrap="square" lIns="0" tIns="36576" rIns="36576" bIns="36576" anchor="ctr">
            <a:noAutofit/>
          </a:bodyPr>
          <a:lstStyle/>
          <a:p>
            <a:pPr defTabSz="1014413" eaLnBrk="0" hangingPunct="0">
              <a:spcBef>
                <a:spcPct val="50000"/>
              </a:spcBef>
              <a:defRPr/>
            </a:pPr>
            <a:endParaRPr lang="en-GB" sz="1000" kern="0">
              <a:solidFill>
                <a:srgbClr val="000000"/>
              </a:solidFill>
            </a:endParaRPr>
          </a:p>
        </p:txBody>
      </p:sp>
      <p:sp>
        <p:nvSpPr>
          <p:cNvPr id="32" name="Text Box 6"/>
          <p:cNvSpPr txBox="1">
            <a:spLocks noChangeArrowheads="1"/>
          </p:cNvSpPr>
          <p:nvPr/>
        </p:nvSpPr>
        <p:spPr bwMode="gray">
          <a:xfrm>
            <a:off x="3750288" y="1700160"/>
            <a:ext cx="890959" cy="454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802" tIns="7840" rIns="46802" bIns="46802"/>
          <a:lstStyle>
            <a:lvl1pPr defTabSz="1049338">
              <a:defRPr>
                <a:solidFill>
                  <a:schemeClr val="tx1"/>
                </a:solidFill>
                <a:latin typeface="Arial" pitchFamily="34" charset="0"/>
              </a:defRPr>
            </a:lvl1pPr>
            <a:lvl2pPr marL="406400" indent="-292100" defTabSz="1049338">
              <a:defRPr>
                <a:solidFill>
                  <a:schemeClr val="tx1"/>
                </a:solidFill>
                <a:latin typeface="Arial" pitchFamily="34" charset="0"/>
              </a:defRPr>
            </a:lvl2pPr>
            <a:lvl3pPr marL="755650" indent="-234950" defTabSz="1049338">
              <a:defRPr>
                <a:solidFill>
                  <a:schemeClr val="tx1"/>
                </a:solidFill>
                <a:latin typeface="Arial" pitchFamily="34" charset="0"/>
              </a:defRPr>
            </a:lvl3pPr>
            <a:lvl4pPr marL="1638300" indent="-234950" defTabSz="1049338">
              <a:defRPr>
                <a:solidFill>
                  <a:schemeClr val="tx1"/>
                </a:solidFill>
                <a:latin typeface="Arial" pitchFamily="34" charset="0"/>
              </a:defRPr>
            </a:lvl4pPr>
            <a:lvl5pPr marL="2105025" indent="-233363" defTabSz="1049338">
              <a:defRPr>
                <a:solidFill>
                  <a:schemeClr val="tx1"/>
                </a:solidFill>
                <a:latin typeface="Arial" pitchFamily="34" charset="0"/>
              </a:defRPr>
            </a:lvl5pPr>
            <a:lvl6pPr marL="2562225" indent="-233363" defTabSz="1049338" fontAlgn="base">
              <a:spcBef>
                <a:spcPct val="0"/>
              </a:spcBef>
              <a:spcAft>
                <a:spcPct val="0"/>
              </a:spcAft>
              <a:defRPr>
                <a:solidFill>
                  <a:schemeClr val="tx1"/>
                </a:solidFill>
                <a:latin typeface="Arial" pitchFamily="34" charset="0"/>
              </a:defRPr>
            </a:lvl6pPr>
            <a:lvl7pPr marL="3019425" indent="-233363" defTabSz="1049338" fontAlgn="base">
              <a:spcBef>
                <a:spcPct val="0"/>
              </a:spcBef>
              <a:spcAft>
                <a:spcPct val="0"/>
              </a:spcAft>
              <a:defRPr>
                <a:solidFill>
                  <a:schemeClr val="tx1"/>
                </a:solidFill>
                <a:latin typeface="Arial" pitchFamily="34" charset="0"/>
              </a:defRPr>
            </a:lvl7pPr>
            <a:lvl8pPr marL="3476625" indent="-233363" defTabSz="1049338" fontAlgn="base">
              <a:spcBef>
                <a:spcPct val="0"/>
              </a:spcBef>
              <a:spcAft>
                <a:spcPct val="0"/>
              </a:spcAft>
              <a:defRPr>
                <a:solidFill>
                  <a:schemeClr val="tx1"/>
                </a:solidFill>
                <a:latin typeface="Arial" pitchFamily="34" charset="0"/>
              </a:defRPr>
            </a:lvl8pPr>
            <a:lvl9pPr marL="3933825" indent="-233363" defTabSz="1049338" fontAlgn="base">
              <a:spcBef>
                <a:spcPct val="0"/>
              </a:spcBef>
              <a:spcAft>
                <a:spcPct val="0"/>
              </a:spcAft>
              <a:defRPr>
                <a:solidFill>
                  <a:schemeClr val="tx1"/>
                </a:solidFill>
                <a:latin typeface="Arial" pitchFamily="34" charset="0"/>
              </a:defRPr>
            </a:lvl9pPr>
          </a:lstStyle>
          <a:p>
            <a:pPr eaLnBrk="0" hangingPunct="0">
              <a:spcBef>
                <a:spcPts val="513"/>
              </a:spcBef>
              <a:spcAft>
                <a:spcPts val="313"/>
              </a:spcAft>
              <a:buClr>
                <a:srgbClr val="0035A9"/>
              </a:buClr>
              <a:defRPr/>
            </a:pPr>
            <a:r>
              <a:rPr sz="1000" b="1" kern="0" dirty="0" smtClean="0">
                <a:solidFill>
                  <a:srgbClr val="003263"/>
                </a:solidFill>
              </a:rPr>
              <a:t>50 Day SMA</a:t>
            </a:r>
            <a:r>
              <a:rPr sz="1000" b="1" kern="0" dirty="0">
                <a:solidFill>
                  <a:srgbClr val="000000"/>
                </a:solidFill>
              </a:rPr>
              <a:t/>
            </a:r>
            <a:br>
              <a:rPr sz="1000" b="1" kern="0" dirty="0">
                <a:solidFill>
                  <a:srgbClr val="000000"/>
                </a:solidFill>
              </a:rPr>
            </a:br>
            <a:r>
              <a:rPr lang="en-US" sz="1000" kern="0" dirty="0" smtClean="0">
                <a:solidFill>
                  <a:srgbClr val="000000"/>
                </a:solidFill>
              </a:rPr>
              <a:t>Average of Last 50 Days of prices</a:t>
            </a:r>
            <a:endParaRPr lang="en-US" sz="1000" kern="0" dirty="0">
              <a:solidFill>
                <a:srgbClr val="000000"/>
              </a:solidFill>
            </a:endParaRPr>
          </a:p>
        </p:txBody>
      </p:sp>
      <p:sp>
        <p:nvSpPr>
          <p:cNvPr id="33" name="Line 38"/>
          <p:cNvSpPr>
            <a:spLocks noChangeShapeType="1"/>
          </p:cNvSpPr>
          <p:nvPr/>
        </p:nvSpPr>
        <p:spPr bwMode="gray">
          <a:xfrm flipV="1">
            <a:off x="3055062" y="1761076"/>
            <a:ext cx="0" cy="698712"/>
          </a:xfrm>
          <a:prstGeom prst="line">
            <a:avLst/>
          </a:prstGeom>
          <a:noFill/>
          <a:ln w="9525">
            <a:solidFill>
              <a:srgbClr val="B3C1C9"/>
            </a:solidFill>
            <a:round/>
            <a:headEnd/>
            <a:tailEnd/>
          </a:ln>
          <a:extLst>
            <a:ext uri="{909E8E84-426E-40DD-AFC4-6F175D3DCCD1}">
              <a14:hiddenFill xmlns:a14="http://schemas.microsoft.com/office/drawing/2010/main">
                <a:noFill/>
              </a14:hiddenFill>
            </a:ext>
          </a:extLst>
        </p:spPr>
        <p:txBody>
          <a:bodyPr/>
          <a:lstStyle/>
          <a:p>
            <a:pPr>
              <a:defRPr/>
            </a:pPr>
            <a:endParaRPr sz="1000" kern="0">
              <a:solidFill>
                <a:sysClr val="windowText" lastClr="000000"/>
              </a:solidFill>
            </a:endParaRPr>
          </a:p>
        </p:txBody>
      </p:sp>
      <p:sp>
        <p:nvSpPr>
          <p:cNvPr id="34" name="Oval 29"/>
          <p:cNvSpPr>
            <a:spLocks noChangeAspect="1" noChangeArrowheads="1"/>
          </p:cNvSpPr>
          <p:nvPr/>
        </p:nvSpPr>
        <p:spPr bwMode="gray">
          <a:xfrm>
            <a:off x="3001109" y="2469978"/>
            <a:ext cx="106448" cy="110622"/>
          </a:xfrm>
          <a:prstGeom prst="ellipse">
            <a:avLst/>
          </a:prstGeom>
          <a:solidFill>
            <a:srgbClr val="0060A9"/>
          </a:solidFill>
          <a:ln w="9525" algn="ctr">
            <a:solidFill>
              <a:srgbClr val="FFFFFF"/>
            </a:solidFill>
            <a:round/>
            <a:headEnd/>
            <a:tailEnd type="none" w="lg" len="med"/>
          </a:ln>
        </p:spPr>
        <p:txBody>
          <a:bodyPr wrap="none" lIns="0" tIns="0" rIns="0" bIns="0" anchor="ctr"/>
          <a:lstStyle/>
          <a:p>
            <a:pPr defTabSz="1014413" eaLnBrk="0" hangingPunct="0">
              <a:spcBef>
                <a:spcPct val="50000"/>
              </a:spcBef>
              <a:defRPr/>
            </a:pPr>
            <a:endParaRPr lang="en-GB" sz="1000" kern="0">
              <a:solidFill>
                <a:srgbClr val="A3A2A0"/>
              </a:solidFill>
            </a:endParaRPr>
          </a:p>
        </p:txBody>
      </p:sp>
      <p:sp>
        <p:nvSpPr>
          <p:cNvPr id="36" name="Line 38"/>
          <p:cNvSpPr>
            <a:spLocks noChangeShapeType="1"/>
          </p:cNvSpPr>
          <p:nvPr/>
        </p:nvSpPr>
        <p:spPr bwMode="gray">
          <a:xfrm flipV="1">
            <a:off x="5394298" y="1779999"/>
            <a:ext cx="0" cy="698712"/>
          </a:xfrm>
          <a:prstGeom prst="line">
            <a:avLst/>
          </a:prstGeom>
          <a:noFill/>
          <a:ln w="9525">
            <a:solidFill>
              <a:srgbClr val="B3C1C9"/>
            </a:solidFill>
            <a:round/>
            <a:headEnd/>
            <a:tailEnd/>
          </a:ln>
          <a:extLst>
            <a:ext uri="{909E8E84-426E-40DD-AFC4-6F175D3DCCD1}">
              <a14:hiddenFill xmlns:a14="http://schemas.microsoft.com/office/drawing/2010/main">
                <a:noFill/>
              </a14:hiddenFill>
            </a:ext>
          </a:extLst>
        </p:spPr>
        <p:txBody>
          <a:bodyPr/>
          <a:lstStyle/>
          <a:p>
            <a:pPr>
              <a:defRPr/>
            </a:pPr>
            <a:endParaRPr sz="1000" kern="0">
              <a:solidFill>
                <a:sysClr val="windowText" lastClr="000000"/>
              </a:solidFill>
            </a:endParaRPr>
          </a:p>
        </p:txBody>
      </p:sp>
      <p:cxnSp>
        <p:nvCxnSpPr>
          <p:cNvPr id="38" name="Straight Arrow Connector 37"/>
          <p:cNvCxnSpPr/>
          <p:nvPr/>
        </p:nvCxnSpPr>
        <p:spPr bwMode="auto">
          <a:xfrm flipV="1">
            <a:off x="588756" y="1489648"/>
            <a:ext cx="4854702" cy="0"/>
          </a:xfrm>
          <a:prstGeom prst="straightConnector1">
            <a:avLst/>
          </a:prstGeom>
          <a:solidFill>
            <a:srgbClr val="EBF0F5"/>
          </a:solidFill>
          <a:ln w="9525" cap="flat" cmpd="sng" algn="ctr">
            <a:solidFill>
              <a:srgbClr val="6B702B"/>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Arrow Connector 38"/>
          <p:cNvCxnSpPr/>
          <p:nvPr/>
        </p:nvCxnSpPr>
        <p:spPr bwMode="auto">
          <a:xfrm flipV="1">
            <a:off x="2989003" y="1692306"/>
            <a:ext cx="2377440" cy="4045"/>
          </a:xfrm>
          <a:prstGeom prst="straightConnector1">
            <a:avLst/>
          </a:prstGeom>
          <a:solidFill>
            <a:srgbClr val="EBF0F5"/>
          </a:solidFill>
          <a:ln w="9525" cap="flat" cmpd="sng" algn="ctr">
            <a:solidFill>
              <a:srgbClr val="00275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8619" y="1711045"/>
            <a:ext cx="2523031" cy="767666"/>
          </a:xfrm>
          <a:prstGeom prst="rect">
            <a:avLst/>
          </a:prstGeom>
        </p:spPr>
      </p:pic>
      <p:sp>
        <p:nvSpPr>
          <p:cNvPr id="42" name="Rectangle 41"/>
          <p:cNvSpPr/>
          <p:nvPr/>
        </p:nvSpPr>
        <p:spPr bwMode="auto">
          <a:xfrm>
            <a:off x="6738284" y="1559297"/>
            <a:ext cx="3022438" cy="1519497"/>
          </a:xfrm>
          <a:prstGeom prst="rect">
            <a:avLst/>
          </a:prstGeom>
          <a:noFill/>
          <a:ln>
            <a:prstDash val="sysDash"/>
            <a:headEnd/>
            <a:tailEnd/>
          </a:ln>
          <a:ex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dirty="0" smtClean="0">
              <a:solidFill>
                <a:srgbClr val="000000"/>
              </a:solidFill>
              <a:latin typeface="Arial" panose="020B0604020202020204" pitchFamily="34" charset="0"/>
            </a:endParaRPr>
          </a:p>
        </p:txBody>
      </p:sp>
      <p:sp>
        <p:nvSpPr>
          <p:cNvPr id="44" name="HeadingBody 3_1"/>
          <p:cNvSpPr txBox="1"/>
          <p:nvPr/>
        </p:nvSpPr>
        <p:spPr>
          <a:xfrm>
            <a:off x="6748300" y="4377157"/>
            <a:ext cx="2992582" cy="546271"/>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t" anchorCtr="0">
            <a:noAutofit/>
          </a:bodyPr>
          <a:lstStyle/>
          <a:p>
            <a:pPr marL="164465" lvl="2" indent="-146304">
              <a:spcBef>
                <a:spcPts val="400"/>
              </a:spcBef>
              <a:buClr>
                <a:srgbClr val="0051A5"/>
              </a:buClr>
              <a:buSzPct val="100000"/>
              <a:buFont typeface="Wingdings" panose="05000000000000000000" pitchFamily="2" charset="2"/>
              <a:buChar char="§"/>
            </a:pPr>
            <a:r>
              <a:rPr lang="en-US" sz="1000" dirty="0" smtClean="0">
                <a:solidFill>
                  <a:srgbClr val="000000"/>
                </a:solidFill>
                <a:latin typeface="Arial" panose="020B0604020202020204" pitchFamily="34" charset="0"/>
              </a:rPr>
              <a:t>Smoothing corresponding to weighting. We assumed a value of 2</a:t>
            </a:r>
          </a:p>
          <a:p>
            <a:pPr marL="164465" lvl="2" indent="-146304">
              <a:spcBef>
                <a:spcPts val="400"/>
              </a:spcBef>
              <a:buClr>
                <a:srgbClr val="0051A5"/>
              </a:buClr>
              <a:buSzPct val="100000"/>
              <a:buFont typeface="Wingdings" panose="05000000000000000000" pitchFamily="2" charset="2"/>
              <a:buChar char="§"/>
            </a:pPr>
            <a:r>
              <a:rPr lang="en-US" sz="1000" dirty="0" smtClean="0">
                <a:solidFill>
                  <a:srgbClr val="000000"/>
                </a:solidFill>
                <a:latin typeface="Arial" panose="020B0604020202020204" pitchFamily="34" charset="0"/>
              </a:rPr>
              <a:t>MACD is the difference between 12 day EMA and 26 day EMA</a:t>
            </a:r>
            <a:r>
              <a:rPr lang="en-US" sz="1000" dirty="0"/>
              <a:t/>
            </a:r>
            <a:br>
              <a:rPr lang="en-US" sz="1000" dirty="0"/>
            </a:br>
            <a:endParaRPr lang="en-US" sz="1000" dirty="0" smtClean="0">
              <a:solidFill>
                <a:srgbClr val="000000"/>
              </a:solidFill>
              <a:latin typeface="Arial" panose="020B0604020202020204" pitchFamily="34" charset="0"/>
            </a:endParaRPr>
          </a:p>
        </p:txBody>
      </p:sp>
      <p:sp>
        <p:nvSpPr>
          <p:cNvPr id="47" name="AutoShape 4"/>
          <p:cNvSpPr>
            <a:spLocks noChangeArrowheads="1"/>
          </p:cNvSpPr>
          <p:nvPr/>
        </p:nvSpPr>
        <p:spPr bwMode="gray">
          <a:xfrm>
            <a:off x="517126" y="4187428"/>
            <a:ext cx="5750940" cy="851496"/>
          </a:xfrm>
          <a:prstGeom prst="rightArrow">
            <a:avLst>
              <a:gd name="adj1" fmla="val 61398"/>
              <a:gd name="adj2" fmla="val 75876"/>
            </a:avLst>
          </a:prstGeom>
          <a:solidFill>
            <a:srgbClr val="E6EBF0"/>
          </a:solidFill>
          <a:ln w="9525" algn="ctr">
            <a:solidFill>
              <a:srgbClr val="FFFFFF"/>
            </a:solidFill>
            <a:miter lim="800000"/>
            <a:headEnd/>
            <a:tailEnd/>
          </a:ln>
        </p:spPr>
        <p:txBody>
          <a:bodyPr lIns="91005" tIns="91005" rIns="46802" bIns="46802" anchor="ctr"/>
          <a:lstStyle/>
          <a:p>
            <a:pPr defTabSz="1014413" eaLnBrk="0" hangingPunct="0">
              <a:spcBef>
                <a:spcPct val="50000"/>
              </a:spcBef>
              <a:defRPr/>
            </a:pPr>
            <a:endParaRPr lang="en-GB" sz="1000" kern="0">
              <a:solidFill>
                <a:srgbClr val="A3A2A0"/>
              </a:solidFill>
            </a:endParaRPr>
          </a:p>
        </p:txBody>
      </p:sp>
      <p:grpSp>
        <p:nvGrpSpPr>
          <p:cNvPr id="61" name="Group 60"/>
          <p:cNvGrpSpPr/>
          <p:nvPr/>
        </p:nvGrpSpPr>
        <p:grpSpPr>
          <a:xfrm>
            <a:off x="3495890" y="3761999"/>
            <a:ext cx="944183" cy="897027"/>
            <a:chOff x="1155816" y="4037297"/>
            <a:chExt cx="944183" cy="897027"/>
          </a:xfrm>
        </p:grpSpPr>
        <p:sp>
          <p:nvSpPr>
            <p:cNvPr id="48" name="Text Box 6"/>
            <p:cNvSpPr txBox="1">
              <a:spLocks noChangeArrowheads="1"/>
            </p:cNvSpPr>
            <p:nvPr/>
          </p:nvSpPr>
          <p:spPr bwMode="gray">
            <a:xfrm>
              <a:off x="1209040" y="4037297"/>
              <a:ext cx="890959" cy="454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802" tIns="7840" rIns="46802" bIns="46802"/>
            <a:lstStyle>
              <a:lvl1pPr defTabSz="1049338">
                <a:defRPr>
                  <a:solidFill>
                    <a:schemeClr val="tx1"/>
                  </a:solidFill>
                  <a:latin typeface="Arial" pitchFamily="34" charset="0"/>
                </a:defRPr>
              </a:lvl1pPr>
              <a:lvl2pPr marL="406400" indent="-292100" defTabSz="1049338">
                <a:defRPr>
                  <a:solidFill>
                    <a:schemeClr val="tx1"/>
                  </a:solidFill>
                  <a:latin typeface="Arial" pitchFamily="34" charset="0"/>
                </a:defRPr>
              </a:lvl2pPr>
              <a:lvl3pPr marL="755650" indent="-234950" defTabSz="1049338">
                <a:defRPr>
                  <a:solidFill>
                    <a:schemeClr val="tx1"/>
                  </a:solidFill>
                  <a:latin typeface="Arial" pitchFamily="34" charset="0"/>
                </a:defRPr>
              </a:lvl3pPr>
              <a:lvl4pPr marL="1638300" indent="-234950" defTabSz="1049338">
                <a:defRPr>
                  <a:solidFill>
                    <a:schemeClr val="tx1"/>
                  </a:solidFill>
                  <a:latin typeface="Arial" pitchFamily="34" charset="0"/>
                </a:defRPr>
              </a:lvl4pPr>
              <a:lvl5pPr marL="2105025" indent="-233363" defTabSz="1049338">
                <a:defRPr>
                  <a:solidFill>
                    <a:schemeClr val="tx1"/>
                  </a:solidFill>
                  <a:latin typeface="Arial" pitchFamily="34" charset="0"/>
                </a:defRPr>
              </a:lvl5pPr>
              <a:lvl6pPr marL="2562225" indent="-233363" defTabSz="1049338" fontAlgn="base">
                <a:spcBef>
                  <a:spcPct val="0"/>
                </a:spcBef>
                <a:spcAft>
                  <a:spcPct val="0"/>
                </a:spcAft>
                <a:defRPr>
                  <a:solidFill>
                    <a:schemeClr val="tx1"/>
                  </a:solidFill>
                  <a:latin typeface="Arial" pitchFamily="34" charset="0"/>
                </a:defRPr>
              </a:lvl6pPr>
              <a:lvl7pPr marL="3019425" indent="-233363" defTabSz="1049338" fontAlgn="base">
                <a:spcBef>
                  <a:spcPct val="0"/>
                </a:spcBef>
                <a:spcAft>
                  <a:spcPct val="0"/>
                </a:spcAft>
                <a:defRPr>
                  <a:solidFill>
                    <a:schemeClr val="tx1"/>
                  </a:solidFill>
                  <a:latin typeface="Arial" pitchFamily="34" charset="0"/>
                </a:defRPr>
              </a:lvl7pPr>
              <a:lvl8pPr marL="3476625" indent="-233363" defTabSz="1049338" fontAlgn="base">
                <a:spcBef>
                  <a:spcPct val="0"/>
                </a:spcBef>
                <a:spcAft>
                  <a:spcPct val="0"/>
                </a:spcAft>
                <a:defRPr>
                  <a:solidFill>
                    <a:schemeClr val="tx1"/>
                  </a:solidFill>
                  <a:latin typeface="Arial" pitchFamily="34" charset="0"/>
                </a:defRPr>
              </a:lvl8pPr>
              <a:lvl9pPr marL="3933825" indent="-233363" defTabSz="1049338" fontAlgn="base">
                <a:spcBef>
                  <a:spcPct val="0"/>
                </a:spcBef>
                <a:spcAft>
                  <a:spcPct val="0"/>
                </a:spcAft>
                <a:defRPr>
                  <a:solidFill>
                    <a:schemeClr val="tx1"/>
                  </a:solidFill>
                  <a:latin typeface="Arial" pitchFamily="34" charset="0"/>
                </a:defRPr>
              </a:lvl9pPr>
            </a:lstStyle>
            <a:p>
              <a:pPr eaLnBrk="0" hangingPunct="0">
                <a:spcBef>
                  <a:spcPts val="513"/>
                </a:spcBef>
                <a:spcAft>
                  <a:spcPts val="313"/>
                </a:spcAft>
                <a:buClr>
                  <a:srgbClr val="0035A9"/>
                </a:buClr>
                <a:buFont typeface="Wingdings" pitchFamily="2" charset="2"/>
                <a:buNone/>
                <a:defRPr/>
              </a:pPr>
              <a:r>
                <a:rPr sz="1000" b="1" kern="0" dirty="0" smtClean="0">
                  <a:solidFill>
                    <a:srgbClr val="6B702B"/>
                  </a:solidFill>
                </a:rPr>
                <a:t>26 Day EMA</a:t>
              </a:r>
              <a:r>
                <a:rPr sz="1000" b="1" kern="0" dirty="0">
                  <a:solidFill>
                    <a:srgbClr val="000000"/>
                  </a:solidFill>
                </a:rPr>
                <a:t/>
              </a:r>
              <a:br>
                <a:rPr sz="1000" b="1" kern="0" dirty="0">
                  <a:solidFill>
                    <a:srgbClr val="000000"/>
                  </a:solidFill>
                </a:rPr>
              </a:br>
              <a:r>
                <a:rPr sz="1000" kern="0" dirty="0" smtClean="0">
                  <a:solidFill>
                    <a:srgbClr val="000000"/>
                  </a:solidFill>
                </a:rPr>
                <a:t>Average of last 200 days of prices</a:t>
              </a:r>
              <a:endParaRPr sz="1000" kern="0" dirty="0">
                <a:solidFill>
                  <a:srgbClr val="000000"/>
                </a:solidFill>
              </a:endParaRPr>
            </a:p>
          </p:txBody>
        </p:sp>
        <p:sp>
          <p:nvSpPr>
            <p:cNvPr id="49" name="Line 38"/>
            <p:cNvSpPr>
              <a:spLocks noChangeShapeType="1"/>
            </p:cNvSpPr>
            <p:nvPr/>
          </p:nvSpPr>
          <p:spPr bwMode="gray">
            <a:xfrm flipV="1">
              <a:off x="1209769" y="4114800"/>
              <a:ext cx="0" cy="698712"/>
            </a:xfrm>
            <a:prstGeom prst="line">
              <a:avLst/>
            </a:prstGeom>
            <a:noFill/>
            <a:ln w="9525">
              <a:solidFill>
                <a:srgbClr val="B3C1C9"/>
              </a:solidFill>
              <a:round/>
              <a:headEnd/>
              <a:tailEnd/>
            </a:ln>
            <a:extLst>
              <a:ext uri="{909E8E84-426E-40DD-AFC4-6F175D3DCCD1}">
                <a14:hiddenFill xmlns:a14="http://schemas.microsoft.com/office/drawing/2010/main">
                  <a:noFill/>
                </a14:hiddenFill>
              </a:ext>
            </a:extLst>
          </p:spPr>
          <p:txBody>
            <a:bodyPr/>
            <a:lstStyle/>
            <a:p>
              <a:pPr>
                <a:defRPr/>
              </a:pPr>
              <a:endParaRPr sz="1000" kern="0">
                <a:solidFill>
                  <a:sysClr val="windowText" lastClr="000000"/>
                </a:solidFill>
              </a:endParaRPr>
            </a:p>
          </p:txBody>
        </p:sp>
        <p:sp>
          <p:nvSpPr>
            <p:cNvPr id="50" name="Oval 29"/>
            <p:cNvSpPr>
              <a:spLocks noChangeAspect="1" noChangeArrowheads="1"/>
            </p:cNvSpPr>
            <p:nvPr/>
          </p:nvSpPr>
          <p:spPr bwMode="gray">
            <a:xfrm>
              <a:off x="1155816" y="4823702"/>
              <a:ext cx="106448" cy="110622"/>
            </a:xfrm>
            <a:prstGeom prst="ellipse">
              <a:avLst/>
            </a:prstGeom>
            <a:solidFill>
              <a:srgbClr val="6B702B"/>
            </a:solidFill>
            <a:ln w="9525" algn="ctr">
              <a:solidFill>
                <a:srgbClr val="FFFFFF"/>
              </a:solidFill>
              <a:round/>
              <a:headEnd/>
              <a:tailEnd type="none" w="lg" len="med"/>
            </a:ln>
          </p:spPr>
          <p:txBody>
            <a:bodyPr wrap="none" lIns="0" tIns="0" rIns="0" bIns="0" anchor="ctr"/>
            <a:lstStyle/>
            <a:p>
              <a:pPr defTabSz="1014413" eaLnBrk="0" hangingPunct="0">
                <a:spcBef>
                  <a:spcPct val="50000"/>
                </a:spcBef>
                <a:defRPr/>
              </a:pPr>
              <a:endParaRPr lang="en-GB" sz="1000" kern="0">
                <a:solidFill>
                  <a:srgbClr val="6B702B"/>
                </a:solidFill>
              </a:endParaRPr>
            </a:p>
          </p:txBody>
        </p:sp>
      </p:grpSp>
      <p:sp>
        <p:nvSpPr>
          <p:cNvPr id="51" name="Text Box 21"/>
          <p:cNvSpPr txBox="1">
            <a:spLocks noChangeArrowheads="1"/>
          </p:cNvSpPr>
          <p:nvPr/>
        </p:nvSpPr>
        <p:spPr bwMode="gray">
          <a:xfrm>
            <a:off x="5515014" y="3814055"/>
            <a:ext cx="892417" cy="454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802" tIns="46802" rIns="46802" bIns="78401"/>
          <a:lstStyle>
            <a:lvl1pPr defTabSz="1049338">
              <a:defRPr>
                <a:solidFill>
                  <a:schemeClr val="tx1"/>
                </a:solidFill>
                <a:latin typeface="Arial" pitchFamily="34" charset="0"/>
              </a:defRPr>
            </a:lvl1pPr>
            <a:lvl2pPr marL="760413" indent="-292100" defTabSz="1049338">
              <a:defRPr>
                <a:solidFill>
                  <a:schemeClr val="tx1"/>
                </a:solidFill>
                <a:latin typeface="Arial" pitchFamily="34" charset="0"/>
              </a:defRPr>
            </a:lvl2pPr>
            <a:lvl3pPr marL="1169988" indent="-234950" defTabSz="1049338">
              <a:defRPr>
                <a:solidFill>
                  <a:schemeClr val="tx1"/>
                </a:solidFill>
                <a:latin typeface="Arial" pitchFamily="34" charset="0"/>
              </a:defRPr>
            </a:lvl3pPr>
            <a:lvl4pPr marL="1638300" indent="-234950" defTabSz="1049338">
              <a:defRPr>
                <a:solidFill>
                  <a:schemeClr val="tx1"/>
                </a:solidFill>
                <a:latin typeface="Arial" pitchFamily="34" charset="0"/>
              </a:defRPr>
            </a:lvl4pPr>
            <a:lvl5pPr marL="2105025" indent="-233363" defTabSz="1049338">
              <a:defRPr>
                <a:solidFill>
                  <a:schemeClr val="tx1"/>
                </a:solidFill>
                <a:latin typeface="Arial" pitchFamily="34" charset="0"/>
              </a:defRPr>
            </a:lvl5pPr>
            <a:lvl6pPr marL="2562225" indent="-233363" defTabSz="1049338" fontAlgn="base">
              <a:spcBef>
                <a:spcPct val="0"/>
              </a:spcBef>
              <a:spcAft>
                <a:spcPct val="0"/>
              </a:spcAft>
              <a:defRPr>
                <a:solidFill>
                  <a:schemeClr val="tx1"/>
                </a:solidFill>
                <a:latin typeface="Arial" pitchFamily="34" charset="0"/>
              </a:defRPr>
            </a:lvl6pPr>
            <a:lvl7pPr marL="3019425" indent="-233363" defTabSz="1049338" fontAlgn="base">
              <a:spcBef>
                <a:spcPct val="0"/>
              </a:spcBef>
              <a:spcAft>
                <a:spcPct val="0"/>
              </a:spcAft>
              <a:defRPr>
                <a:solidFill>
                  <a:schemeClr val="tx1"/>
                </a:solidFill>
                <a:latin typeface="Arial" pitchFamily="34" charset="0"/>
              </a:defRPr>
            </a:lvl7pPr>
            <a:lvl8pPr marL="3476625" indent="-233363" defTabSz="1049338" fontAlgn="base">
              <a:spcBef>
                <a:spcPct val="0"/>
              </a:spcBef>
              <a:spcAft>
                <a:spcPct val="0"/>
              </a:spcAft>
              <a:defRPr>
                <a:solidFill>
                  <a:schemeClr val="tx1"/>
                </a:solidFill>
                <a:latin typeface="Arial" pitchFamily="34" charset="0"/>
              </a:defRPr>
            </a:lvl8pPr>
            <a:lvl9pPr marL="3933825" indent="-233363" defTabSz="1049338" fontAlgn="base">
              <a:spcBef>
                <a:spcPct val="0"/>
              </a:spcBef>
              <a:spcAft>
                <a:spcPct val="0"/>
              </a:spcAft>
              <a:defRPr>
                <a:solidFill>
                  <a:schemeClr val="tx1"/>
                </a:solidFill>
                <a:latin typeface="Arial" pitchFamily="34" charset="0"/>
              </a:defRPr>
            </a:lvl9pPr>
          </a:lstStyle>
          <a:p>
            <a:pPr eaLnBrk="0" hangingPunct="0">
              <a:spcBef>
                <a:spcPts val="513"/>
              </a:spcBef>
              <a:spcAft>
                <a:spcPts val="313"/>
              </a:spcAft>
              <a:buClr>
                <a:srgbClr val="0035A9"/>
              </a:buClr>
              <a:buFont typeface="Wingdings" pitchFamily="2" charset="2"/>
              <a:buNone/>
              <a:defRPr/>
            </a:pPr>
            <a:r>
              <a:rPr sz="1000" b="1" kern="0" dirty="0" smtClean="0">
                <a:solidFill>
                  <a:srgbClr val="FCA311"/>
                </a:solidFill>
              </a:rPr>
              <a:t>Today</a:t>
            </a:r>
            <a:r>
              <a:rPr sz="1000" kern="0" dirty="0" smtClean="0">
                <a:solidFill>
                  <a:srgbClr val="A3A2A0"/>
                </a:solidFill>
              </a:rPr>
              <a:t> </a:t>
            </a:r>
            <a:r>
              <a:rPr sz="1000" kern="0" dirty="0">
                <a:solidFill>
                  <a:srgbClr val="000000"/>
                </a:solidFill>
              </a:rPr>
              <a:t/>
            </a:r>
            <a:br>
              <a:rPr sz="1000" kern="0" dirty="0">
                <a:solidFill>
                  <a:srgbClr val="000000"/>
                </a:solidFill>
              </a:rPr>
            </a:br>
            <a:endParaRPr sz="1000" kern="0" dirty="0">
              <a:solidFill>
                <a:srgbClr val="000000"/>
              </a:solidFill>
            </a:endParaRPr>
          </a:p>
        </p:txBody>
      </p:sp>
      <p:sp>
        <p:nvSpPr>
          <p:cNvPr id="52" name="Oval 22"/>
          <p:cNvSpPr>
            <a:spLocks noChangeAspect="1" noChangeArrowheads="1"/>
          </p:cNvSpPr>
          <p:nvPr/>
        </p:nvSpPr>
        <p:spPr bwMode="gray">
          <a:xfrm>
            <a:off x="5469746" y="4548404"/>
            <a:ext cx="106448" cy="110622"/>
          </a:xfrm>
          <a:prstGeom prst="ellipse">
            <a:avLst/>
          </a:prstGeom>
          <a:solidFill>
            <a:srgbClr val="FCA311"/>
          </a:solidFill>
          <a:ln w="9525" cmpd="sng" algn="ctr">
            <a:solidFill>
              <a:srgbClr val="FFFFFF"/>
            </a:solidFill>
            <a:prstDash val="solid"/>
            <a:round/>
            <a:headEnd/>
            <a:tailEnd type="none" w="lg" len="med"/>
          </a:ln>
        </p:spPr>
        <p:txBody>
          <a:bodyPr wrap="square" lIns="0" tIns="36576" rIns="36576" bIns="36576" anchor="ctr">
            <a:noAutofit/>
          </a:bodyPr>
          <a:lstStyle/>
          <a:p>
            <a:pPr defTabSz="1014413" eaLnBrk="0" hangingPunct="0">
              <a:spcBef>
                <a:spcPct val="50000"/>
              </a:spcBef>
              <a:defRPr/>
            </a:pPr>
            <a:endParaRPr lang="en-GB" sz="1000" kern="0">
              <a:solidFill>
                <a:srgbClr val="000000"/>
              </a:solidFill>
            </a:endParaRPr>
          </a:p>
        </p:txBody>
      </p:sp>
      <p:sp>
        <p:nvSpPr>
          <p:cNvPr id="53" name="Text Box 6"/>
          <p:cNvSpPr txBox="1">
            <a:spLocks noChangeArrowheads="1"/>
          </p:cNvSpPr>
          <p:nvPr/>
        </p:nvSpPr>
        <p:spPr bwMode="gray">
          <a:xfrm>
            <a:off x="4543921" y="3831767"/>
            <a:ext cx="890959" cy="454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802" tIns="7840" rIns="46802" bIns="46802"/>
          <a:lstStyle>
            <a:lvl1pPr defTabSz="1049338">
              <a:defRPr>
                <a:solidFill>
                  <a:schemeClr val="tx1"/>
                </a:solidFill>
                <a:latin typeface="Arial" pitchFamily="34" charset="0"/>
              </a:defRPr>
            </a:lvl1pPr>
            <a:lvl2pPr marL="406400" indent="-292100" defTabSz="1049338">
              <a:defRPr>
                <a:solidFill>
                  <a:schemeClr val="tx1"/>
                </a:solidFill>
                <a:latin typeface="Arial" pitchFamily="34" charset="0"/>
              </a:defRPr>
            </a:lvl2pPr>
            <a:lvl3pPr marL="755650" indent="-234950" defTabSz="1049338">
              <a:defRPr>
                <a:solidFill>
                  <a:schemeClr val="tx1"/>
                </a:solidFill>
                <a:latin typeface="Arial" pitchFamily="34" charset="0"/>
              </a:defRPr>
            </a:lvl3pPr>
            <a:lvl4pPr marL="1638300" indent="-234950" defTabSz="1049338">
              <a:defRPr>
                <a:solidFill>
                  <a:schemeClr val="tx1"/>
                </a:solidFill>
                <a:latin typeface="Arial" pitchFamily="34" charset="0"/>
              </a:defRPr>
            </a:lvl4pPr>
            <a:lvl5pPr marL="2105025" indent="-233363" defTabSz="1049338">
              <a:defRPr>
                <a:solidFill>
                  <a:schemeClr val="tx1"/>
                </a:solidFill>
                <a:latin typeface="Arial" pitchFamily="34" charset="0"/>
              </a:defRPr>
            </a:lvl5pPr>
            <a:lvl6pPr marL="2562225" indent="-233363" defTabSz="1049338" fontAlgn="base">
              <a:spcBef>
                <a:spcPct val="0"/>
              </a:spcBef>
              <a:spcAft>
                <a:spcPct val="0"/>
              </a:spcAft>
              <a:defRPr>
                <a:solidFill>
                  <a:schemeClr val="tx1"/>
                </a:solidFill>
                <a:latin typeface="Arial" pitchFamily="34" charset="0"/>
              </a:defRPr>
            </a:lvl6pPr>
            <a:lvl7pPr marL="3019425" indent="-233363" defTabSz="1049338" fontAlgn="base">
              <a:spcBef>
                <a:spcPct val="0"/>
              </a:spcBef>
              <a:spcAft>
                <a:spcPct val="0"/>
              </a:spcAft>
              <a:defRPr>
                <a:solidFill>
                  <a:schemeClr val="tx1"/>
                </a:solidFill>
                <a:latin typeface="Arial" pitchFamily="34" charset="0"/>
              </a:defRPr>
            </a:lvl7pPr>
            <a:lvl8pPr marL="3476625" indent="-233363" defTabSz="1049338" fontAlgn="base">
              <a:spcBef>
                <a:spcPct val="0"/>
              </a:spcBef>
              <a:spcAft>
                <a:spcPct val="0"/>
              </a:spcAft>
              <a:defRPr>
                <a:solidFill>
                  <a:schemeClr val="tx1"/>
                </a:solidFill>
                <a:latin typeface="Arial" pitchFamily="34" charset="0"/>
              </a:defRPr>
            </a:lvl8pPr>
            <a:lvl9pPr marL="3933825" indent="-233363" defTabSz="1049338" fontAlgn="base">
              <a:spcBef>
                <a:spcPct val="0"/>
              </a:spcBef>
              <a:spcAft>
                <a:spcPct val="0"/>
              </a:spcAft>
              <a:defRPr>
                <a:solidFill>
                  <a:schemeClr val="tx1"/>
                </a:solidFill>
                <a:latin typeface="Arial" pitchFamily="34" charset="0"/>
              </a:defRPr>
            </a:lvl9pPr>
          </a:lstStyle>
          <a:p>
            <a:pPr eaLnBrk="0" hangingPunct="0">
              <a:spcBef>
                <a:spcPts val="513"/>
              </a:spcBef>
              <a:spcAft>
                <a:spcPts val="313"/>
              </a:spcAft>
              <a:buClr>
                <a:srgbClr val="0035A9"/>
              </a:buClr>
              <a:defRPr/>
            </a:pPr>
            <a:r>
              <a:rPr sz="1000" b="1" kern="0" dirty="0" smtClean="0">
                <a:solidFill>
                  <a:srgbClr val="003263"/>
                </a:solidFill>
              </a:rPr>
              <a:t>12 Day EMA</a:t>
            </a:r>
            <a:r>
              <a:rPr sz="1000" b="1" kern="0" dirty="0">
                <a:solidFill>
                  <a:srgbClr val="000000"/>
                </a:solidFill>
              </a:rPr>
              <a:t/>
            </a:r>
            <a:br>
              <a:rPr sz="1000" b="1" kern="0" dirty="0">
                <a:solidFill>
                  <a:srgbClr val="000000"/>
                </a:solidFill>
              </a:rPr>
            </a:br>
            <a:r>
              <a:rPr lang="en-US" sz="1000" kern="0" dirty="0" err="1" smtClean="0">
                <a:solidFill>
                  <a:srgbClr val="000000"/>
                </a:solidFill>
              </a:rPr>
              <a:t>EMA</a:t>
            </a:r>
            <a:r>
              <a:rPr lang="en-US" sz="1000" kern="0" dirty="0" smtClean="0">
                <a:solidFill>
                  <a:srgbClr val="000000"/>
                </a:solidFill>
              </a:rPr>
              <a:t> of Last 14 Days</a:t>
            </a:r>
            <a:endParaRPr lang="en-US" sz="1000" kern="0" dirty="0">
              <a:solidFill>
                <a:srgbClr val="000000"/>
              </a:solidFill>
            </a:endParaRPr>
          </a:p>
        </p:txBody>
      </p:sp>
      <p:grpSp>
        <p:nvGrpSpPr>
          <p:cNvPr id="65" name="Group 64"/>
          <p:cNvGrpSpPr/>
          <p:nvPr/>
        </p:nvGrpSpPr>
        <p:grpSpPr>
          <a:xfrm>
            <a:off x="4520192" y="3830769"/>
            <a:ext cx="106448" cy="819524"/>
            <a:chOff x="4008916" y="4106067"/>
            <a:chExt cx="106448" cy="819524"/>
          </a:xfrm>
        </p:grpSpPr>
        <p:sp>
          <p:nvSpPr>
            <p:cNvPr id="54" name="Line 38"/>
            <p:cNvSpPr>
              <a:spLocks noChangeShapeType="1"/>
            </p:cNvSpPr>
            <p:nvPr/>
          </p:nvSpPr>
          <p:spPr bwMode="gray">
            <a:xfrm flipV="1">
              <a:off x="4062869" y="4106067"/>
              <a:ext cx="0" cy="698712"/>
            </a:xfrm>
            <a:prstGeom prst="line">
              <a:avLst/>
            </a:prstGeom>
            <a:noFill/>
            <a:ln w="9525">
              <a:solidFill>
                <a:srgbClr val="B3C1C9"/>
              </a:solidFill>
              <a:round/>
              <a:headEnd/>
              <a:tailEnd/>
            </a:ln>
            <a:extLst>
              <a:ext uri="{909E8E84-426E-40DD-AFC4-6F175D3DCCD1}">
                <a14:hiddenFill xmlns:a14="http://schemas.microsoft.com/office/drawing/2010/main">
                  <a:noFill/>
                </a14:hiddenFill>
              </a:ext>
            </a:extLst>
          </p:spPr>
          <p:txBody>
            <a:bodyPr/>
            <a:lstStyle/>
            <a:p>
              <a:pPr>
                <a:defRPr/>
              </a:pPr>
              <a:endParaRPr sz="1000" kern="0">
                <a:solidFill>
                  <a:sysClr val="windowText" lastClr="000000"/>
                </a:solidFill>
              </a:endParaRPr>
            </a:p>
          </p:txBody>
        </p:sp>
        <p:sp>
          <p:nvSpPr>
            <p:cNvPr id="55" name="Oval 29"/>
            <p:cNvSpPr>
              <a:spLocks noChangeAspect="1" noChangeArrowheads="1"/>
            </p:cNvSpPr>
            <p:nvPr/>
          </p:nvSpPr>
          <p:spPr bwMode="gray">
            <a:xfrm>
              <a:off x="4008916" y="4814969"/>
              <a:ext cx="106448" cy="110622"/>
            </a:xfrm>
            <a:prstGeom prst="ellipse">
              <a:avLst/>
            </a:prstGeom>
            <a:solidFill>
              <a:srgbClr val="0060A9"/>
            </a:solidFill>
            <a:ln w="9525" algn="ctr">
              <a:solidFill>
                <a:srgbClr val="FFFFFF"/>
              </a:solidFill>
              <a:round/>
              <a:headEnd/>
              <a:tailEnd type="none" w="lg" len="med"/>
            </a:ln>
          </p:spPr>
          <p:txBody>
            <a:bodyPr wrap="none" lIns="0" tIns="0" rIns="0" bIns="0" anchor="ctr"/>
            <a:lstStyle/>
            <a:p>
              <a:pPr defTabSz="1014413" eaLnBrk="0" hangingPunct="0">
                <a:spcBef>
                  <a:spcPct val="50000"/>
                </a:spcBef>
                <a:defRPr/>
              </a:pPr>
              <a:endParaRPr lang="en-GB" sz="1000" kern="0">
                <a:solidFill>
                  <a:srgbClr val="A3A2A0"/>
                </a:solidFill>
              </a:endParaRPr>
            </a:p>
          </p:txBody>
        </p:sp>
      </p:grpSp>
      <p:sp>
        <p:nvSpPr>
          <p:cNvPr id="56" name="Line 38"/>
          <p:cNvSpPr>
            <a:spLocks noChangeShapeType="1"/>
          </p:cNvSpPr>
          <p:nvPr/>
        </p:nvSpPr>
        <p:spPr bwMode="gray">
          <a:xfrm flipV="1">
            <a:off x="5517202" y="3849692"/>
            <a:ext cx="0" cy="698712"/>
          </a:xfrm>
          <a:prstGeom prst="line">
            <a:avLst/>
          </a:prstGeom>
          <a:noFill/>
          <a:ln w="9525">
            <a:solidFill>
              <a:srgbClr val="B3C1C9"/>
            </a:solidFill>
            <a:round/>
            <a:headEnd/>
            <a:tailEnd/>
          </a:ln>
          <a:extLst>
            <a:ext uri="{909E8E84-426E-40DD-AFC4-6F175D3DCCD1}">
              <a14:hiddenFill xmlns:a14="http://schemas.microsoft.com/office/drawing/2010/main">
                <a:noFill/>
              </a14:hiddenFill>
            </a:ext>
          </a:extLst>
        </p:spPr>
        <p:txBody>
          <a:bodyPr/>
          <a:lstStyle/>
          <a:p>
            <a:pPr>
              <a:defRPr/>
            </a:pPr>
            <a:endParaRPr sz="1000" kern="0">
              <a:solidFill>
                <a:sysClr val="windowText" lastClr="000000"/>
              </a:solidFill>
            </a:endParaRPr>
          </a:p>
        </p:txBody>
      </p:sp>
      <p:cxnSp>
        <p:nvCxnSpPr>
          <p:cNvPr id="57" name="Straight Arrow Connector 56"/>
          <p:cNvCxnSpPr/>
          <p:nvPr/>
        </p:nvCxnSpPr>
        <p:spPr bwMode="auto">
          <a:xfrm flipV="1">
            <a:off x="3495890" y="3559341"/>
            <a:ext cx="2070472" cy="10111"/>
          </a:xfrm>
          <a:prstGeom prst="straightConnector1">
            <a:avLst/>
          </a:prstGeom>
          <a:solidFill>
            <a:srgbClr val="EBF0F5"/>
          </a:solidFill>
          <a:ln w="9525" cap="flat" cmpd="sng" algn="ctr">
            <a:solidFill>
              <a:srgbClr val="6B702B"/>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Arrow Connector 57"/>
          <p:cNvCxnSpPr/>
          <p:nvPr/>
        </p:nvCxnSpPr>
        <p:spPr bwMode="auto">
          <a:xfrm flipV="1">
            <a:off x="4543921" y="3762000"/>
            <a:ext cx="1016225" cy="7498"/>
          </a:xfrm>
          <a:prstGeom prst="straightConnector1">
            <a:avLst/>
          </a:prstGeom>
          <a:solidFill>
            <a:srgbClr val="EBF0F5"/>
          </a:solidFill>
          <a:ln w="9525" cap="flat" cmpd="sng" algn="ctr">
            <a:solidFill>
              <a:srgbClr val="00275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Rectangle 59"/>
          <p:cNvSpPr/>
          <p:nvPr/>
        </p:nvSpPr>
        <p:spPr bwMode="auto">
          <a:xfrm>
            <a:off x="6733372" y="3628990"/>
            <a:ext cx="3022438" cy="1519497"/>
          </a:xfrm>
          <a:prstGeom prst="rect">
            <a:avLst/>
          </a:prstGeom>
          <a:noFill/>
          <a:ln>
            <a:prstDash val="sysDash"/>
            <a:headEnd/>
            <a:tailEnd/>
          </a:ln>
          <a:ex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dirty="0" smtClean="0">
              <a:solidFill>
                <a:srgbClr val="000000"/>
              </a:solidFill>
              <a:latin typeface="Arial" panose="020B0604020202020204" pitchFamily="34" charset="0"/>
            </a:endParaRPr>
          </a:p>
        </p:txBody>
      </p:sp>
      <p:pic>
        <p:nvPicPr>
          <p:cNvPr id="68" name="Picture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256" y="3689526"/>
            <a:ext cx="2812650" cy="697220"/>
          </a:xfrm>
          <a:prstGeom prst="rect">
            <a:avLst/>
          </a:prstGeom>
        </p:spPr>
      </p:pic>
      <p:pic>
        <p:nvPicPr>
          <p:cNvPr id="69" name="Picture 68"/>
          <p:cNvPicPr>
            <a:picLocks noChangeAspect="1"/>
          </p:cNvPicPr>
          <p:nvPr/>
        </p:nvPicPr>
        <p:blipFill>
          <a:blip r:embed="rId4"/>
          <a:stretch>
            <a:fillRect/>
          </a:stretch>
        </p:blipFill>
        <p:spPr>
          <a:xfrm>
            <a:off x="433148" y="5412297"/>
            <a:ext cx="2432256" cy="1861667"/>
          </a:xfrm>
          <a:prstGeom prst="rect">
            <a:avLst/>
          </a:prstGeom>
        </p:spPr>
      </p:pic>
      <p:sp>
        <p:nvSpPr>
          <p:cNvPr id="70" name="Text Box 6"/>
          <p:cNvSpPr txBox="1">
            <a:spLocks noChangeArrowheads="1"/>
          </p:cNvSpPr>
          <p:nvPr/>
        </p:nvSpPr>
        <p:spPr bwMode="gray">
          <a:xfrm>
            <a:off x="628937" y="5449498"/>
            <a:ext cx="1970995" cy="48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802" tIns="7840" rIns="46802" bIns="46802"/>
          <a:lstStyle>
            <a:lvl1pPr defTabSz="1049338">
              <a:defRPr>
                <a:solidFill>
                  <a:schemeClr val="tx1"/>
                </a:solidFill>
                <a:latin typeface="Arial" pitchFamily="34" charset="0"/>
              </a:defRPr>
            </a:lvl1pPr>
            <a:lvl2pPr marL="406400" indent="-292100" defTabSz="1049338">
              <a:defRPr>
                <a:solidFill>
                  <a:schemeClr val="tx1"/>
                </a:solidFill>
                <a:latin typeface="Arial" pitchFamily="34" charset="0"/>
              </a:defRPr>
            </a:lvl2pPr>
            <a:lvl3pPr marL="755650" indent="-234950" defTabSz="1049338">
              <a:defRPr>
                <a:solidFill>
                  <a:schemeClr val="tx1"/>
                </a:solidFill>
                <a:latin typeface="Arial" pitchFamily="34" charset="0"/>
              </a:defRPr>
            </a:lvl3pPr>
            <a:lvl4pPr marL="1638300" indent="-234950" defTabSz="1049338">
              <a:defRPr>
                <a:solidFill>
                  <a:schemeClr val="tx1"/>
                </a:solidFill>
                <a:latin typeface="Arial" pitchFamily="34" charset="0"/>
              </a:defRPr>
            </a:lvl4pPr>
            <a:lvl5pPr marL="2105025" indent="-233363" defTabSz="1049338">
              <a:defRPr>
                <a:solidFill>
                  <a:schemeClr val="tx1"/>
                </a:solidFill>
                <a:latin typeface="Arial" pitchFamily="34" charset="0"/>
              </a:defRPr>
            </a:lvl5pPr>
            <a:lvl6pPr marL="2562225" indent="-233363" defTabSz="1049338" fontAlgn="base">
              <a:spcBef>
                <a:spcPct val="0"/>
              </a:spcBef>
              <a:spcAft>
                <a:spcPct val="0"/>
              </a:spcAft>
              <a:defRPr>
                <a:solidFill>
                  <a:schemeClr val="tx1"/>
                </a:solidFill>
                <a:latin typeface="Arial" pitchFamily="34" charset="0"/>
              </a:defRPr>
            </a:lvl6pPr>
            <a:lvl7pPr marL="3019425" indent="-233363" defTabSz="1049338" fontAlgn="base">
              <a:spcBef>
                <a:spcPct val="0"/>
              </a:spcBef>
              <a:spcAft>
                <a:spcPct val="0"/>
              </a:spcAft>
              <a:defRPr>
                <a:solidFill>
                  <a:schemeClr val="tx1"/>
                </a:solidFill>
                <a:latin typeface="Arial" pitchFamily="34" charset="0"/>
              </a:defRPr>
            </a:lvl7pPr>
            <a:lvl8pPr marL="3476625" indent="-233363" defTabSz="1049338" fontAlgn="base">
              <a:spcBef>
                <a:spcPct val="0"/>
              </a:spcBef>
              <a:spcAft>
                <a:spcPct val="0"/>
              </a:spcAft>
              <a:defRPr>
                <a:solidFill>
                  <a:schemeClr val="tx1"/>
                </a:solidFill>
                <a:latin typeface="Arial" pitchFamily="34" charset="0"/>
              </a:defRPr>
            </a:lvl8pPr>
            <a:lvl9pPr marL="3933825" indent="-233363" defTabSz="1049338" fontAlgn="base">
              <a:spcBef>
                <a:spcPct val="0"/>
              </a:spcBef>
              <a:spcAft>
                <a:spcPct val="0"/>
              </a:spcAft>
              <a:defRPr>
                <a:solidFill>
                  <a:schemeClr val="tx1"/>
                </a:solidFill>
                <a:latin typeface="Arial" pitchFamily="34" charset="0"/>
              </a:defRPr>
            </a:lvl9pPr>
          </a:lstStyle>
          <a:p>
            <a:pPr eaLnBrk="0" hangingPunct="0">
              <a:spcBef>
                <a:spcPts val="513"/>
              </a:spcBef>
              <a:spcAft>
                <a:spcPts val="313"/>
              </a:spcAft>
              <a:buClr>
                <a:srgbClr val="0035A9"/>
              </a:buClr>
              <a:buFont typeface="Wingdings" pitchFamily="2" charset="2"/>
              <a:buNone/>
              <a:defRPr/>
            </a:pPr>
            <a:r>
              <a:rPr lang="en-US" sz="1000" b="1" u="sng" kern="0" dirty="0" smtClean="0">
                <a:solidFill>
                  <a:srgbClr val="6B702B"/>
                </a:solidFill>
              </a:rPr>
              <a:t>Historical Price Performance</a:t>
            </a:r>
            <a:endParaRPr sz="1000" u="sng" kern="0" dirty="0">
              <a:solidFill>
                <a:srgbClr val="000000"/>
              </a:solidFill>
            </a:endParaRPr>
          </a:p>
        </p:txBody>
      </p:sp>
      <p:sp>
        <p:nvSpPr>
          <p:cNvPr id="71" name="Right Arrow 70"/>
          <p:cNvSpPr/>
          <p:nvPr/>
        </p:nvSpPr>
        <p:spPr bwMode="auto">
          <a:xfrm>
            <a:off x="3645480" y="6840701"/>
            <a:ext cx="2080304" cy="530942"/>
          </a:xfrm>
          <a:prstGeom prst="rightArrow">
            <a:avLst/>
          </a:prstGeom>
          <a:solidFill>
            <a:srgbClr val="EBF0F5"/>
          </a:solidFill>
          <a:ln w="9525" algn="ctr">
            <a:noFill/>
            <a:miter lim="800000"/>
            <a:headEnd/>
            <a:tailEnd/>
          </a:ln>
          <a:effectLst/>
          <a:extLst>
            <a:ext uri="{91240B29-F687-4F45-9708-019B960494DF}">
              <a14:hiddenLine xmlns:a14="http://schemas.microsoft.com/office/drawing/2010/main" w="9525" algn="ctr">
                <a:solidFill>
                  <a:srgbClr val="EBF0F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dirty="0" smtClean="0">
                <a:solidFill>
                  <a:srgbClr val="000000"/>
                </a:solidFill>
                <a:latin typeface="Arial" panose="020B0604020202020204" pitchFamily="34" charset="0"/>
              </a:rPr>
              <a:t>NORMALIZED TO:</a:t>
            </a:r>
          </a:p>
        </p:txBody>
      </p:sp>
      <p:pic>
        <p:nvPicPr>
          <p:cNvPr id="72" name="Picture 7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2547" y="5575421"/>
            <a:ext cx="3449132" cy="1166956"/>
          </a:xfrm>
          <a:prstGeom prst="rect">
            <a:avLst/>
          </a:prstGeom>
        </p:spPr>
      </p:pic>
      <p:sp>
        <p:nvSpPr>
          <p:cNvPr id="73" name="Rectangle 72"/>
          <p:cNvSpPr/>
          <p:nvPr/>
        </p:nvSpPr>
        <p:spPr bwMode="auto">
          <a:xfrm>
            <a:off x="3162547" y="5503235"/>
            <a:ext cx="3449132" cy="1365354"/>
          </a:xfrm>
          <a:prstGeom prst="rect">
            <a:avLst/>
          </a:prstGeom>
          <a:noFill/>
          <a:ln>
            <a:prstDash val="sysDash"/>
            <a:headEnd/>
            <a:tailEnd/>
          </a:ln>
          <a:ex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dirty="0" smtClean="0">
              <a:solidFill>
                <a:srgbClr val="000000"/>
              </a:solidFill>
              <a:latin typeface="Arial" panose="020B0604020202020204" pitchFamily="34" charset="0"/>
            </a:endParaRPr>
          </a:p>
        </p:txBody>
      </p:sp>
      <p:pic>
        <p:nvPicPr>
          <p:cNvPr id="74" name="Picture 73"/>
          <p:cNvPicPr>
            <a:picLocks noChangeAspect="1"/>
          </p:cNvPicPr>
          <p:nvPr/>
        </p:nvPicPr>
        <p:blipFill>
          <a:blip r:embed="rId6"/>
          <a:stretch>
            <a:fillRect/>
          </a:stretch>
        </p:blipFill>
        <p:spPr>
          <a:xfrm>
            <a:off x="7094612" y="5423708"/>
            <a:ext cx="2337192" cy="1820450"/>
          </a:xfrm>
          <a:prstGeom prst="rect">
            <a:avLst/>
          </a:prstGeom>
        </p:spPr>
      </p:pic>
      <p:sp>
        <p:nvSpPr>
          <p:cNvPr id="75" name="Text Box 6"/>
          <p:cNvSpPr txBox="1">
            <a:spLocks noChangeArrowheads="1"/>
          </p:cNvSpPr>
          <p:nvPr/>
        </p:nvSpPr>
        <p:spPr bwMode="gray">
          <a:xfrm>
            <a:off x="7526767" y="5465202"/>
            <a:ext cx="1970995" cy="48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802" tIns="7840" rIns="46802" bIns="46802"/>
          <a:lstStyle>
            <a:lvl1pPr defTabSz="1049338">
              <a:defRPr>
                <a:solidFill>
                  <a:schemeClr val="tx1"/>
                </a:solidFill>
                <a:latin typeface="Arial" pitchFamily="34" charset="0"/>
              </a:defRPr>
            </a:lvl1pPr>
            <a:lvl2pPr marL="406400" indent="-292100" defTabSz="1049338">
              <a:defRPr>
                <a:solidFill>
                  <a:schemeClr val="tx1"/>
                </a:solidFill>
                <a:latin typeface="Arial" pitchFamily="34" charset="0"/>
              </a:defRPr>
            </a:lvl2pPr>
            <a:lvl3pPr marL="755650" indent="-234950" defTabSz="1049338">
              <a:defRPr>
                <a:solidFill>
                  <a:schemeClr val="tx1"/>
                </a:solidFill>
                <a:latin typeface="Arial" pitchFamily="34" charset="0"/>
              </a:defRPr>
            </a:lvl3pPr>
            <a:lvl4pPr marL="1638300" indent="-234950" defTabSz="1049338">
              <a:defRPr>
                <a:solidFill>
                  <a:schemeClr val="tx1"/>
                </a:solidFill>
                <a:latin typeface="Arial" pitchFamily="34" charset="0"/>
              </a:defRPr>
            </a:lvl4pPr>
            <a:lvl5pPr marL="2105025" indent="-233363" defTabSz="1049338">
              <a:defRPr>
                <a:solidFill>
                  <a:schemeClr val="tx1"/>
                </a:solidFill>
                <a:latin typeface="Arial" pitchFamily="34" charset="0"/>
              </a:defRPr>
            </a:lvl5pPr>
            <a:lvl6pPr marL="2562225" indent="-233363" defTabSz="1049338" fontAlgn="base">
              <a:spcBef>
                <a:spcPct val="0"/>
              </a:spcBef>
              <a:spcAft>
                <a:spcPct val="0"/>
              </a:spcAft>
              <a:defRPr>
                <a:solidFill>
                  <a:schemeClr val="tx1"/>
                </a:solidFill>
                <a:latin typeface="Arial" pitchFamily="34" charset="0"/>
              </a:defRPr>
            </a:lvl6pPr>
            <a:lvl7pPr marL="3019425" indent="-233363" defTabSz="1049338" fontAlgn="base">
              <a:spcBef>
                <a:spcPct val="0"/>
              </a:spcBef>
              <a:spcAft>
                <a:spcPct val="0"/>
              </a:spcAft>
              <a:defRPr>
                <a:solidFill>
                  <a:schemeClr val="tx1"/>
                </a:solidFill>
                <a:latin typeface="Arial" pitchFamily="34" charset="0"/>
              </a:defRPr>
            </a:lvl7pPr>
            <a:lvl8pPr marL="3476625" indent="-233363" defTabSz="1049338" fontAlgn="base">
              <a:spcBef>
                <a:spcPct val="0"/>
              </a:spcBef>
              <a:spcAft>
                <a:spcPct val="0"/>
              </a:spcAft>
              <a:defRPr>
                <a:solidFill>
                  <a:schemeClr val="tx1"/>
                </a:solidFill>
                <a:latin typeface="Arial" pitchFamily="34" charset="0"/>
              </a:defRPr>
            </a:lvl8pPr>
            <a:lvl9pPr marL="3933825" indent="-233363" defTabSz="1049338" fontAlgn="base">
              <a:spcBef>
                <a:spcPct val="0"/>
              </a:spcBef>
              <a:spcAft>
                <a:spcPct val="0"/>
              </a:spcAft>
              <a:defRPr>
                <a:solidFill>
                  <a:schemeClr val="tx1"/>
                </a:solidFill>
                <a:latin typeface="Arial" pitchFamily="34" charset="0"/>
              </a:defRPr>
            </a:lvl9pPr>
          </a:lstStyle>
          <a:p>
            <a:pPr eaLnBrk="0" hangingPunct="0">
              <a:spcBef>
                <a:spcPts val="513"/>
              </a:spcBef>
              <a:spcAft>
                <a:spcPts val="313"/>
              </a:spcAft>
              <a:buClr>
                <a:srgbClr val="0035A9"/>
              </a:buClr>
              <a:buFont typeface="Wingdings" pitchFamily="2" charset="2"/>
              <a:buNone/>
              <a:defRPr/>
            </a:pPr>
            <a:r>
              <a:rPr lang="en-US" sz="1000" b="1" u="sng" kern="0" dirty="0" smtClean="0">
                <a:solidFill>
                  <a:schemeClr val="tx2">
                    <a:lumMod val="75000"/>
                    <a:lumOff val="25000"/>
                  </a:schemeClr>
                </a:solidFill>
              </a:rPr>
              <a:t>Normalized RSI Plot</a:t>
            </a:r>
            <a:endParaRPr sz="1000" u="sng" kern="0" dirty="0">
              <a:solidFill>
                <a:schemeClr val="tx2">
                  <a:lumMod val="75000"/>
                  <a:lumOff val="25000"/>
                </a:schemeClr>
              </a:solidFill>
            </a:endParaRPr>
          </a:p>
        </p:txBody>
      </p:sp>
    </p:spTree>
    <p:extLst>
      <p:ext uri="{BB962C8B-B14F-4D97-AF65-F5344CB8AC3E}">
        <p14:creationId xmlns:p14="http://schemas.microsoft.com/office/powerpoint/2010/main" val="1714212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geheading 2"/>
          <p:cNvSpPr>
            <a:spLocks noGrp="1"/>
          </p:cNvSpPr>
          <p:nvPr>
            <p:ph type="title"/>
          </p:nvPr>
        </p:nvSpPr>
        <p:spPr bwMode="auto">
          <a:xfrm>
            <a:off x="393192" y="539495"/>
            <a:ext cx="9262872" cy="246888"/>
          </a:xfrm>
        </p:spPr>
        <p:txBody>
          <a:bodyPr lIns="0" tIns="0" rIns="0" bIns="0" anchor="b" anchorCtr="0"/>
          <a:lstStyle/>
          <a:p>
            <a:r>
              <a:rPr lang="en-US" kern="1200" dirty="0" smtClean="0">
                <a:solidFill>
                  <a:srgbClr val="002750"/>
                </a:solidFill>
                <a:latin typeface="Arial" panose="020B0604020202020204" pitchFamily="34" charset="0"/>
              </a:rPr>
              <a:t>Project Timeline and Considerations </a:t>
            </a:r>
            <a:endParaRPr lang="en-US" kern="1200" dirty="0">
              <a:solidFill>
                <a:srgbClr val="002750"/>
              </a:solidFill>
              <a:latin typeface="Arial" panose="020B0604020202020204" pitchFamily="34" charset="0"/>
            </a:endParaRPr>
          </a:p>
        </p:txBody>
      </p:sp>
      <p:sp>
        <p:nvSpPr>
          <p:cNvPr id="4" name="HeadingBody FixedLength 3_1"/>
          <p:cNvSpPr txBox="1"/>
          <p:nvPr/>
        </p:nvSpPr>
        <p:spPr>
          <a:xfrm>
            <a:off x="393192" y="4226324"/>
            <a:ext cx="9262872"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smtClean="0">
                <a:solidFill>
                  <a:srgbClr val="0051A5"/>
                </a:solidFill>
                <a:latin typeface="Arial" panose="020B0604020202020204" pitchFamily="34" charset="0"/>
              </a:rPr>
              <a:t>Timeline</a:t>
            </a:r>
            <a:endParaRPr lang="en-US" sz="1000" dirty="0" smtClean="0">
              <a:solidFill>
                <a:srgbClr val="000000"/>
              </a:solidFill>
              <a:latin typeface="Arial" panose="020B0604020202020204" pitchFamily="34" charset="0"/>
            </a:endParaRPr>
          </a:p>
        </p:txBody>
      </p:sp>
      <p:sp>
        <p:nvSpPr>
          <p:cNvPr id="6" name="HeadingBody FixedLength 5_1"/>
          <p:cNvSpPr txBox="1"/>
          <p:nvPr/>
        </p:nvSpPr>
        <p:spPr>
          <a:xfrm>
            <a:off x="393190" y="975528"/>
            <a:ext cx="4553712"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smtClean="0">
                <a:solidFill>
                  <a:srgbClr val="0051A5"/>
                </a:solidFill>
                <a:latin typeface="Arial" panose="020B0604020202020204" pitchFamily="34" charset="0"/>
              </a:rPr>
              <a:t>Considerations</a:t>
            </a:r>
            <a:endParaRPr lang="en-US" sz="1000" dirty="0" smtClean="0">
              <a:solidFill>
                <a:srgbClr val="000000"/>
              </a:solidFill>
              <a:latin typeface="Arial" panose="020B0604020202020204" pitchFamily="34" charset="0"/>
            </a:endParaRPr>
          </a:p>
        </p:txBody>
      </p:sp>
      <p:sp>
        <p:nvSpPr>
          <p:cNvPr id="7" name="HeadingBody 5_1"/>
          <p:cNvSpPr txBox="1"/>
          <p:nvPr/>
        </p:nvSpPr>
        <p:spPr>
          <a:xfrm>
            <a:off x="393190" y="1306200"/>
            <a:ext cx="4553712" cy="1026160"/>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t" anchorCtr="0">
            <a:noAutofit/>
          </a:bodyPr>
          <a:lstStyle/>
          <a:p>
            <a:pPr marL="164465" lvl="2" indent="-146304">
              <a:spcBef>
                <a:spcPts val="400"/>
              </a:spcBef>
              <a:buClr>
                <a:srgbClr val="0051A5"/>
              </a:buClr>
              <a:buSzPct val="100000"/>
              <a:buFont typeface="Wingdings" panose="05000000000000000000" pitchFamily="2" charset="2"/>
              <a:buChar char="§"/>
            </a:pPr>
            <a:r>
              <a:rPr lang="en-US" sz="1000" dirty="0" smtClean="0">
                <a:solidFill>
                  <a:srgbClr val="000000"/>
                </a:solidFill>
                <a:latin typeface="Arial" panose="020B0604020202020204" pitchFamily="34" charset="0"/>
              </a:rPr>
              <a:t>Testing vs Training Data</a:t>
            </a:r>
          </a:p>
          <a:p>
            <a:pPr marL="347345" lvl="3" indent="-146304">
              <a:spcBef>
                <a:spcPts val="400"/>
              </a:spcBef>
              <a:buClr>
                <a:srgbClr val="000000"/>
              </a:buClr>
              <a:buSzPct val="100000"/>
              <a:buFont typeface="Symbol" panose="05050102010706020507" pitchFamily="18" charset="2"/>
              <a:buChar char="-"/>
            </a:pPr>
            <a:r>
              <a:rPr lang="en-US" sz="1000" dirty="0" smtClean="0">
                <a:solidFill>
                  <a:srgbClr val="000000"/>
                </a:solidFill>
                <a:latin typeface="Arial" panose="020B0604020202020204" pitchFamily="34" charset="0"/>
              </a:rPr>
              <a:t>There was some discussion on how to dissemble JPM historical data into training and testing datasets</a:t>
            </a:r>
          </a:p>
          <a:p>
            <a:pPr marL="347345" lvl="3" indent="-146304">
              <a:spcBef>
                <a:spcPts val="400"/>
              </a:spcBef>
              <a:buClr>
                <a:srgbClr val="000000"/>
              </a:buClr>
              <a:buSzPct val="100000"/>
              <a:buFont typeface="Symbol" panose="05050102010706020507" pitchFamily="18" charset="2"/>
              <a:buChar char="-"/>
            </a:pPr>
            <a:r>
              <a:rPr lang="en-US" sz="1000" dirty="0" smtClean="0">
                <a:solidFill>
                  <a:srgbClr val="000000"/>
                </a:solidFill>
                <a:latin typeface="Arial" panose="020B0604020202020204" pitchFamily="34" charset="0"/>
              </a:rPr>
              <a:t>Our initial thought was to split price data from 2016 to the middle of 2018 into the training dataset and the remainder into the testing dataset</a:t>
            </a:r>
          </a:p>
          <a:p>
            <a:pPr marL="347345" lvl="3" indent="-146304">
              <a:spcBef>
                <a:spcPts val="400"/>
              </a:spcBef>
              <a:buClr>
                <a:srgbClr val="000000"/>
              </a:buClr>
              <a:buSzPct val="100000"/>
              <a:buFont typeface="Symbol" panose="05050102010706020507" pitchFamily="18" charset="2"/>
              <a:buChar char="-"/>
            </a:pPr>
            <a:r>
              <a:rPr lang="en-US" sz="1000" dirty="0" smtClean="0">
                <a:solidFill>
                  <a:srgbClr val="000000"/>
                </a:solidFill>
                <a:latin typeface="Arial" panose="020B0604020202020204" pitchFamily="34" charset="0"/>
              </a:rPr>
              <a:t>However due to the distortions associated with the pandemic we decided to split the two datasets using alternate days</a:t>
            </a:r>
          </a:p>
          <a:p>
            <a:pPr marL="164465" lvl="2" indent="-146304">
              <a:spcBef>
                <a:spcPts val="400"/>
              </a:spcBef>
              <a:buClr>
                <a:srgbClr val="0051A5"/>
              </a:buClr>
              <a:buSzPct val="100000"/>
              <a:buFont typeface="Wingdings" panose="05000000000000000000" pitchFamily="2" charset="2"/>
              <a:buChar char="§"/>
            </a:pPr>
            <a:r>
              <a:rPr lang="en-US" sz="1000" dirty="0">
                <a:solidFill>
                  <a:srgbClr val="000000"/>
                </a:solidFill>
                <a:latin typeface="Arial" panose="020B0604020202020204" pitchFamily="34" charset="0"/>
              </a:rPr>
              <a:t>Selection of </a:t>
            </a:r>
            <a:r>
              <a:rPr lang="en-US" sz="1000" dirty="0" smtClean="0">
                <a:solidFill>
                  <a:srgbClr val="000000"/>
                </a:solidFill>
                <a:latin typeface="Arial" panose="020B0604020202020204" pitchFamily="34" charset="0"/>
              </a:rPr>
              <a:t>Signals</a:t>
            </a:r>
          </a:p>
          <a:p>
            <a:pPr marL="347345" lvl="3" indent="-146304">
              <a:spcBef>
                <a:spcPts val="400"/>
              </a:spcBef>
              <a:buClr>
                <a:srgbClr val="000000"/>
              </a:buClr>
              <a:buSzPct val="100000"/>
              <a:buFont typeface="Symbol" panose="05050102010706020507" pitchFamily="18" charset="2"/>
              <a:buChar char="-"/>
            </a:pPr>
            <a:r>
              <a:rPr lang="en-US" sz="1000" dirty="0">
                <a:solidFill>
                  <a:srgbClr val="000000"/>
                </a:solidFill>
                <a:latin typeface="Arial" panose="020B0604020202020204" pitchFamily="34" charset="0"/>
              </a:rPr>
              <a:t>In selecting signals we were split between programming financial ratios for individual tickers or broader technical indicators </a:t>
            </a:r>
          </a:p>
          <a:p>
            <a:pPr marL="347345" lvl="3" indent="-146304">
              <a:spcBef>
                <a:spcPts val="400"/>
              </a:spcBef>
              <a:buClr>
                <a:srgbClr val="000000"/>
              </a:buClr>
              <a:buSzPct val="100000"/>
              <a:buFont typeface="Symbol" panose="05050102010706020507" pitchFamily="18" charset="2"/>
              <a:buChar char="-"/>
            </a:pPr>
            <a:r>
              <a:rPr lang="en-US" sz="1000" dirty="0">
                <a:solidFill>
                  <a:srgbClr val="000000"/>
                </a:solidFill>
                <a:latin typeface="Arial" panose="020B0604020202020204" pitchFamily="34" charset="0"/>
              </a:rPr>
              <a:t>While financial ratios definitely have strong predictive capability we felt these ratios are industry specific</a:t>
            </a:r>
          </a:p>
          <a:p>
            <a:pPr marL="347345" lvl="3" indent="-146304">
              <a:spcBef>
                <a:spcPts val="400"/>
              </a:spcBef>
              <a:buClr>
                <a:srgbClr val="000000"/>
              </a:buClr>
              <a:buSzPct val="100000"/>
              <a:buFont typeface="Symbol" panose="05050102010706020507" pitchFamily="18" charset="2"/>
              <a:buChar char="-"/>
            </a:pPr>
            <a:r>
              <a:rPr lang="en-US" sz="1000" dirty="0">
                <a:solidFill>
                  <a:srgbClr val="000000"/>
                </a:solidFill>
                <a:latin typeface="Arial" panose="020B0604020202020204" pitchFamily="34" charset="0"/>
              </a:rPr>
              <a:t>For example ratios that are relevant for the retail sector are dramatically different from ratios that are important for the banking sector or the technology sector</a:t>
            </a:r>
          </a:p>
          <a:p>
            <a:pPr marL="347345" lvl="3" indent="-146304">
              <a:spcBef>
                <a:spcPts val="400"/>
              </a:spcBef>
              <a:buClr>
                <a:srgbClr val="000000"/>
              </a:buClr>
              <a:buSzPct val="100000"/>
              <a:buFont typeface="Symbol" panose="05050102010706020507" pitchFamily="18" charset="2"/>
              <a:buChar char="-"/>
            </a:pPr>
            <a:r>
              <a:rPr lang="en-US" sz="1000" dirty="0">
                <a:solidFill>
                  <a:srgbClr val="000000"/>
                </a:solidFill>
                <a:latin typeface="Arial" panose="020B0604020202020204" pitchFamily="34" charset="0"/>
              </a:rPr>
              <a:t>Consequently we made a decision to evaluate technical signals</a:t>
            </a:r>
          </a:p>
        </p:txBody>
      </p:sp>
      <p:sp>
        <p:nvSpPr>
          <p:cNvPr id="8" name="HeadingBody FixedLength 7_1"/>
          <p:cNvSpPr txBox="1"/>
          <p:nvPr/>
        </p:nvSpPr>
        <p:spPr>
          <a:xfrm>
            <a:off x="5108882" y="1054184"/>
            <a:ext cx="4553712"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smtClean="0">
                <a:solidFill>
                  <a:srgbClr val="0051A5"/>
                </a:solidFill>
                <a:latin typeface="Arial" panose="020B0604020202020204" pitchFamily="34" charset="0"/>
              </a:rPr>
              <a:t>Program Outline</a:t>
            </a:r>
            <a:endParaRPr lang="en-US" sz="1000" dirty="0" smtClean="0">
              <a:solidFill>
                <a:srgbClr val="000000"/>
              </a:solidFill>
              <a:latin typeface="Arial" panose="020B0604020202020204" pitchFamily="34" charset="0"/>
            </a:endParaRPr>
          </a:p>
        </p:txBody>
      </p:sp>
      <p:cxnSp>
        <p:nvCxnSpPr>
          <p:cNvPr id="10" name="Straight Connector 9"/>
          <p:cNvCxnSpPr/>
          <p:nvPr/>
        </p:nvCxnSpPr>
        <p:spPr bwMode="auto">
          <a:xfrm>
            <a:off x="392470" y="4435417"/>
            <a:ext cx="9328186"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397386" y="1195051"/>
            <a:ext cx="3931920"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a:off x="5108882" y="1264943"/>
            <a:ext cx="3931920"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AutoShape 4"/>
          <p:cNvSpPr>
            <a:spLocks noChangeArrowheads="1"/>
          </p:cNvSpPr>
          <p:nvPr/>
        </p:nvSpPr>
        <p:spPr bwMode="gray">
          <a:xfrm>
            <a:off x="6767741" y="4851312"/>
            <a:ext cx="1624511" cy="1127893"/>
          </a:xfrm>
          <a:prstGeom prst="chevron">
            <a:avLst>
              <a:gd name="adj" fmla="val 36903"/>
            </a:avLst>
          </a:prstGeom>
          <a:solidFill>
            <a:srgbClr val="0051A5"/>
          </a:solidFill>
          <a:ln w="9525" algn="ctr">
            <a:solidFill>
              <a:srgbClr val="FFFFFF"/>
            </a:solidFill>
            <a:miter lim="800000"/>
            <a:headEnd/>
            <a:tailEnd/>
          </a:ln>
          <a:effectLst/>
          <a:extLst/>
        </p:spPr>
        <p:txBody>
          <a:bodyPr lIns="88776" tIns="88776" rIns="45658" bIns="45658" anchor="ctr"/>
          <a:lstStyle/>
          <a:p>
            <a:pPr defTabSz="988815" eaLnBrk="0" fontAlgn="base" hangingPunct="0">
              <a:spcBef>
                <a:spcPct val="50000"/>
              </a:spcBef>
              <a:spcAft>
                <a:spcPct val="0"/>
              </a:spcAft>
              <a:tabLst>
                <a:tab pos="742801" algn="ctr"/>
              </a:tabLst>
            </a:pPr>
            <a:r>
              <a:rPr lang="en-GB" sz="1000" b="1" dirty="0">
                <a:solidFill>
                  <a:srgbClr val="FFFFFF"/>
                </a:solidFill>
              </a:rPr>
              <a:t>	</a:t>
            </a:r>
            <a:r>
              <a:rPr lang="en-GB" sz="1000" b="1" dirty="0" smtClean="0">
                <a:solidFill>
                  <a:srgbClr val="FFFFFF"/>
                </a:solidFill>
              </a:rPr>
              <a:t>In Class Presenting</a:t>
            </a:r>
            <a:endParaRPr lang="en-GB" sz="1000" b="1" dirty="0">
              <a:solidFill>
                <a:srgbClr val="FFFFFF"/>
              </a:solidFill>
            </a:endParaRPr>
          </a:p>
        </p:txBody>
      </p:sp>
      <p:sp>
        <p:nvSpPr>
          <p:cNvPr id="16" name="AutoShape 5"/>
          <p:cNvSpPr>
            <a:spLocks noChangeArrowheads="1"/>
          </p:cNvSpPr>
          <p:nvPr/>
        </p:nvSpPr>
        <p:spPr bwMode="gray">
          <a:xfrm>
            <a:off x="393925" y="4851312"/>
            <a:ext cx="1662735" cy="1127893"/>
          </a:xfrm>
          <a:prstGeom prst="homePlate">
            <a:avLst>
              <a:gd name="adj" fmla="val 37771"/>
            </a:avLst>
          </a:prstGeom>
          <a:solidFill>
            <a:srgbClr val="D2E5F6"/>
          </a:solidFill>
          <a:ln w="952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988815" eaLnBrk="0" fontAlgn="base" hangingPunct="0">
              <a:spcBef>
                <a:spcPct val="50000"/>
              </a:spcBef>
              <a:spcAft>
                <a:spcPct val="0"/>
              </a:spcAft>
            </a:pPr>
            <a:r>
              <a:rPr lang="en-US" sz="1000" b="1" dirty="0" smtClean="0">
                <a:solidFill>
                  <a:schemeClr val="bg1">
                    <a:lumMod val="50000"/>
                  </a:schemeClr>
                </a:solidFill>
              </a:rPr>
              <a:t>Import and clean historical stock performance</a:t>
            </a:r>
            <a:endParaRPr sz="1000" b="1" dirty="0">
              <a:solidFill>
                <a:schemeClr val="bg1">
                  <a:lumMod val="50000"/>
                </a:schemeClr>
              </a:solidFill>
            </a:endParaRPr>
          </a:p>
        </p:txBody>
      </p:sp>
      <p:sp>
        <p:nvSpPr>
          <p:cNvPr id="17" name="AutoShape 6"/>
          <p:cNvSpPr>
            <a:spLocks noChangeArrowheads="1"/>
          </p:cNvSpPr>
          <p:nvPr/>
        </p:nvSpPr>
        <p:spPr bwMode="gray">
          <a:xfrm>
            <a:off x="2977590" y="4851311"/>
            <a:ext cx="1624511" cy="1127893"/>
          </a:xfrm>
          <a:prstGeom prst="chevron">
            <a:avLst>
              <a:gd name="adj" fmla="val 36903"/>
            </a:avLst>
          </a:prstGeom>
          <a:solidFill>
            <a:srgbClr val="D2E5F6"/>
          </a:solidFill>
          <a:ln w="952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988815" eaLnBrk="0" fontAlgn="base" hangingPunct="0">
              <a:spcBef>
                <a:spcPct val="50000"/>
              </a:spcBef>
              <a:spcAft>
                <a:spcPct val="0"/>
              </a:spcAft>
            </a:pPr>
            <a:r>
              <a:rPr lang="en-US" sz="1000" b="1" dirty="0">
                <a:solidFill>
                  <a:schemeClr val="bg1">
                    <a:lumMod val="50000"/>
                  </a:schemeClr>
                </a:solidFill>
              </a:rPr>
              <a:t>Research and Finalize Trading </a:t>
            </a:r>
            <a:r>
              <a:rPr lang="en-US" sz="1000" b="1" dirty="0" smtClean="0">
                <a:solidFill>
                  <a:schemeClr val="bg1">
                    <a:lumMod val="50000"/>
                  </a:schemeClr>
                </a:solidFill>
              </a:rPr>
              <a:t>Signals</a:t>
            </a:r>
            <a:endParaRPr lang="en-US" sz="1000" b="1" dirty="0">
              <a:solidFill>
                <a:schemeClr val="bg1">
                  <a:lumMod val="50000"/>
                </a:schemeClr>
              </a:solidFill>
            </a:endParaRPr>
          </a:p>
        </p:txBody>
      </p:sp>
      <p:sp>
        <p:nvSpPr>
          <p:cNvPr id="18" name="AutoShape 7"/>
          <p:cNvSpPr>
            <a:spLocks noChangeArrowheads="1"/>
          </p:cNvSpPr>
          <p:nvPr/>
        </p:nvSpPr>
        <p:spPr bwMode="gray">
          <a:xfrm>
            <a:off x="4212372" y="4838520"/>
            <a:ext cx="1624511" cy="1127893"/>
          </a:xfrm>
          <a:prstGeom prst="chevron">
            <a:avLst>
              <a:gd name="adj" fmla="val 36903"/>
            </a:avLst>
          </a:prstGeom>
          <a:solidFill>
            <a:srgbClr val="D2E5F6"/>
          </a:solidFill>
          <a:ln w="952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988815" eaLnBrk="0" fontAlgn="base" hangingPunct="0">
              <a:spcBef>
                <a:spcPct val="50000"/>
              </a:spcBef>
              <a:spcAft>
                <a:spcPct val="0"/>
              </a:spcAft>
            </a:pPr>
            <a:r>
              <a:rPr lang="en-US" sz="1000" b="1" dirty="0">
                <a:solidFill>
                  <a:schemeClr val="bg1">
                    <a:lumMod val="50000"/>
                  </a:schemeClr>
                </a:solidFill>
              </a:rPr>
              <a:t>Program Trading </a:t>
            </a:r>
            <a:r>
              <a:rPr lang="en-US" sz="1000" b="1" dirty="0" smtClean="0">
                <a:solidFill>
                  <a:schemeClr val="bg1">
                    <a:lumMod val="50000"/>
                  </a:schemeClr>
                </a:solidFill>
              </a:rPr>
              <a:t>Signals</a:t>
            </a:r>
            <a:endParaRPr lang="en-US" sz="1000" b="1" dirty="0">
              <a:solidFill>
                <a:schemeClr val="bg1">
                  <a:lumMod val="50000"/>
                </a:schemeClr>
              </a:solidFill>
            </a:endParaRPr>
          </a:p>
        </p:txBody>
      </p:sp>
      <p:sp>
        <p:nvSpPr>
          <p:cNvPr id="19" name="AutoShape 8"/>
          <p:cNvSpPr>
            <a:spLocks noChangeArrowheads="1"/>
          </p:cNvSpPr>
          <p:nvPr/>
        </p:nvSpPr>
        <p:spPr bwMode="gray">
          <a:xfrm>
            <a:off x="1699905" y="4851312"/>
            <a:ext cx="1624511" cy="1127893"/>
          </a:xfrm>
          <a:prstGeom prst="chevron">
            <a:avLst>
              <a:gd name="adj" fmla="val 36903"/>
            </a:avLst>
          </a:prstGeom>
          <a:solidFill>
            <a:srgbClr val="D2E5F6"/>
          </a:solidFill>
          <a:ln w="952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988815" eaLnBrk="0" fontAlgn="base" hangingPunct="0">
              <a:spcBef>
                <a:spcPct val="50000"/>
              </a:spcBef>
              <a:spcAft>
                <a:spcPct val="0"/>
              </a:spcAft>
            </a:pPr>
            <a:r>
              <a:rPr lang="en-US" sz="1000" b="1" dirty="0">
                <a:solidFill>
                  <a:schemeClr val="bg1">
                    <a:lumMod val="50000"/>
                  </a:schemeClr>
                </a:solidFill>
              </a:rPr>
              <a:t>Split historical Dataset into Training and </a:t>
            </a:r>
            <a:r>
              <a:rPr lang="en-US" sz="1000" b="1" dirty="0" smtClean="0">
                <a:solidFill>
                  <a:schemeClr val="bg1">
                    <a:lumMod val="50000"/>
                  </a:schemeClr>
                </a:solidFill>
              </a:rPr>
              <a:t>Testing</a:t>
            </a:r>
            <a:endParaRPr lang="en-US" sz="1000" b="1" dirty="0">
              <a:solidFill>
                <a:schemeClr val="bg1">
                  <a:lumMod val="50000"/>
                </a:schemeClr>
              </a:solidFill>
            </a:endParaRPr>
          </a:p>
        </p:txBody>
      </p:sp>
      <p:sp>
        <p:nvSpPr>
          <p:cNvPr id="20" name="AutoShape 9"/>
          <p:cNvSpPr>
            <a:spLocks noChangeArrowheads="1"/>
          </p:cNvSpPr>
          <p:nvPr/>
        </p:nvSpPr>
        <p:spPr bwMode="gray">
          <a:xfrm>
            <a:off x="5499985" y="4851312"/>
            <a:ext cx="1624511" cy="1127893"/>
          </a:xfrm>
          <a:prstGeom prst="chevron">
            <a:avLst>
              <a:gd name="adj" fmla="val 36903"/>
            </a:avLst>
          </a:prstGeom>
          <a:solidFill>
            <a:srgbClr val="D2E5F6"/>
          </a:solidFill>
          <a:ln w="952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988815" eaLnBrk="0" fontAlgn="base" hangingPunct="0">
              <a:spcBef>
                <a:spcPct val="50000"/>
              </a:spcBef>
              <a:spcAft>
                <a:spcPct val="0"/>
              </a:spcAft>
            </a:pPr>
            <a:r>
              <a:rPr lang="en-US" sz="1000" b="1" dirty="0" smtClean="0">
                <a:solidFill>
                  <a:schemeClr val="bg1">
                    <a:lumMod val="50000"/>
                  </a:schemeClr>
                </a:solidFill>
              </a:rPr>
              <a:t>Incorporate Training dataset results into Testing</a:t>
            </a:r>
            <a:endParaRPr lang="en-US" sz="1000" b="1" dirty="0">
              <a:solidFill>
                <a:schemeClr val="bg1">
                  <a:lumMod val="50000"/>
                </a:schemeClr>
              </a:solidFill>
            </a:endParaRPr>
          </a:p>
        </p:txBody>
      </p:sp>
      <p:sp>
        <p:nvSpPr>
          <p:cNvPr id="21" name="AutoShape 10"/>
          <p:cNvSpPr>
            <a:spLocks noChangeArrowheads="1"/>
          </p:cNvSpPr>
          <p:nvPr/>
        </p:nvSpPr>
        <p:spPr bwMode="gray">
          <a:xfrm>
            <a:off x="8033904" y="4851312"/>
            <a:ext cx="1768857" cy="1127893"/>
          </a:xfrm>
          <a:prstGeom prst="chevron">
            <a:avLst>
              <a:gd name="adj" fmla="val 36903"/>
            </a:avLst>
          </a:prstGeom>
          <a:solidFill>
            <a:schemeClr val="bg1">
              <a:lumMod val="85000"/>
            </a:schemeClr>
          </a:solidFill>
          <a:ln w="9525" algn="ctr">
            <a:solidFill>
              <a:srgbClr val="FFFFFF"/>
            </a:solidFill>
            <a:miter lim="800000"/>
            <a:headEnd/>
            <a:tailEnd/>
          </a:ln>
          <a:effectLst/>
          <a:extLst/>
        </p:spPr>
        <p:txBody>
          <a:bodyPr lIns="0" tIns="0" rIns="0" bIns="0" anchor="ctr"/>
          <a:lstStyle/>
          <a:p>
            <a:pPr algn="ctr" defTabSz="988815" eaLnBrk="0" fontAlgn="base" hangingPunct="0">
              <a:spcBef>
                <a:spcPct val="50000"/>
              </a:spcBef>
              <a:spcAft>
                <a:spcPct val="0"/>
              </a:spcAft>
            </a:pPr>
            <a:r>
              <a:rPr lang="en-US" sz="1000" b="1" dirty="0" smtClean="0">
                <a:solidFill>
                  <a:schemeClr val="bg1">
                    <a:lumMod val="65000"/>
                  </a:schemeClr>
                </a:solidFill>
              </a:rPr>
              <a:t>Incorporate Enhancements</a:t>
            </a:r>
            <a:endParaRPr sz="1000" b="1" dirty="0">
              <a:solidFill>
                <a:schemeClr val="bg1">
                  <a:lumMod val="65000"/>
                </a:schemeClr>
              </a:solidFill>
            </a:endParaRPr>
          </a:p>
        </p:txBody>
      </p:sp>
      <p:grpSp>
        <p:nvGrpSpPr>
          <p:cNvPr id="44" name="Group 43"/>
          <p:cNvGrpSpPr/>
          <p:nvPr/>
        </p:nvGrpSpPr>
        <p:grpSpPr>
          <a:xfrm>
            <a:off x="392470" y="6120072"/>
            <a:ext cx="1454389" cy="749055"/>
            <a:chOff x="392470" y="6149568"/>
            <a:chExt cx="1454389" cy="749055"/>
          </a:xfrm>
        </p:grpSpPr>
        <p:sp>
          <p:nvSpPr>
            <p:cNvPr id="23" name="Rectangle 21"/>
            <p:cNvSpPr>
              <a:spLocks noChangeArrowheads="1"/>
            </p:cNvSpPr>
            <p:nvPr/>
          </p:nvSpPr>
          <p:spPr bwMode="gray">
            <a:xfrm>
              <a:off x="392470" y="6419355"/>
              <a:ext cx="1454389" cy="479268"/>
            </a:xfrm>
            <a:prstGeom prst="rect">
              <a:avLst/>
            </a:prstGeom>
            <a:solidFill>
              <a:srgbClr val="EBF0F5"/>
            </a:solidFill>
            <a:ln>
              <a:noFill/>
            </a:ln>
            <a:effectLst/>
            <a:extLs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525" tIns="36525" rIns="36525" bIns="36525" anchor="ctr"/>
            <a:lstStyle/>
            <a:p>
              <a:pPr algn="ctr" defTabSz="988815" eaLnBrk="0" fontAlgn="base" hangingPunct="0">
                <a:spcBef>
                  <a:spcPct val="10000"/>
                </a:spcBef>
                <a:spcAft>
                  <a:spcPct val="0"/>
                </a:spcAft>
              </a:pPr>
              <a:r>
                <a:rPr lang="en-GB" sz="1000" dirty="0">
                  <a:solidFill>
                    <a:srgbClr val="000000"/>
                  </a:solidFill>
                </a:rPr>
                <a:t>5</a:t>
              </a:r>
              <a:r>
                <a:rPr lang="en-GB" sz="1000" dirty="0" smtClean="0">
                  <a:solidFill>
                    <a:srgbClr val="000000"/>
                  </a:solidFill>
                </a:rPr>
                <a:t> year historical data was retrieved using Yahoo Finance</a:t>
              </a:r>
              <a:endParaRPr lang="en-GB" sz="1000" dirty="0">
                <a:solidFill>
                  <a:srgbClr val="000000"/>
                </a:solidFill>
              </a:endParaRPr>
            </a:p>
          </p:txBody>
        </p:sp>
        <p:sp>
          <p:nvSpPr>
            <p:cNvPr id="24" name="Rectangle 22"/>
            <p:cNvSpPr>
              <a:spLocks noChangeArrowheads="1"/>
            </p:cNvSpPr>
            <p:nvPr/>
          </p:nvSpPr>
          <p:spPr bwMode="gray">
            <a:xfrm>
              <a:off x="392470" y="6149568"/>
              <a:ext cx="1454389" cy="271374"/>
            </a:xfrm>
            <a:prstGeom prst="rect">
              <a:avLst/>
            </a:prstGeom>
            <a:solidFill>
              <a:srgbClr val="FCA311"/>
            </a:solidFill>
            <a:ln>
              <a:noFill/>
            </a:ln>
            <a:effectLst/>
            <a:extLst/>
          </p:spPr>
          <p:txBody>
            <a:bodyPr lIns="36525" tIns="36525" rIns="36525" bIns="36525" anchor="ctr"/>
            <a:lstStyle/>
            <a:p>
              <a:pPr algn="ctr" defTabSz="988815" eaLnBrk="0" fontAlgn="base" hangingPunct="0">
                <a:spcBef>
                  <a:spcPct val="50000"/>
                </a:spcBef>
                <a:spcAft>
                  <a:spcPct val="0"/>
                </a:spcAft>
              </a:pPr>
              <a:r>
                <a:rPr lang="en-GB" sz="1000" dirty="0" smtClean="0">
                  <a:solidFill>
                    <a:srgbClr val="FFFFFF"/>
                  </a:solidFill>
                </a:rPr>
                <a:t>JPM Price Performance</a:t>
              </a:r>
              <a:endParaRPr lang="en-GB" sz="1000" dirty="0">
                <a:solidFill>
                  <a:srgbClr val="FFFFFF"/>
                </a:solidFill>
              </a:endParaRPr>
            </a:p>
          </p:txBody>
        </p:sp>
      </p:grpSp>
      <p:sp>
        <p:nvSpPr>
          <p:cNvPr id="26" name="Rectangle 21"/>
          <p:cNvSpPr>
            <a:spLocks noChangeArrowheads="1"/>
          </p:cNvSpPr>
          <p:nvPr/>
        </p:nvSpPr>
        <p:spPr bwMode="gray">
          <a:xfrm>
            <a:off x="4382494" y="6387322"/>
            <a:ext cx="1454389" cy="479268"/>
          </a:xfrm>
          <a:prstGeom prst="rect">
            <a:avLst/>
          </a:prstGeom>
          <a:solidFill>
            <a:srgbClr val="EBF0F5"/>
          </a:solidFill>
          <a:ln>
            <a:noFill/>
          </a:ln>
          <a:effectLst/>
          <a:extLs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525" tIns="36525" rIns="36525" bIns="36525" anchor="ctr"/>
          <a:lstStyle/>
          <a:p>
            <a:pPr algn="ctr" defTabSz="988815" eaLnBrk="0" fontAlgn="base" hangingPunct="0">
              <a:spcBef>
                <a:spcPct val="10000"/>
              </a:spcBef>
              <a:spcAft>
                <a:spcPct val="0"/>
              </a:spcAft>
            </a:pPr>
            <a:r>
              <a:rPr lang="en-GB" sz="1000" dirty="0" smtClean="0">
                <a:solidFill>
                  <a:srgbClr val="000000"/>
                </a:solidFill>
              </a:rPr>
              <a:t>MACD, SMA and RSI were chosen as signals</a:t>
            </a:r>
            <a:endParaRPr lang="en-GB" sz="1000" dirty="0">
              <a:solidFill>
                <a:srgbClr val="000000"/>
              </a:solidFill>
            </a:endParaRPr>
          </a:p>
        </p:txBody>
      </p:sp>
      <p:sp>
        <p:nvSpPr>
          <p:cNvPr id="27" name="Rectangle 22"/>
          <p:cNvSpPr>
            <a:spLocks noChangeArrowheads="1"/>
          </p:cNvSpPr>
          <p:nvPr/>
        </p:nvSpPr>
        <p:spPr bwMode="gray">
          <a:xfrm>
            <a:off x="4382494" y="6117535"/>
            <a:ext cx="1454389" cy="271374"/>
          </a:xfrm>
          <a:prstGeom prst="rect">
            <a:avLst/>
          </a:prstGeom>
          <a:solidFill>
            <a:srgbClr val="C00000"/>
          </a:solidFill>
          <a:ln>
            <a:noFill/>
          </a:ln>
          <a:effectLst/>
          <a:extLst/>
        </p:spPr>
        <p:txBody>
          <a:bodyPr lIns="36525" tIns="36525" rIns="36525" bIns="36525" anchor="ctr"/>
          <a:lstStyle/>
          <a:p>
            <a:pPr algn="ctr" defTabSz="988815" eaLnBrk="0" fontAlgn="base" hangingPunct="0">
              <a:spcBef>
                <a:spcPct val="50000"/>
              </a:spcBef>
              <a:spcAft>
                <a:spcPct val="0"/>
              </a:spcAft>
            </a:pPr>
            <a:r>
              <a:rPr lang="en-GB" sz="1000" dirty="0" smtClean="0">
                <a:solidFill>
                  <a:srgbClr val="FFFFFF"/>
                </a:solidFill>
              </a:rPr>
              <a:t>Signals</a:t>
            </a:r>
            <a:endParaRPr lang="en-GB" sz="1000" dirty="0">
              <a:solidFill>
                <a:srgbClr val="FFFFFF"/>
              </a:solidFill>
            </a:endParaRPr>
          </a:p>
        </p:txBody>
      </p:sp>
      <p:sp>
        <p:nvSpPr>
          <p:cNvPr id="29" name="Rectangle 21"/>
          <p:cNvSpPr>
            <a:spLocks noChangeArrowheads="1"/>
          </p:cNvSpPr>
          <p:nvPr/>
        </p:nvSpPr>
        <p:spPr bwMode="gray">
          <a:xfrm>
            <a:off x="8118964" y="6426803"/>
            <a:ext cx="1454389" cy="611930"/>
          </a:xfrm>
          <a:prstGeom prst="rect">
            <a:avLst/>
          </a:prstGeom>
          <a:solidFill>
            <a:schemeClr val="bg1">
              <a:lumMod val="85000"/>
            </a:schemeClr>
          </a:solidFill>
          <a:ln>
            <a:noFill/>
          </a:ln>
          <a:effectLst/>
          <a:extLst/>
        </p:spPr>
        <p:txBody>
          <a:bodyPr lIns="36525" tIns="36525" rIns="36525" bIns="36525" anchor="ctr"/>
          <a:lstStyle/>
          <a:p>
            <a:pPr algn="ctr" defTabSz="988815" eaLnBrk="0" fontAlgn="base" hangingPunct="0">
              <a:spcBef>
                <a:spcPct val="10000"/>
              </a:spcBef>
              <a:spcAft>
                <a:spcPct val="0"/>
              </a:spcAft>
            </a:pPr>
            <a:r>
              <a:rPr lang="en-GB" sz="1000" dirty="0" smtClean="0">
                <a:solidFill>
                  <a:schemeClr val="bg1">
                    <a:lumMod val="65000"/>
                  </a:schemeClr>
                </a:solidFill>
              </a:rPr>
              <a:t>Allow for multiple stock tickers</a:t>
            </a:r>
          </a:p>
          <a:p>
            <a:pPr algn="ctr" defTabSz="988815" eaLnBrk="0" fontAlgn="base" hangingPunct="0">
              <a:spcBef>
                <a:spcPct val="10000"/>
              </a:spcBef>
              <a:spcAft>
                <a:spcPct val="0"/>
              </a:spcAft>
            </a:pPr>
            <a:r>
              <a:rPr lang="en-GB" sz="1000" dirty="0" smtClean="0">
                <a:solidFill>
                  <a:schemeClr val="bg1">
                    <a:lumMod val="65000"/>
                  </a:schemeClr>
                </a:solidFill>
              </a:rPr>
              <a:t>Accommodate Monte Carlo simulation</a:t>
            </a:r>
            <a:endParaRPr lang="en-GB" sz="1000" dirty="0">
              <a:solidFill>
                <a:schemeClr val="bg1">
                  <a:lumMod val="65000"/>
                </a:schemeClr>
              </a:solidFill>
            </a:endParaRPr>
          </a:p>
        </p:txBody>
      </p:sp>
      <p:sp>
        <p:nvSpPr>
          <p:cNvPr id="30" name="Rectangle 22"/>
          <p:cNvSpPr>
            <a:spLocks noChangeArrowheads="1"/>
          </p:cNvSpPr>
          <p:nvPr/>
        </p:nvSpPr>
        <p:spPr bwMode="gray">
          <a:xfrm>
            <a:off x="8118964" y="6082338"/>
            <a:ext cx="1454389" cy="346491"/>
          </a:xfrm>
          <a:prstGeom prst="rect">
            <a:avLst/>
          </a:prstGeom>
          <a:solidFill>
            <a:schemeClr val="bg1">
              <a:lumMod val="65000"/>
            </a:schemeClr>
          </a:solidFill>
          <a:ln>
            <a:noFill/>
          </a:ln>
          <a:effectLst/>
          <a:extLst/>
        </p:spPr>
        <p:txBody>
          <a:bodyPr lIns="36525" tIns="36525" rIns="36525" bIns="36525" anchor="ctr"/>
          <a:lstStyle/>
          <a:p>
            <a:pPr algn="ctr" defTabSz="988815" eaLnBrk="0" fontAlgn="base" hangingPunct="0">
              <a:spcBef>
                <a:spcPct val="50000"/>
              </a:spcBef>
              <a:spcAft>
                <a:spcPct val="0"/>
              </a:spcAft>
            </a:pPr>
            <a:r>
              <a:rPr lang="en-GB" sz="1000" dirty="0" smtClean="0">
                <a:solidFill>
                  <a:srgbClr val="FFFFFF"/>
                </a:solidFill>
              </a:rPr>
              <a:t>Next Steps</a:t>
            </a:r>
            <a:endParaRPr lang="en-GB" sz="1000" dirty="0">
              <a:solidFill>
                <a:srgbClr val="FFFFFF"/>
              </a:solidFill>
            </a:endParaRPr>
          </a:p>
        </p:txBody>
      </p:sp>
      <p:sp>
        <p:nvSpPr>
          <p:cNvPr id="32" name="Rectangle 21"/>
          <p:cNvSpPr>
            <a:spLocks noChangeArrowheads="1"/>
          </p:cNvSpPr>
          <p:nvPr/>
        </p:nvSpPr>
        <p:spPr bwMode="gray">
          <a:xfrm>
            <a:off x="6372530" y="6524797"/>
            <a:ext cx="1454389" cy="751082"/>
          </a:xfrm>
          <a:prstGeom prst="rect">
            <a:avLst/>
          </a:prstGeom>
          <a:solidFill>
            <a:srgbClr val="EBF0F5"/>
          </a:solidFill>
          <a:ln>
            <a:noFill/>
          </a:ln>
          <a:effectLst/>
          <a:extLs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525" tIns="36525" rIns="36525" bIns="36525" anchor="ctr"/>
          <a:lstStyle/>
          <a:p>
            <a:pPr algn="ctr" defTabSz="988815" eaLnBrk="0" fontAlgn="base" hangingPunct="0">
              <a:spcBef>
                <a:spcPct val="10000"/>
              </a:spcBef>
              <a:spcAft>
                <a:spcPct val="0"/>
              </a:spcAft>
            </a:pPr>
            <a:r>
              <a:rPr lang="en-GB" sz="1000" dirty="0" smtClean="0">
                <a:solidFill>
                  <a:srgbClr val="000000"/>
                </a:solidFill>
              </a:rPr>
              <a:t>Signals were evaluated to determine predictive ability and results were fed into the second dataset</a:t>
            </a:r>
            <a:endParaRPr lang="en-GB" sz="1000" dirty="0">
              <a:solidFill>
                <a:srgbClr val="000000"/>
              </a:solidFill>
            </a:endParaRPr>
          </a:p>
        </p:txBody>
      </p:sp>
      <p:sp>
        <p:nvSpPr>
          <p:cNvPr id="33" name="Rectangle 22"/>
          <p:cNvSpPr>
            <a:spLocks noChangeArrowheads="1"/>
          </p:cNvSpPr>
          <p:nvPr/>
        </p:nvSpPr>
        <p:spPr bwMode="gray">
          <a:xfrm>
            <a:off x="6372530" y="6082338"/>
            <a:ext cx="1454389" cy="425282"/>
          </a:xfrm>
          <a:prstGeom prst="rect">
            <a:avLst/>
          </a:prstGeom>
          <a:solidFill>
            <a:srgbClr val="0060A9"/>
          </a:solidFill>
          <a:ln>
            <a:noFill/>
          </a:ln>
          <a:effectLst/>
          <a:extLst/>
        </p:spPr>
        <p:txBody>
          <a:bodyPr lIns="36525" tIns="36525" rIns="36525" bIns="36525" anchor="ctr"/>
          <a:lstStyle/>
          <a:p>
            <a:pPr algn="ctr" defTabSz="988815" eaLnBrk="0" fontAlgn="base" hangingPunct="0">
              <a:spcBef>
                <a:spcPct val="50000"/>
              </a:spcBef>
              <a:spcAft>
                <a:spcPct val="0"/>
              </a:spcAft>
            </a:pPr>
            <a:r>
              <a:rPr lang="en-GB" sz="1000" dirty="0" smtClean="0">
                <a:solidFill>
                  <a:srgbClr val="FFFFFF"/>
                </a:solidFill>
              </a:rPr>
              <a:t>Evaluation</a:t>
            </a:r>
            <a:endParaRPr lang="en-GB" sz="1000" dirty="0">
              <a:solidFill>
                <a:srgbClr val="FFFFFF"/>
              </a:solidFill>
            </a:endParaRPr>
          </a:p>
        </p:txBody>
      </p:sp>
      <p:sp>
        <p:nvSpPr>
          <p:cNvPr id="35" name="Rectangle 21"/>
          <p:cNvSpPr>
            <a:spLocks noChangeArrowheads="1"/>
          </p:cNvSpPr>
          <p:nvPr/>
        </p:nvSpPr>
        <p:spPr bwMode="gray">
          <a:xfrm>
            <a:off x="2375965" y="6464102"/>
            <a:ext cx="1454389" cy="611930"/>
          </a:xfrm>
          <a:prstGeom prst="rect">
            <a:avLst/>
          </a:prstGeom>
          <a:solidFill>
            <a:srgbClr val="EBF0F5"/>
          </a:solidFill>
          <a:ln>
            <a:noFill/>
          </a:ln>
          <a:effectLst/>
          <a:extLs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525" tIns="36525" rIns="36525" bIns="36525" anchor="ctr"/>
          <a:lstStyle/>
          <a:p>
            <a:pPr algn="ctr" defTabSz="988815" eaLnBrk="0" fontAlgn="base" hangingPunct="0">
              <a:spcBef>
                <a:spcPct val="10000"/>
              </a:spcBef>
              <a:spcAft>
                <a:spcPct val="0"/>
              </a:spcAft>
            </a:pPr>
            <a:r>
              <a:rPr lang="en-GB" sz="1000" dirty="0" smtClean="0">
                <a:solidFill>
                  <a:srgbClr val="000000"/>
                </a:solidFill>
              </a:rPr>
              <a:t>JPM historical data was split into two to evaluate accuracy of signals</a:t>
            </a:r>
            <a:endParaRPr lang="en-GB" sz="1000" dirty="0">
              <a:solidFill>
                <a:srgbClr val="000000"/>
              </a:solidFill>
            </a:endParaRPr>
          </a:p>
        </p:txBody>
      </p:sp>
      <p:sp>
        <p:nvSpPr>
          <p:cNvPr id="36" name="Rectangle 22"/>
          <p:cNvSpPr>
            <a:spLocks noChangeArrowheads="1"/>
          </p:cNvSpPr>
          <p:nvPr/>
        </p:nvSpPr>
        <p:spPr bwMode="gray">
          <a:xfrm>
            <a:off x="2375965" y="6119637"/>
            <a:ext cx="1454389" cy="346491"/>
          </a:xfrm>
          <a:prstGeom prst="rect">
            <a:avLst/>
          </a:prstGeom>
          <a:solidFill>
            <a:srgbClr val="FCA311"/>
          </a:solidFill>
          <a:ln>
            <a:noFill/>
          </a:ln>
          <a:effectLst/>
          <a:extLst/>
        </p:spPr>
        <p:txBody>
          <a:bodyPr lIns="36525" tIns="36525" rIns="36525" bIns="36525" anchor="ctr"/>
          <a:lstStyle/>
          <a:p>
            <a:pPr algn="ctr" defTabSz="988815" eaLnBrk="0" fontAlgn="base" hangingPunct="0">
              <a:spcBef>
                <a:spcPct val="50000"/>
              </a:spcBef>
              <a:spcAft>
                <a:spcPct val="0"/>
              </a:spcAft>
            </a:pPr>
            <a:r>
              <a:rPr lang="en-GB" sz="1000" dirty="0" smtClean="0">
                <a:solidFill>
                  <a:srgbClr val="FFFFFF"/>
                </a:solidFill>
              </a:rPr>
              <a:t>Datasets</a:t>
            </a:r>
            <a:endParaRPr lang="en-GB" sz="1000" dirty="0">
              <a:solidFill>
                <a:srgbClr val="FFFFFF"/>
              </a:solidFill>
            </a:endParaRPr>
          </a:p>
        </p:txBody>
      </p:sp>
      <p:sp>
        <p:nvSpPr>
          <p:cNvPr id="37" name="Right Arrow 36"/>
          <p:cNvSpPr/>
          <p:nvPr/>
        </p:nvSpPr>
        <p:spPr bwMode="auto">
          <a:xfrm>
            <a:off x="2007500" y="6480232"/>
            <a:ext cx="306688" cy="235207"/>
          </a:xfrm>
          <a:prstGeom prst="rightArrow">
            <a:avLst/>
          </a:prstGeom>
          <a:solidFill>
            <a:schemeClr val="accent5">
              <a:lumMod val="60000"/>
              <a:lumOff val="40000"/>
            </a:schemeClr>
          </a:solidFill>
          <a:ln w="9525" algn="ctr">
            <a:noFill/>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dirty="0" smtClean="0">
              <a:solidFill>
                <a:srgbClr val="000000"/>
              </a:solidFill>
              <a:latin typeface="Arial" panose="020B0604020202020204" pitchFamily="34" charset="0"/>
            </a:endParaRPr>
          </a:p>
        </p:txBody>
      </p:sp>
      <p:sp>
        <p:nvSpPr>
          <p:cNvPr id="38" name="Right Arrow 37"/>
          <p:cNvSpPr/>
          <p:nvPr/>
        </p:nvSpPr>
        <p:spPr bwMode="auto">
          <a:xfrm>
            <a:off x="3978869" y="6504816"/>
            <a:ext cx="306688" cy="235207"/>
          </a:xfrm>
          <a:prstGeom prst="rightArrow">
            <a:avLst/>
          </a:prstGeom>
          <a:solidFill>
            <a:schemeClr val="accent5">
              <a:lumMod val="60000"/>
              <a:lumOff val="40000"/>
            </a:schemeClr>
          </a:solidFill>
          <a:ln w="9525" algn="ctr">
            <a:noFill/>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dirty="0" smtClean="0">
              <a:solidFill>
                <a:srgbClr val="000000"/>
              </a:solidFill>
              <a:latin typeface="Arial" panose="020B0604020202020204" pitchFamily="34" charset="0"/>
            </a:endParaRPr>
          </a:p>
        </p:txBody>
      </p:sp>
      <p:sp>
        <p:nvSpPr>
          <p:cNvPr id="39" name="Right Arrow 38"/>
          <p:cNvSpPr/>
          <p:nvPr/>
        </p:nvSpPr>
        <p:spPr bwMode="auto">
          <a:xfrm>
            <a:off x="5987817" y="6531326"/>
            <a:ext cx="306688" cy="235207"/>
          </a:xfrm>
          <a:prstGeom prst="rightArrow">
            <a:avLst/>
          </a:prstGeom>
          <a:solidFill>
            <a:schemeClr val="accent5">
              <a:lumMod val="60000"/>
              <a:lumOff val="40000"/>
            </a:schemeClr>
          </a:solidFill>
          <a:ln w="9525" algn="ctr">
            <a:noFill/>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dirty="0" smtClean="0">
              <a:solidFill>
                <a:srgbClr val="000000"/>
              </a:solidFill>
              <a:latin typeface="Arial" panose="020B0604020202020204" pitchFamily="34" charset="0"/>
            </a:endParaRPr>
          </a:p>
        </p:txBody>
      </p:sp>
      <p:graphicFrame>
        <p:nvGraphicFramePr>
          <p:cNvPr id="45" name="Diagram 44"/>
          <p:cNvGraphicFramePr/>
          <p:nvPr>
            <p:extLst>
              <p:ext uri="{D42A27DB-BD31-4B8C-83A1-F6EECF244321}">
                <p14:modId xmlns:p14="http://schemas.microsoft.com/office/powerpoint/2010/main" val="3547583052"/>
              </p:ext>
            </p:extLst>
          </p:nvPr>
        </p:nvGraphicFramePr>
        <p:xfrm>
          <a:off x="5092365" y="1631650"/>
          <a:ext cx="3912896" cy="21470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8" name="Rectangle 47"/>
          <p:cNvSpPr/>
          <p:nvPr/>
        </p:nvSpPr>
        <p:spPr>
          <a:xfrm>
            <a:off x="1665559" y="4397203"/>
            <a:ext cx="362600" cy="477054"/>
          </a:xfrm>
          <a:prstGeom prst="rect">
            <a:avLst/>
          </a:prstGeom>
          <a:noFill/>
        </p:spPr>
        <p:txBody>
          <a:bodyPr wrap="none" lIns="91440" tIns="45720" rIns="91440" bIns="45720">
            <a:spAutoFit/>
          </a:bodyPr>
          <a:lstStyle/>
          <a:p>
            <a:pPr algn="ctr"/>
            <a:r>
              <a:rPr lang="en-US" sz="2500" b="1" cap="none" spc="0" dirty="0" smtClean="0">
                <a:ln w="10160">
                  <a:solidFill>
                    <a:schemeClr val="bg1"/>
                  </a:solidFill>
                  <a:prstDash val="solid"/>
                </a:ln>
                <a:solidFill>
                  <a:srgbClr val="FCA311"/>
                </a:solidFill>
                <a:effectLst>
                  <a:outerShdw blurRad="38100" dist="22860" dir="5400000" algn="tl" rotWithShape="0">
                    <a:srgbClr val="000000">
                      <a:alpha val="30000"/>
                    </a:srgbClr>
                  </a:outerShdw>
                </a:effectLst>
              </a:rPr>
              <a:t>1</a:t>
            </a:r>
            <a:endParaRPr lang="en-US" sz="2500" b="1" cap="none" spc="0" dirty="0">
              <a:ln w="10160">
                <a:solidFill>
                  <a:schemeClr val="bg1"/>
                </a:solidFill>
                <a:prstDash val="solid"/>
              </a:ln>
              <a:solidFill>
                <a:srgbClr val="FCA311"/>
              </a:solidFill>
              <a:effectLst>
                <a:outerShdw blurRad="38100" dist="22860" dir="5400000" algn="tl" rotWithShape="0">
                  <a:srgbClr val="000000">
                    <a:alpha val="30000"/>
                  </a:srgbClr>
                </a:outerShdw>
              </a:effectLst>
            </a:endParaRPr>
          </a:p>
        </p:txBody>
      </p:sp>
      <p:sp>
        <p:nvSpPr>
          <p:cNvPr id="49" name="Rectangle 48"/>
          <p:cNvSpPr/>
          <p:nvPr/>
        </p:nvSpPr>
        <p:spPr>
          <a:xfrm>
            <a:off x="4029594" y="4361465"/>
            <a:ext cx="362600" cy="477054"/>
          </a:xfrm>
          <a:prstGeom prst="rect">
            <a:avLst/>
          </a:prstGeom>
          <a:noFill/>
        </p:spPr>
        <p:txBody>
          <a:bodyPr wrap="none" lIns="91440" tIns="45720" rIns="91440" bIns="45720">
            <a:spAutoFit/>
          </a:bodyPr>
          <a:lstStyle/>
          <a:p>
            <a:pPr algn="ctr"/>
            <a:r>
              <a:rPr lang="en-US" sz="2500" b="1" cap="none" spc="0" dirty="0" smtClean="0">
                <a:ln w="10160">
                  <a:solidFill>
                    <a:schemeClr val="bg1"/>
                  </a:solidFill>
                  <a:prstDash val="solid"/>
                </a:ln>
                <a:solidFill>
                  <a:srgbClr val="9B301B"/>
                </a:solidFill>
                <a:effectLst>
                  <a:outerShdw blurRad="38100" dist="22860" dir="5400000" algn="tl" rotWithShape="0">
                    <a:srgbClr val="000000">
                      <a:alpha val="30000"/>
                    </a:srgbClr>
                  </a:outerShdw>
                </a:effectLst>
              </a:rPr>
              <a:t>2</a:t>
            </a:r>
            <a:endParaRPr lang="en-US" sz="2500" b="1" cap="none" spc="0" dirty="0">
              <a:ln w="10160">
                <a:solidFill>
                  <a:schemeClr val="bg1"/>
                </a:solidFill>
                <a:prstDash val="solid"/>
              </a:ln>
              <a:solidFill>
                <a:srgbClr val="9B301B"/>
              </a:solidFill>
              <a:effectLst>
                <a:outerShdw blurRad="38100" dist="22860" dir="5400000" algn="tl" rotWithShape="0">
                  <a:srgbClr val="000000">
                    <a:alpha val="30000"/>
                  </a:srgbClr>
                </a:outerShdw>
              </a:effectLst>
            </a:endParaRPr>
          </a:p>
        </p:txBody>
      </p:sp>
      <p:sp>
        <p:nvSpPr>
          <p:cNvPr id="50" name="Rectangle 49"/>
          <p:cNvSpPr/>
          <p:nvPr/>
        </p:nvSpPr>
        <p:spPr>
          <a:xfrm>
            <a:off x="6088690" y="4365864"/>
            <a:ext cx="362600" cy="477054"/>
          </a:xfrm>
          <a:prstGeom prst="rect">
            <a:avLst/>
          </a:prstGeom>
          <a:noFill/>
        </p:spPr>
        <p:txBody>
          <a:bodyPr wrap="none" lIns="91440" tIns="45720" rIns="91440" bIns="45720">
            <a:spAutoFit/>
          </a:bodyPr>
          <a:lstStyle/>
          <a:p>
            <a:pPr algn="ctr"/>
            <a:r>
              <a:rPr lang="en-US" sz="2500" b="1" cap="none" spc="0" dirty="0" smtClean="0">
                <a:ln w="10160">
                  <a:solidFill>
                    <a:schemeClr val="bg1"/>
                  </a:solidFill>
                  <a:prstDash val="solid"/>
                </a:ln>
                <a:solidFill>
                  <a:srgbClr val="0051A5"/>
                </a:solidFill>
                <a:effectLst>
                  <a:outerShdw blurRad="38100" dist="22860" dir="5400000" algn="tl" rotWithShape="0">
                    <a:srgbClr val="000000">
                      <a:alpha val="30000"/>
                    </a:srgbClr>
                  </a:outerShdw>
                </a:effectLst>
              </a:rPr>
              <a:t>3</a:t>
            </a:r>
            <a:endParaRPr lang="en-US" sz="2500" b="1" cap="none" spc="0" dirty="0">
              <a:ln w="10160">
                <a:solidFill>
                  <a:schemeClr val="bg1"/>
                </a:solidFill>
                <a:prstDash val="solid"/>
              </a:ln>
              <a:solidFill>
                <a:srgbClr val="0051A5"/>
              </a:solidFill>
              <a:effectLst>
                <a:outerShdw blurRad="38100" dist="22860" dir="5400000" algn="tl" rotWithShape="0">
                  <a:srgbClr val="000000">
                    <a:alpha val="30000"/>
                  </a:srgbClr>
                </a:outerShdw>
              </a:effectLst>
            </a:endParaRPr>
          </a:p>
        </p:txBody>
      </p:sp>
      <p:sp>
        <p:nvSpPr>
          <p:cNvPr id="51" name="Right Arrow 50"/>
          <p:cNvSpPr/>
          <p:nvPr/>
        </p:nvSpPr>
        <p:spPr bwMode="auto">
          <a:xfrm>
            <a:off x="7163824" y="2851355"/>
            <a:ext cx="455500" cy="294968"/>
          </a:xfrm>
          <a:prstGeom prst="rightArrow">
            <a:avLst/>
          </a:prstGeom>
          <a:gradFill>
            <a:gsLst>
              <a:gs pos="0">
                <a:srgbClr val="0060A9"/>
              </a:gs>
              <a:gs pos="61000">
                <a:srgbClr val="C8CE7C"/>
              </a:gs>
              <a:gs pos="75000">
                <a:srgbClr val="AABA0A"/>
              </a:gs>
              <a:gs pos="100000">
                <a:srgbClr val="6B702B"/>
              </a:gs>
            </a:gsLst>
            <a:lin ang="21594000" scaled="0"/>
          </a:gradFill>
          <a:ln w="9525" algn="ctr">
            <a:noFill/>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dirty="0"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1954715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geheading 2"/>
          <p:cNvSpPr>
            <a:spLocks noGrp="1"/>
          </p:cNvSpPr>
          <p:nvPr>
            <p:ph type="title"/>
          </p:nvPr>
        </p:nvSpPr>
        <p:spPr bwMode="auto">
          <a:xfrm>
            <a:off x="393192" y="539495"/>
            <a:ext cx="9262872" cy="246888"/>
          </a:xfrm>
        </p:spPr>
        <p:txBody>
          <a:bodyPr lIns="0" tIns="0" rIns="0" bIns="0" anchor="b" anchorCtr="0"/>
          <a:lstStyle/>
          <a:p>
            <a:r>
              <a:rPr lang="en-US" kern="1200" dirty="0">
                <a:solidFill>
                  <a:srgbClr val="002750"/>
                </a:solidFill>
                <a:latin typeface="Arial" panose="020B0604020202020204" pitchFamily="34" charset="0"/>
              </a:rPr>
              <a:t>Results</a:t>
            </a:r>
          </a:p>
        </p:txBody>
      </p:sp>
      <p:sp>
        <p:nvSpPr>
          <p:cNvPr id="3" name="Subheading 2"/>
          <p:cNvSpPr txBox="1"/>
          <p:nvPr/>
        </p:nvSpPr>
        <p:spPr>
          <a:xfrm>
            <a:off x="393192" y="877824"/>
            <a:ext cx="9262872" cy="182880"/>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0" rIns="0" bIns="0" rtlCol="0" anchor="t" anchorCtr="0">
            <a:spAutoFit/>
          </a:bodyPr>
          <a:lstStyle/>
          <a:p>
            <a:r>
              <a:rPr lang="en-US" sz="1200" dirty="0" smtClean="0">
                <a:solidFill>
                  <a:srgbClr val="0051A5"/>
                </a:solidFill>
                <a:latin typeface="Arial" panose="020B0604020202020204" pitchFamily="34" charset="0"/>
              </a:rPr>
              <a:t>Signals</a:t>
            </a:r>
          </a:p>
        </p:txBody>
      </p:sp>
      <p:sp>
        <p:nvSpPr>
          <p:cNvPr id="4" name="HeadingBody FixedLength 3_1"/>
          <p:cNvSpPr txBox="1"/>
          <p:nvPr/>
        </p:nvSpPr>
        <p:spPr>
          <a:xfrm>
            <a:off x="393192" y="1355296"/>
            <a:ext cx="2990088"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smtClean="0">
                <a:solidFill>
                  <a:srgbClr val="0051A5"/>
                </a:solidFill>
                <a:latin typeface="Arial" panose="020B0604020202020204" pitchFamily="34" charset="0"/>
              </a:rPr>
              <a:t>SMA Signals</a:t>
            </a:r>
            <a:endParaRPr lang="en-US" sz="1000" dirty="0" smtClean="0">
              <a:solidFill>
                <a:srgbClr val="000000"/>
              </a:solidFill>
              <a:latin typeface="Arial" panose="020B0604020202020204" pitchFamily="34" charset="0"/>
            </a:endParaRPr>
          </a:p>
        </p:txBody>
      </p:sp>
      <p:sp>
        <p:nvSpPr>
          <p:cNvPr id="6" name="HeadingBody FixedLength 5_1"/>
          <p:cNvSpPr txBox="1"/>
          <p:nvPr/>
        </p:nvSpPr>
        <p:spPr>
          <a:xfrm>
            <a:off x="3527037" y="1355296"/>
            <a:ext cx="2990088"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smtClean="0">
                <a:solidFill>
                  <a:srgbClr val="0051A5"/>
                </a:solidFill>
                <a:latin typeface="Arial" panose="020B0604020202020204" pitchFamily="34" charset="0"/>
              </a:rPr>
              <a:t>MCAD Signals</a:t>
            </a:r>
            <a:endParaRPr lang="en-US" sz="1000" dirty="0" smtClean="0">
              <a:solidFill>
                <a:srgbClr val="000000"/>
              </a:solidFill>
              <a:latin typeface="Arial" panose="020B0604020202020204" pitchFamily="34" charset="0"/>
            </a:endParaRPr>
          </a:p>
        </p:txBody>
      </p:sp>
      <p:sp>
        <p:nvSpPr>
          <p:cNvPr id="8" name="HeadingBody FixedLength 7_1"/>
          <p:cNvSpPr txBox="1"/>
          <p:nvPr/>
        </p:nvSpPr>
        <p:spPr>
          <a:xfrm>
            <a:off x="6660883" y="1355296"/>
            <a:ext cx="2990088"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smtClean="0">
                <a:solidFill>
                  <a:srgbClr val="0051A5"/>
                </a:solidFill>
                <a:latin typeface="Arial" panose="020B0604020202020204" pitchFamily="34" charset="0"/>
              </a:rPr>
              <a:t>RSI Signals</a:t>
            </a:r>
            <a:endParaRPr lang="en-US" sz="1000" dirty="0" smtClean="0">
              <a:solidFill>
                <a:srgbClr val="000000"/>
              </a:solidFill>
              <a:latin typeface="Arial" panose="020B0604020202020204" pitchFamily="34" charset="0"/>
            </a:endParaRPr>
          </a:p>
        </p:txBody>
      </p:sp>
      <p:sp>
        <p:nvSpPr>
          <p:cNvPr id="10" name="HeadingBody FixedLength 9_1"/>
          <p:cNvSpPr txBox="1"/>
          <p:nvPr/>
        </p:nvSpPr>
        <p:spPr>
          <a:xfrm>
            <a:off x="393192" y="3601376"/>
            <a:ext cx="2990088"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smtClean="0">
                <a:solidFill>
                  <a:srgbClr val="0051A5"/>
                </a:solidFill>
                <a:latin typeface="Arial" panose="020B0604020202020204" pitchFamily="34" charset="0"/>
              </a:rPr>
              <a:t>Classification Reports</a:t>
            </a:r>
            <a:endParaRPr lang="en-US" sz="1000" dirty="0" smtClean="0">
              <a:solidFill>
                <a:srgbClr val="000000"/>
              </a:solidFill>
              <a:latin typeface="Arial" panose="020B0604020202020204" pitchFamily="34" charset="0"/>
            </a:endParaRPr>
          </a:p>
        </p:txBody>
      </p:sp>
      <p:sp>
        <p:nvSpPr>
          <p:cNvPr id="12" name="HeadingBody FixedLength 11_1"/>
          <p:cNvSpPr txBox="1"/>
          <p:nvPr/>
        </p:nvSpPr>
        <p:spPr>
          <a:xfrm>
            <a:off x="3527037" y="3601376"/>
            <a:ext cx="2990088"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smtClean="0">
                <a:solidFill>
                  <a:srgbClr val="0051A5"/>
                </a:solidFill>
                <a:latin typeface="Arial" panose="020B0604020202020204" pitchFamily="34" charset="0"/>
              </a:rPr>
              <a:t>Output</a:t>
            </a:r>
            <a:endParaRPr lang="en-US" sz="1000" dirty="0" smtClean="0">
              <a:solidFill>
                <a:srgbClr val="000000"/>
              </a:solidFill>
              <a:latin typeface="Arial" panose="020B0604020202020204" pitchFamily="34" charset="0"/>
            </a:endParaRPr>
          </a:p>
        </p:txBody>
      </p:sp>
      <p:sp>
        <p:nvSpPr>
          <p:cNvPr id="14" name="HeadingBody FixedLength 13_1"/>
          <p:cNvSpPr txBox="1"/>
          <p:nvPr/>
        </p:nvSpPr>
        <p:spPr>
          <a:xfrm>
            <a:off x="6660883" y="3601376"/>
            <a:ext cx="2990088"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smtClean="0">
                <a:solidFill>
                  <a:srgbClr val="0051A5"/>
                </a:solidFill>
                <a:latin typeface="Arial" panose="020B0604020202020204" pitchFamily="34" charset="0"/>
              </a:rPr>
              <a:t>Output</a:t>
            </a:r>
            <a:endParaRPr lang="en-US" sz="1000" dirty="0" smtClean="0">
              <a:solidFill>
                <a:srgbClr val="000000"/>
              </a:solidFill>
              <a:latin typeface="Arial" panose="020B0604020202020204" pitchFamily="34" charset="0"/>
            </a:endParaRPr>
          </a:p>
        </p:txBody>
      </p:sp>
      <p:cxnSp>
        <p:nvCxnSpPr>
          <p:cNvPr id="16" name="Straight Connector 15"/>
          <p:cNvCxnSpPr/>
          <p:nvPr/>
        </p:nvCxnSpPr>
        <p:spPr bwMode="auto">
          <a:xfrm>
            <a:off x="393192" y="1578567"/>
            <a:ext cx="2556485"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a:off x="3527037" y="1607312"/>
            <a:ext cx="2556485"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a:off x="6660883" y="1607312"/>
            <a:ext cx="2556485"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a:off x="393192" y="3829131"/>
            <a:ext cx="2556485"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3527037" y="3829131"/>
            <a:ext cx="2556485"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6660883" y="3829131"/>
            <a:ext cx="2556485"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Down Arrow 28"/>
          <p:cNvSpPr/>
          <p:nvPr/>
        </p:nvSpPr>
        <p:spPr bwMode="auto">
          <a:xfrm>
            <a:off x="1435510" y="3205318"/>
            <a:ext cx="304800" cy="395606"/>
          </a:xfrm>
          <a:prstGeom prst="downArrow">
            <a:avLst/>
          </a:prstGeom>
          <a:solidFill>
            <a:schemeClr val="accent3">
              <a:lumMod val="60000"/>
              <a:lumOff val="40000"/>
            </a:schemeClr>
          </a:solidFill>
          <a:ln w="9525" algn="ctr">
            <a:noFill/>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dirty="0" smtClean="0">
              <a:solidFill>
                <a:srgbClr val="000000"/>
              </a:solidFill>
              <a:latin typeface="Arial" panose="020B0604020202020204" pitchFamily="34" charset="0"/>
            </a:endParaRPr>
          </a:p>
        </p:txBody>
      </p:sp>
      <p:sp>
        <p:nvSpPr>
          <p:cNvPr id="30" name="Down Arrow 29"/>
          <p:cNvSpPr/>
          <p:nvPr/>
        </p:nvSpPr>
        <p:spPr bwMode="auto">
          <a:xfrm>
            <a:off x="4664108" y="3221327"/>
            <a:ext cx="304800" cy="395606"/>
          </a:xfrm>
          <a:prstGeom prst="downArrow">
            <a:avLst/>
          </a:prstGeom>
          <a:solidFill>
            <a:schemeClr val="accent3">
              <a:lumMod val="60000"/>
              <a:lumOff val="40000"/>
            </a:schemeClr>
          </a:solidFill>
          <a:ln w="9525" algn="ctr">
            <a:noFill/>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dirty="0" smtClean="0">
              <a:solidFill>
                <a:srgbClr val="000000"/>
              </a:solidFill>
              <a:latin typeface="Arial" panose="020B0604020202020204" pitchFamily="34" charset="0"/>
            </a:endParaRPr>
          </a:p>
        </p:txBody>
      </p:sp>
      <p:sp>
        <p:nvSpPr>
          <p:cNvPr id="31" name="Down Arrow 30"/>
          <p:cNvSpPr/>
          <p:nvPr/>
        </p:nvSpPr>
        <p:spPr bwMode="auto">
          <a:xfrm>
            <a:off x="7740306" y="3239655"/>
            <a:ext cx="304800" cy="395606"/>
          </a:xfrm>
          <a:prstGeom prst="downArrow">
            <a:avLst/>
          </a:prstGeom>
          <a:solidFill>
            <a:schemeClr val="accent3">
              <a:lumMod val="60000"/>
              <a:lumOff val="40000"/>
            </a:schemeClr>
          </a:solidFill>
          <a:ln w="9525" algn="ctr">
            <a:noFill/>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dirty="0" smtClean="0">
              <a:solidFill>
                <a:srgbClr val="000000"/>
              </a:solidFill>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798102" y="1577774"/>
            <a:ext cx="2023758" cy="1582736"/>
          </a:xfrm>
          <a:prstGeom prst="rect">
            <a:avLst/>
          </a:prstGeom>
        </p:spPr>
      </p:pic>
      <p:pic>
        <p:nvPicPr>
          <p:cNvPr id="9" name="Picture 8"/>
          <p:cNvPicPr>
            <a:picLocks noChangeAspect="1"/>
          </p:cNvPicPr>
          <p:nvPr/>
        </p:nvPicPr>
        <p:blipFill>
          <a:blip r:embed="rId3"/>
          <a:stretch>
            <a:fillRect/>
          </a:stretch>
        </p:blipFill>
        <p:spPr>
          <a:xfrm>
            <a:off x="6625014" y="1652295"/>
            <a:ext cx="2020824" cy="1580441"/>
          </a:xfrm>
          <a:prstGeom prst="rect">
            <a:avLst/>
          </a:prstGeom>
        </p:spPr>
      </p:pic>
      <p:pic>
        <p:nvPicPr>
          <p:cNvPr id="15" name="Picture 14"/>
          <p:cNvPicPr>
            <a:picLocks noChangeAspect="1"/>
          </p:cNvPicPr>
          <p:nvPr/>
        </p:nvPicPr>
        <p:blipFill>
          <a:blip r:embed="rId4"/>
          <a:stretch>
            <a:fillRect/>
          </a:stretch>
        </p:blipFill>
        <p:spPr>
          <a:xfrm>
            <a:off x="3831835" y="1607312"/>
            <a:ext cx="2020824" cy="1580442"/>
          </a:xfrm>
          <a:prstGeom prst="rect">
            <a:avLst/>
          </a:prstGeom>
        </p:spPr>
      </p:pic>
      <p:sp>
        <p:nvSpPr>
          <p:cNvPr id="17" name="TextBox 16"/>
          <p:cNvSpPr txBox="1"/>
          <p:nvPr/>
        </p:nvSpPr>
        <p:spPr>
          <a:xfrm>
            <a:off x="485841" y="1806322"/>
            <a:ext cx="219612" cy="153888"/>
          </a:xfrm>
          <a:prstGeom prst="rect">
            <a:avLst/>
          </a:prstGeom>
          <a:noFill/>
          <a:extLst>
            <a:ext uri="{909E8E84-426E-40DD-AFC4-6F175D3DCCD1}">
              <a14:hiddenFill xmlns:a14="http://schemas.microsoft.com/office/drawing/2010/main">
                <a:solidFill>
                  <a:srgbClr val="EBF0F5"/>
                </a:solidFill>
              </a14:hiddenFill>
            </a:ext>
          </a:extLst>
        </p:spPr>
        <p:txBody>
          <a:bodyPr vert="horz" wrap="none" lIns="0" tIns="0" rIns="0" bIns="0" rtlCol="0" anchor="t">
            <a:spAutoFit/>
          </a:bodyPr>
          <a:lstStyle/>
          <a:p>
            <a:r>
              <a:rPr lang="en-US" sz="1000" dirty="0" smtClean="0">
                <a:solidFill>
                  <a:srgbClr val="6B702B"/>
                </a:solidFill>
                <a:latin typeface="Arial" panose="020B0604020202020204" pitchFamily="34" charset="0"/>
              </a:rPr>
              <a:t>Buy</a:t>
            </a:r>
          </a:p>
        </p:txBody>
      </p:sp>
      <p:sp>
        <p:nvSpPr>
          <p:cNvPr id="34" name="TextBox 33"/>
          <p:cNvSpPr txBox="1"/>
          <p:nvPr/>
        </p:nvSpPr>
        <p:spPr>
          <a:xfrm>
            <a:off x="436681" y="2243645"/>
            <a:ext cx="262892" cy="153888"/>
          </a:xfrm>
          <a:prstGeom prst="rect">
            <a:avLst/>
          </a:prstGeom>
          <a:noFill/>
          <a:extLst>
            <a:ext uri="{909E8E84-426E-40DD-AFC4-6F175D3DCCD1}">
              <a14:hiddenFill xmlns:a14="http://schemas.microsoft.com/office/drawing/2010/main">
                <a:solidFill>
                  <a:srgbClr val="EBF0F5"/>
                </a:solidFill>
              </a14:hiddenFill>
            </a:ext>
          </a:extLst>
        </p:spPr>
        <p:txBody>
          <a:bodyPr vert="horz" wrap="none" lIns="0" tIns="0" rIns="0" bIns="0" rtlCol="0" anchor="t">
            <a:spAutoFit/>
          </a:bodyPr>
          <a:lstStyle/>
          <a:p>
            <a:r>
              <a:rPr lang="en-US" sz="1000" dirty="0" smtClean="0">
                <a:solidFill>
                  <a:srgbClr val="ED7D31"/>
                </a:solidFill>
                <a:latin typeface="Arial" panose="020B0604020202020204" pitchFamily="34" charset="0"/>
              </a:rPr>
              <a:t>Hold</a:t>
            </a:r>
          </a:p>
        </p:txBody>
      </p:sp>
      <p:sp>
        <p:nvSpPr>
          <p:cNvPr id="35" name="TextBox 34"/>
          <p:cNvSpPr txBox="1"/>
          <p:nvPr/>
        </p:nvSpPr>
        <p:spPr>
          <a:xfrm>
            <a:off x="435793" y="2702374"/>
            <a:ext cx="213200" cy="153888"/>
          </a:xfrm>
          <a:prstGeom prst="rect">
            <a:avLst/>
          </a:prstGeom>
          <a:noFill/>
          <a:extLst>
            <a:ext uri="{909E8E84-426E-40DD-AFC4-6F175D3DCCD1}">
              <a14:hiddenFill xmlns:a14="http://schemas.microsoft.com/office/drawing/2010/main">
                <a:solidFill>
                  <a:srgbClr val="EBF0F5"/>
                </a:solidFill>
              </a14:hiddenFill>
            </a:ext>
          </a:extLst>
        </p:spPr>
        <p:txBody>
          <a:bodyPr vert="horz" wrap="none" lIns="0" tIns="0" rIns="0" bIns="0" rtlCol="0" anchor="t">
            <a:spAutoFit/>
          </a:bodyPr>
          <a:lstStyle/>
          <a:p>
            <a:r>
              <a:rPr lang="en-US" sz="1000" dirty="0" smtClean="0">
                <a:solidFill>
                  <a:srgbClr val="C00000"/>
                </a:solidFill>
                <a:latin typeface="Arial" panose="020B0604020202020204" pitchFamily="34" charset="0"/>
              </a:rPr>
              <a:t>Sell</a:t>
            </a:r>
          </a:p>
        </p:txBody>
      </p:sp>
      <p:cxnSp>
        <p:nvCxnSpPr>
          <p:cNvPr id="37" name="Straight Arrow Connector 36"/>
          <p:cNvCxnSpPr/>
          <p:nvPr/>
        </p:nvCxnSpPr>
        <p:spPr bwMode="auto">
          <a:xfrm>
            <a:off x="568127" y="2074606"/>
            <a:ext cx="8153086" cy="49162"/>
          </a:xfrm>
          <a:prstGeom prst="straightConnector1">
            <a:avLst/>
          </a:prstGeom>
          <a:solidFill>
            <a:srgbClr val="EBF0F5"/>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t="16046" r="26356" b="50792"/>
          <a:stretch/>
        </p:blipFill>
        <p:spPr>
          <a:xfrm>
            <a:off x="435793" y="4102698"/>
            <a:ext cx="2707559" cy="1052051"/>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5796" y="4120150"/>
            <a:ext cx="2999784" cy="873649"/>
          </a:xfrm>
          <a:prstGeom prst="rect">
            <a:avLst/>
          </a:prstGeom>
        </p:spPr>
      </p:pic>
      <p:pic>
        <p:nvPicPr>
          <p:cNvPr id="13" name="Picture 12"/>
          <p:cNvPicPr>
            <a:picLocks noChangeAspect="1"/>
          </p:cNvPicPr>
          <p:nvPr/>
        </p:nvPicPr>
        <p:blipFill rotWithShape="1">
          <a:blip r:embed="rId7">
            <a:extLst>
              <a:ext uri="{28A0092B-C50C-407E-A947-70E740481C1C}">
                <a14:useLocalDpi xmlns:a14="http://schemas.microsoft.com/office/drawing/2010/main" val="0"/>
              </a:ext>
            </a:extLst>
          </a:blip>
          <a:srcRect t="27143" r="38820"/>
          <a:stretch/>
        </p:blipFill>
        <p:spPr>
          <a:xfrm>
            <a:off x="6505223" y="4023001"/>
            <a:ext cx="3079765" cy="1124101"/>
          </a:xfrm>
          <a:prstGeom prst="rect">
            <a:avLst/>
          </a:prstGeom>
        </p:spPr>
      </p:pic>
    </p:spTree>
    <p:extLst>
      <p:ext uri="{BB962C8B-B14F-4D97-AF65-F5344CB8AC3E}">
        <p14:creationId xmlns:p14="http://schemas.microsoft.com/office/powerpoint/2010/main" val="2768783329"/>
      </p:ext>
    </p:extLst>
  </p:cSld>
  <p:clrMapOvr>
    <a:masterClrMapping/>
  </p:clrMapOvr>
</p:sld>
</file>

<file path=ppt/theme/theme1.xml><?xml version="1.0" encoding="utf-8"?>
<a:theme xmlns:a="http://schemas.openxmlformats.org/drawingml/2006/main" name="RBCCM_2014_Landscape">
  <a:themeElements>
    <a:clrScheme name="RBC Presentation Tools">
      <a:dk1>
        <a:srgbClr val="000000"/>
      </a:dk1>
      <a:lt1>
        <a:srgbClr val="FFFFFF"/>
      </a:lt1>
      <a:dk2>
        <a:srgbClr val="002750"/>
      </a:dk2>
      <a:lt2>
        <a:srgbClr val="ADC2D2"/>
      </a:lt2>
      <a:accent1>
        <a:srgbClr val="002750"/>
      </a:accent1>
      <a:accent2>
        <a:srgbClr val="0051A5"/>
      </a:accent2>
      <a:accent3>
        <a:srgbClr val="6AADE4"/>
      </a:accent3>
      <a:accent4>
        <a:srgbClr val="FFD200"/>
      </a:accent4>
      <a:accent5>
        <a:srgbClr val="8499A6"/>
      </a:accent5>
      <a:accent6>
        <a:srgbClr val="9D8954"/>
      </a:accent6>
      <a:hlink>
        <a:srgbClr val="0051A5"/>
      </a:hlink>
      <a:folHlink>
        <a:srgbClr val="008FFA"/>
      </a:folHlink>
    </a:clrScheme>
    <a:fontScheme name="RBCCM_2014_Landscape">
      <a:majorFont>
        <a:latin typeface="Arial"/>
        <a:ea typeface="Geneva"/>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BF0F5"/>
        </a:solidFill>
        <a:ln w="9525" algn="ctr">
          <a:noFill/>
          <a:miter lim="800000"/>
          <a:headEnd/>
          <a:tailEnd/>
        </a:ln>
        <a:effectLst/>
        <a:extLst>
          <a:ext uri="{91240B29-F687-4F45-9708-019B960494DF}">
            <a14:hiddenLine xmlns:a14="http://schemas.microsoft.com/office/drawing/2010/main" w="9525" algn="ctr">
              <a:solidFill>
                <a:srgbClr val="EBF0F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rot="0" spcFirstLastPara="0" vertOverflow="overflow" horzOverflow="overflow" vert="horz" wrap="none" lIns="0" tIns="0" rIns="0" bIns="0" numCol="1" spcCol="0" rtlCol="0" fromWordArt="0" anchor="ctr" anchorCtr="0" forceAA="0" compatLnSpc="1">
        <a:prstTxWarp prst="textNoShape">
          <a:avLst/>
        </a:prstTxWarp>
        <a:noAutofit/>
      </a:bodyPr>
      <a:lstStyle>
        <a:defPPr>
          <a:defRPr sz="1000" dirty="0" smtClean="0">
            <a:solidFill>
              <a:srgbClr val="000000"/>
            </a:solidFill>
            <a:latin typeface="Arial" panose="020B0604020202020204" pitchFamily="34" charset="0"/>
          </a:defRPr>
        </a:defPPr>
      </a:lstStyle>
    </a:spDef>
    <a:lnDef>
      <a:spPr bwMode="auto">
        <a:solidFill>
          <a:srgbClr val="EBF0F5"/>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extLst>
          <a:ext uri="{909E8E84-426E-40DD-AFC4-6F175D3DCCD1}">
            <a14:hiddenFill xmlns:a14="http://schemas.microsoft.com/office/drawing/2010/main">
              <a:solidFill>
                <a:srgbClr val="EBF0F5"/>
              </a:solidFill>
            </a14:hiddenFill>
          </a:ext>
        </a:extLst>
      </a:spPr>
      <a:bodyPr vert="horz" wrap="square" lIns="0" tIns="0" rIns="0" bIns="0" rtlCol="0" anchor="t">
        <a:spAutoFit/>
      </a:bodyPr>
      <a:lstStyle>
        <a:defPPr>
          <a:defRPr sz="1000" dirty="0" smtClean="0">
            <a:solidFill>
              <a:srgbClr val="000000"/>
            </a:solidFill>
            <a:latin typeface="Arial" panose="020B0604020202020204" pitchFamily="34" charset="0"/>
          </a:defRPr>
        </a:defPPr>
      </a:lstStyle>
    </a:txDef>
  </a:objectDefaults>
  <a:extraClrSchemeLst>
    <a:extraClrScheme>
      <a:clrScheme name="RBC Presentation Tools">
        <a:dk1>
          <a:srgbClr val="000000"/>
        </a:dk1>
        <a:lt1>
          <a:srgbClr val="FFFFFF"/>
        </a:lt1>
        <a:dk2>
          <a:srgbClr val="002750"/>
        </a:dk2>
        <a:lt2>
          <a:srgbClr val="ADC2D2"/>
        </a:lt2>
        <a:accent1>
          <a:srgbClr val="002750"/>
        </a:accent1>
        <a:accent2>
          <a:srgbClr val="0051A5"/>
        </a:accent2>
        <a:accent3>
          <a:srgbClr val="6AADE4"/>
        </a:accent3>
        <a:accent4>
          <a:srgbClr val="FFD200"/>
        </a:accent4>
        <a:accent5>
          <a:srgbClr val="8499A6"/>
        </a:accent5>
        <a:accent6>
          <a:srgbClr val="9D8954"/>
        </a:accent6>
        <a:hlink>
          <a:srgbClr val="0051A5"/>
        </a:hlink>
        <a:folHlink>
          <a:srgbClr val="008FFA"/>
        </a:folHlink>
      </a:clrScheme>
      <a:clrMap bg1="lt1" tx1="dk1" bg2="lt2" tx2="dk2" accent1="accent1" accent2="accent2" accent3="accent3" accent4="accent4" accent5="accent5" accent6="accent6" hlink="hlink" folHlink="folHlink"/>
    </a:extraClrScheme>
  </a:extraClrSchemeLst>
  <a:custClrLst>
    <a:custClr name="Dark Blue">
      <a:srgbClr val="002750"/>
    </a:custClr>
    <a:custClr name="Bright Blue">
      <a:srgbClr val="0051A5"/>
    </a:custClr>
    <a:custClr name="Light Blue">
      <a:srgbClr val="73B0E3"/>
    </a:custClr>
    <a:custClr name="Yellow">
      <a:srgbClr val="FEDF01"/>
    </a:custClr>
    <a:custClr name="Blue-Grey">
      <a:srgbClr val="8499A6"/>
    </a:custClr>
    <a:custClr name="Gold">
      <a:srgbClr val="E8CF00"/>
    </a:custClr>
    <a:custClr name="Orange">
      <a:srgbClr val="FCA311"/>
    </a:custClr>
    <a:custClr name="Red">
      <a:srgbClr val="9B301B"/>
    </a:custClr>
    <a:custClr name="Silver">
      <a:srgbClr val="707A78"/>
    </a:custClr>
    <a:custClr name="Slate">
      <a:srgbClr val="6F6E6F"/>
    </a:custClr>
    <a:custClr name="Dark Blue Tint 1">
      <a:srgbClr val="74748E"/>
    </a:custClr>
    <a:custClr name="Bright Blue Tint 1">
      <a:srgbClr val="086AC3"/>
    </a:custClr>
    <a:custClr name="Light Blue Tint 2">
      <a:srgbClr val="E3F4FF"/>
    </a:custClr>
    <a:custClr name="Yellow Tint 1">
      <a:srgbClr val="FFE692"/>
    </a:custClr>
    <a:custClr name="Blue-Grey Tint 1">
      <a:srgbClr val="ADC2D2"/>
    </a:custClr>
    <a:custClr name="Gold Tint 1">
      <a:srgbClr val="F2E395"/>
    </a:custClr>
    <a:custClr name="Orange Tint 1">
      <a:srgbClr val="FDC16B"/>
    </a:custClr>
    <a:custClr name="Red Tint 1">
      <a:srgbClr val="BD695D"/>
    </a:custClr>
    <a:custClr name="Silver Tint 3">
      <a:srgbClr val="DCDDDE"/>
    </a:custClr>
    <a:custClr name="Slate Tint 1">
      <a:srgbClr val="9D9D9D"/>
    </a:custClr>
    <a:custClr name="Dark Blue Tint 2">
      <a:srgbClr val="BBBAC7"/>
    </a:custClr>
    <a:custClr name="Bright Blue Tint 2">
      <a:srgbClr val="C3E2FA"/>
    </a:custClr>
    <a:custClr name="Grey (table shading)">
      <a:srgbClr val="E6EBF0"/>
    </a:custClr>
    <a:custClr name="Yellow Tint 2">
      <a:srgbClr val="FFF3D5"/>
    </a:custClr>
    <a:custClr name="Blue-Grey Tint 2">
      <a:srgbClr val="D3DDE5"/>
    </a:custClr>
    <a:custClr name="Gold Tint 2">
      <a:srgbClr val="FBF7E6"/>
    </a:custClr>
    <a:custClr name="Orange Tint 2">
      <a:srgbClr val="FFE2BA"/>
    </a:custClr>
    <a:custClr name="Red Tint 2">
      <a:srgbClr val="DFB4AA"/>
    </a:custClr>
    <a:custClr name="Silver tint 4">
      <a:srgbClr val="F2F1F0"/>
    </a:custClr>
    <a:custClr name="Slate Tint 2">
      <a:srgbClr val="D7D7D7"/>
    </a:custClr>
    <a:custClr name="Light Grey">
      <a:srgbClr val="C1B5A5"/>
    </a:custClr>
    <a:custClr name="Beige">
      <a:srgbClr val="B8A970"/>
    </a:custClr>
    <a:custClr name="Brown">
      <a:srgbClr val="906646"/>
    </a:custClr>
    <a:custClr name="Apple">
      <a:srgbClr val="AABA0A"/>
    </a:custClr>
    <a:custClr name="Green">
      <a:srgbClr val="6B702B"/>
    </a:custClr>
    <a:custClr name="Warm red">
      <a:srgbClr val="F93F26"/>
    </a:custClr>
    <a:custClr name="Light Grey Tint 4">
      <a:srgbClr val="F4F2E8"/>
    </a:custClr>
    <a:custClr name="Beige Tint 4">
      <a:srgbClr val="F3F0E8"/>
    </a:custClr>
    <a:custClr name="Grey (map fill)">
      <a:srgbClr val="CDD1D0"/>
    </a:custClr>
    <a:custClr name="Warm red Tint 3">
      <a:srgbClr val="F4CEBB"/>
    </a:custClr>
    <a:custClr name="Light Grey Tint 2">
      <a:srgbClr val="E1DDD5"/>
    </a:custClr>
    <a:custClr name="Beige Tint 2">
      <a:srgbClr val="DFD8BF"/>
    </a:custClr>
    <a:custClr name="Brown Tint 2">
      <a:srgbClr val="D7BFAD"/>
    </a:custClr>
    <a:custClr name="Apple Tint 3">
      <a:srgbClr val="F2F3B9"/>
    </a:custClr>
    <a:custClr name="Green Tint 2">
      <a:srgbClr val="C8CE7C"/>
    </a:custClr>
  </a:custClrLst>
  <a:extLst>
    <a:ext uri="{05A4C25C-085E-4340-85A3-A5531E510DB2}">
      <thm15:themeFamily xmlns:thm15="http://schemas.microsoft.com/office/thememl/2012/main" name="RBCCM_2014_Landscape" id="{8FA339B0-97D5-4AE7-8F89-DCA699EF476A}" vid="{97460AB2-A2EB-45F3-A29E-1190DBEB46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RBCCM_2014_Landscape</Template>
  <TotalTime>637</TotalTime>
  <Words>1114</Words>
  <Application>Microsoft Office PowerPoint</Application>
  <PresentationFormat>Custom</PresentationFormat>
  <Paragraphs>126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Geneva</vt:lpstr>
      <vt:lpstr>Symbol</vt:lpstr>
      <vt:lpstr>Wingdings</vt:lpstr>
      <vt:lpstr>RBCCM_2014_Landscape</vt:lpstr>
      <vt:lpstr>Team 6</vt:lpstr>
      <vt:lpstr>Overview</vt:lpstr>
      <vt:lpstr>More about Signals</vt:lpstr>
      <vt:lpstr>Calculations</vt:lpstr>
      <vt:lpstr>Project Timeline and Considerations </vt:lpstr>
      <vt:lpstr>Results</vt:lpstr>
    </vt:vector>
  </TitlesOfParts>
  <Company>RBC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6</dc:title>
  <dc:creator>Banerjee, Tom</dc:creator>
  <cp:lastModifiedBy>Banerjee, Tom</cp:lastModifiedBy>
  <cp:revision>69</cp:revision>
  <dcterms:created xsi:type="dcterms:W3CDTF">2021-10-12T13:01:47Z</dcterms:created>
  <dcterms:modified xsi:type="dcterms:W3CDTF">2021-10-13T20:19:58Z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verPageAddedID">
    <vt:lpwstr>CoverPageAddedID</vt:lpwstr>
  </property>
  <property fmtid="{D5CDD505-2E9C-101B-9397-08002B2CF9AE}" pid="3" name="CoverPageLogoID">
    <vt:lpwstr>logoRBCCM1</vt:lpwstr>
  </property>
  <property fmtid="{D5CDD505-2E9C-101B-9397-08002B2CF9AE}" pid="4" name="CoverPageGroupID">
    <vt:lpwstr>Capital Markets</vt:lpwstr>
  </property>
  <property fmtid="{D5CDD505-2E9C-101B-9397-08002B2CF9AE}" pid="5" name="coverPageIsInternalPub">
    <vt:lpwstr>0</vt:lpwstr>
  </property>
</Properties>
</file>