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30BE-9FB0-470B-2B31-78A441AB3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16862-9364-CE50-BB08-66272DE2D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36E0-04E0-D32A-F166-D591E40E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6352-A0DD-6B3E-3335-703680F9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118F-417D-3778-8772-34A11FA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6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8BB4-1C00-3F74-A4E0-C66AF54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A1A8D-B050-F6F7-9794-8CD4A8A9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0B7D-D6EF-9C10-498D-F3820B20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D50BD-768F-07A4-D5E9-E02D0BC9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5BB5-A9EF-C8C2-886E-CF422A95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6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37498-4BB3-80C8-B9C1-BC9B7C942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B3145-C744-9F79-99FE-1E87DD51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43B8-0C0A-6C65-E189-6C62BA53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5E9E-C991-0516-F156-164B5FEB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2BE18-3FFD-6D2B-B765-1CB3CE73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9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95A64-5822-AA98-7EA2-D728144B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949E-F503-19B8-DDE9-5F55018D0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5C73-7BD7-39D4-7E69-FE021207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66DE-9A34-88EB-4F89-5FD7997E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C300E-BC3C-3D8B-A492-A0A95140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6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DDA5-8D08-AFC2-804A-5F9215C0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1F9E1-2DC9-F329-591A-80D26BD6B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972F-B70F-1C58-C649-CFC747D4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2A42-54C4-82BA-0CDC-57A52602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2A76-976C-650C-A60D-0A5D735A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3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837B-E52C-9822-2241-8CFFE779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9659-3390-FC60-25C3-2733E5249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88D40-F720-8D36-78C9-D0D391CDF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C8C7C-DF2C-599E-7C30-CAF1A17F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B1ED2-1E15-3492-D340-D62C0B5F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8FC3A-CB05-7EFE-C378-8D53AB4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96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F978-9EFC-A273-F70E-4FF0B235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24769-AF7E-1106-922E-5335C45D7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9485F-1D91-CBE1-8734-2A8DEBB41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6AE90-B65D-C2D1-2ADD-D159F0E33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86E68-7971-05DA-B9F8-41B0C4A2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F99B08-B9AB-D780-500F-AE63D84B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4536B-3ACE-5009-EC3C-7FE37772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A4A09-ABE5-906A-65F7-C2108E9C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9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6F7A-4688-2A3D-F3AB-4617F311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5B6EC-D834-6B7E-F908-228B2C60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7F362-19A0-6DC6-BFC0-596689F0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69FC7-3D40-189B-94C7-CDC92F13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98A3A-C08F-C784-FC6C-FCC188B0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337E2-AF87-3524-9871-B936D54D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48D6-60A5-60F5-1D9D-CF55372C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012-C9F1-0FED-B841-CD44F354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5A668-41ED-20DB-F548-F74F9BE2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AF66-DB25-68E5-14FC-B0600551D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C8158-2EC2-1F26-57D8-72430C01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EB610-090C-5F9E-E85B-146A08D0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55501-007B-B61E-3950-1DC369B0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811C-2906-345E-E4C7-587F2D50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712-C323-AFB4-55C4-8AAC599D9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30CEE-406F-22DB-2B2B-5C1CDFC4A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C1287-8E09-4819-767D-458F91AA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B591-5CCE-E92A-78D7-A02CFAB4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172F8-4FFE-A103-3BCC-EA012837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2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C8C62-5D1F-FF9E-5286-C4FF0C40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60B2-7DCE-91F2-1B77-583A9F49D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3D4F-623D-BD9B-C3FD-8006451E9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C4C6A-D418-4F57-931D-94F338E7B1AD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3A2C1-379B-843A-3B71-66F6C6CE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DE003-603D-62A8-AF2A-76D5CA2B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BEBF-8B86-4A45-98C1-006E0830A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3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avitagupta239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3994-B7C6-DA7A-238C-2F871BE41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RiskIntel</a:t>
            </a:r>
            <a:r>
              <a:rPr lang="en-IN" dirty="0"/>
              <a:t>: Entity Extraction &amp;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79E8F-BA38-3C7B-E6D7-5CD1B9D86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AGI - Savita Gupta</a:t>
            </a:r>
          </a:p>
        </p:txBody>
      </p:sp>
    </p:spTree>
    <p:extLst>
      <p:ext uri="{BB962C8B-B14F-4D97-AF65-F5344CB8AC3E}">
        <p14:creationId xmlns:p14="http://schemas.microsoft.com/office/powerpoint/2010/main" val="325659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199-6BC6-6452-274A-51ECC312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EFB9-2068-8728-0E7F-1DE01AF9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Contact Info: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savitagupta2391@gmail.com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https://github.com/savitagupta91</a:t>
            </a:r>
          </a:p>
        </p:txBody>
      </p:sp>
    </p:spTree>
    <p:extLst>
      <p:ext uri="{BB962C8B-B14F-4D97-AF65-F5344CB8AC3E}">
        <p14:creationId xmlns:p14="http://schemas.microsoft.com/office/powerpoint/2010/main" val="754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2305-0B02-6C16-B949-66CE7056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8DCF-07BE-3B42-10F0-5BFD503A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face regulatory risks due to non-compliance.</a:t>
            </a:r>
          </a:p>
          <a:p>
            <a:r>
              <a:rPr lang="en-US" dirty="0"/>
              <a:t>Identifying high-risk entities in large text datasets is time consuming.</a:t>
            </a:r>
          </a:p>
          <a:p>
            <a:r>
              <a:rPr lang="en-US" dirty="0"/>
              <a:t>Manual risk analysis is prone to errors and inefficiencies.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19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938F-9E46-766F-4C23-6E50A906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RiskIntel</a:t>
            </a:r>
            <a:r>
              <a:rPr lang="en-US" dirty="0"/>
              <a:t> Solves the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6B3B-30E6-D5AC-305E-4D4EAAB4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Natural Language Processing (NLP) for entity extraction.</a:t>
            </a:r>
          </a:p>
          <a:p>
            <a:r>
              <a:rPr lang="en-US" dirty="0"/>
              <a:t>Matches identified entities against sanction and risk databases.</a:t>
            </a:r>
          </a:p>
          <a:p>
            <a:r>
              <a:rPr lang="en-US" dirty="0"/>
              <a:t>Automates compliance checks, reducing manual effort and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0D18-833D-E474-F7A3-24D2991F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791E-5BCF-8836-38FE-67DC985E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676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Data Flow:</a:t>
            </a:r>
          </a:p>
          <a:p>
            <a:pPr marL="0" indent="0">
              <a:buNone/>
            </a:pPr>
            <a:r>
              <a:rPr lang="en-IN" dirty="0"/>
              <a:t>1️⃣ Text Input → 2️⃣ Entity Extraction (NLP) → 3️⃣ Risk Matching → 4️⃣ Risk Report 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Technology Stack:</a:t>
            </a:r>
          </a:p>
          <a:p>
            <a:r>
              <a:rPr lang="en-IN" dirty="0"/>
              <a:t>NLP: </a:t>
            </a:r>
            <a:r>
              <a:rPr lang="en-IN" dirty="0" err="1"/>
              <a:t>spaCy</a:t>
            </a:r>
            <a:endParaRPr lang="en-IN" dirty="0"/>
          </a:p>
          <a:p>
            <a:r>
              <a:rPr lang="en-IN" dirty="0"/>
              <a:t>Backend: Python</a:t>
            </a:r>
          </a:p>
          <a:p>
            <a:r>
              <a:rPr lang="en-IN" dirty="0"/>
              <a:t>Storage: JSON/SQL for risk database</a:t>
            </a:r>
          </a:p>
          <a:p>
            <a:r>
              <a:rPr lang="en-IN" dirty="0"/>
              <a:t>Testing: Custom dataset generation</a:t>
            </a:r>
          </a:p>
        </p:txBody>
      </p:sp>
    </p:spTree>
    <p:extLst>
      <p:ext uri="{BB962C8B-B14F-4D97-AF65-F5344CB8AC3E}">
        <p14:creationId xmlns:p14="http://schemas.microsoft.com/office/powerpoint/2010/main" val="6262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CDD4-2417-FD90-E453-F15AFB1D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1274-9110-D114-88F6-77963705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Named Entity Recognition (NER): Identifies Persons, Organizations, Locations.</a:t>
            </a:r>
          </a:p>
          <a:p>
            <a:r>
              <a:rPr lang="en-IN" dirty="0"/>
              <a:t>Risk Classification: Matches extracted entities against watchlists.</a:t>
            </a:r>
          </a:p>
          <a:p>
            <a:r>
              <a:rPr lang="en-IN" dirty="0"/>
              <a:t>Automated Testing: Generates large datasets for model validation.</a:t>
            </a:r>
          </a:p>
          <a:p>
            <a:r>
              <a:rPr lang="en-IN" dirty="0"/>
              <a:t>Scalable Processing: Handles bulk data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3482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B365-8F23-D1EF-C95F-3003AFB1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8672-549A-496E-1443-27226C59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Entity Disambiguation: Differentiating between similar entity names.</a:t>
            </a:r>
          </a:p>
          <a:p>
            <a:r>
              <a:rPr lang="en-IN" dirty="0"/>
              <a:t>Dataset Limitations: Need for diverse risk data.</a:t>
            </a:r>
          </a:p>
          <a:p>
            <a:r>
              <a:rPr lang="en-IN" dirty="0"/>
              <a:t>Performance Optimization: Ensuring fast and scalable risk analysis.</a:t>
            </a:r>
          </a:p>
        </p:txBody>
      </p:sp>
    </p:spTree>
    <p:extLst>
      <p:ext uri="{BB962C8B-B14F-4D97-AF65-F5344CB8AC3E}">
        <p14:creationId xmlns:p14="http://schemas.microsoft.com/office/powerpoint/2010/main" val="28717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EAF4-E9C6-FDFF-F96E-D7034513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6284-7ECB-9142-32C7-9AD964387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Gains: Reduces manual risk assessments by 80%.</a:t>
            </a:r>
          </a:p>
          <a:p>
            <a:r>
              <a:rPr lang="en-US" dirty="0"/>
              <a:t>Scalability: Processes thousands of text inputs efficiently.</a:t>
            </a:r>
          </a:p>
          <a:p>
            <a:r>
              <a:rPr lang="en-US" dirty="0"/>
              <a:t>Compliance-Ready: Automates entity verification for regulatory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27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F049-771D-DB45-50DF-0CA5B9F2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&amp;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E667-6971-891E-0BA0-B263FEDC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Code</a:t>
            </a:r>
          </a:p>
          <a:p>
            <a:endParaRPr lang="en-IN" dirty="0"/>
          </a:p>
          <a:p>
            <a:r>
              <a:rPr lang="en-IN" dirty="0"/>
              <a:t>https://github.com/ewfx/aidel-a-g-i/tree/main/code</a:t>
            </a:r>
          </a:p>
        </p:txBody>
      </p:sp>
    </p:spTree>
    <p:extLst>
      <p:ext uri="{BB962C8B-B14F-4D97-AF65-F5344CB8AC3E}">
        <p14:creationId xmlns:p14="http://schemas.microsoft.com/office/powerpoint/2010/main" val="57218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01C2-70FA-BD03-5676-DC4B5FDC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94FF-DAEE-CFBE-CD79-228AD1B3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Integration with External APIs: Government watchlists &amp; sanction databases.</a:t>
            </a:r>
          </a:p>
          <a:p>
            <a:r>
              <a:rPr lang="en-IN" dirty="0"/>
              <a:t>Improved NLP Models: Custom-trained entity recognition.</a:t>
            </a:r>
          </a:p>
          <a:p>
            <a:r>
              <a:rPr lang="en-IN" dirty="0"/>
              <a:t>Real-Time Monitoring: Continuous compliance updates.</a:t>
            </a:r>
          </a:p>
        </p:txBody>
      </p:sp>
    </p:spTree>
    <p:extLst>
      <p:ext uri="{BB962C8B-B14F-4D97-AF65-F5344CB8AC3E}">
        <p14:creationId xmlns:p14="http://schemas.microsoft.com/office/powerpoint/2010/main" val="371864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RiskIntel</Template>
  <TotalTime>7</TotalTime>
  <Words>291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RiskIntel: Entity Extraction &amp; Risk Analysis</vt:lpstr>
      <vt:lpstr>The Challenge</vt:lpstr>
      <vt:lpstr>How RiskIntel Solves the Problem</vt:lpstr>
      <vt:lpstr>System Architecture</vt:lpstr>
      <vt:lpstr>Key Features</vt:lpstr>
      <vt:lpstr>Challenges Faced</vt:lpstr>
      <vt:lpstr>Results &amp; Impact</vt:lpstr>
      <vt:lpstr>Demo &amp; Code</vt:lpstr>
      <vt:lpstr>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Savita Gupta</dc:creator>
  <cp:lastModifiedBy>Savita Gupta</cp:lastModifiedBy>
  <cp:revision>1</cp:revision>
  <dcterms:created xsi:type="dcterms:W3CDTF">2025-03-26T15:10:08Z</dcterms:created>
  <dcterms:modified xsi:type="dcterms:W3CDTF">2025-03-26T15:28:18Z</dcterms:modified>
</cp:coreProperties>
</file>