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Roboto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58e43558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58e4355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58e43558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b58e43558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58e43558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58e43558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b58e4355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b58e4355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58e4355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58e4355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b58e4355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3b58e4355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3b58e43558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3b58e43558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b58e4355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b58e4355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11708" y="12203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-GB" sz="3600"/>
              <a:t>AI-Driven Financial Risk Assessment for Transactions</a:t>
            </a:r>
            <a:endParaRPr sz="36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311700" y="2633525"/>
            <a:ext cx="8520600" cy="21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Automating Risk Scoring Mechanism using Large Language Models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Presented By: </a:t>
            </a:r>
            <a:r>
              <a:rPr b="1" lang="en-GB" sz="1800"/>
              <a:t>AI Mavericks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Date: 26th March, 2025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Problem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-GB" sz="1700">
                <a:solidFill>
                  <a:schemeClr val="dk2"/>
                </a:solidFill>
              </a:rPr>
              <a:t>Financial transactions involve risks like fraud, money laundering, and regulatory violations.</a:t>
            </a:r>
            <a:endParaRPr sz="17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-GB" sz="1700">
                <a:solidFill>
                  <a:schemeClr val="dk2"/>
                </a:solidFill>
              </a:rPr>
              <a:t>Manual risk assessment is time-consuming and inconsistent.</a:t>
            </a:r>
            <a:endParaRPr sz="17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●"/>
            </a:pPr>
            <a:r>
              <a:rPr lang="en-GB" sz="1700">
                <a:solidFill>
                  <a:schemeClr val="dk2"/>
                </a:solidFill>
              </a:rPr>
              <a:t>Need an automated, scalable, and AI-driven solution for assessing transaction risks.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Solution Overview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8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AI-based risk assessment for financial transactions.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an open source LLM (LLaMA 3.3 70B) to analyze the entities and risks involved.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is provided in a structured format consisting of following fields: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Extracted Entities &amp; Types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Identifies companies &amp; individuals.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Score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Overall risk of the transaction.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Confidence Score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Model's certainty in its assessment.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Supporting Evidence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Sources that determined the score.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Justification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 Explanation based on real-world data.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Flow Overview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 uploads a file (.csv or .txt) containing the transaction data.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extracts relevant details (sender, receiver, amount, intermediaries).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Calls the LLM API to analyze risk factors and external databases.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LLM generates a structured risk assessment report.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JSON response is returned, showing risk score and key insights.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Risk Parameters Considered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9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Criteria for Risk Evaluation: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 history (sanctions, legal cases, prior violations).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Financial stability and regulatory compliance.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Connections to shell companies or high-risk jurisdictions.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Unusual transaction patterns (large transfers, rapid movements).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Score Calculation: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Sender Risk (50%)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Receiver Risk (30%)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Intermediary Risk (20%)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Adjusted based on fraud links, sanctions, and financial weakness.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Sources used for Risk Analysis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Public and government sources: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OFAC Sanctions List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Identifies blacklisted entities.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Sanctions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lang="en-GB" sz="1600">
                <a:solidFill>
                  <a:schemeClr val="dk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International database of persons and companies of political, criminal, or economic interest.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 Edgar Filings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Checks financial disclosures.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OpenCorporates &amp; WikiData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Validates company legitimacy.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World Bank PEP List 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Identifies politically exposed persons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 News &amp; Reports: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Fraud alerts, financial crimes, regulatory filings.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Transaction patterns flagged in global risk databases.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 Summary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&amp; FastAPI for API handling.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 Integration: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GroqCloud’s LLaMA 3.3 70B API for risk analysis.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Processing: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Extracts transaction details &amp; cleans inputs before analysis.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b="1"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Generation:</a:t>
            </a:r>
            <a:r>
              <a:rPr lang="en-GB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Structured JSON response with risk insights.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Improvements and Next Steps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chemeClr val="dk2"/>
                </a:solidFill>
              </a:rPr>
              <a:t>Expand dataset with real financial risk cases for improved model training.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chemeClr val="dk2"/>
                </a:solidFill>
              </a:rPr>
              <a:t>Enhance model’s ability to detect emerging fraud patterns.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chemeClr val="dk2"/>
                </a:solidFill>
              </a:rPr>
              <a:t>Build a frontend UI for easier interaction with the API.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Arial"/>
              <a:buChar char="●"/>
            </a:pPr>
            <a:r>
              <a:rPr lang="en-GB" sz="1700">
                <a:solidFill>
                  <a:schemeClr val="dk2"/>
                </a:solidFill>
              </a:rPr>
              <a:t>Deploy API in a production-ready environment with security enhancements.</a:t>
            </a:r>
            <a:endParaRPr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