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9" r:id="rId12"/>
    <p:sldId id="272" r:id="rId13"/>
    <p:sldId id="273" r:id="rId14"/>
    <p:sldId id="274" r:id="rId15"/>
    <p:sldId id="276" r:id="rId16"/>
    <p:sldId id="281" r:id="rId17"/>
    <p:sldId id="263" r:id="rId18"/>
    <p:sldId id="28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ctrTitle"/>
          </p:nvPr>
        </p:nvSpPr>
        <p:spPr>
          <a:xfrm>
            <a:off x="660399" y="1180512"/>
            <a:ext cx="10858500" cy="2174216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subTitle" sz="quarter" idx="1"/>
          </p:nvPr>
        </p:nvSpPr>
        <p:spPr>
          <a:xfrm>
            <a:off x="660399" y="3482429"/>
            <a:ext cx="10858500" cy="8186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28414" y="1500189"/>
            <a:ext cx="2061861" cy="864515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638391" y="1500189"/>
            <a:ext cx="7880509" cy="4633912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402" y="1724212"/>
            <a:ext cx="10858498" cy="188685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body" sz="quarter" idx="1"/>
          </p:nvPr>
        </p:nvSpPr>
        <p:spPr>
          <a:xfrm>
            <a:off x="660402" y="3622918"/>
            <a:ext cx="10858498" cy="14668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85" name="AutoShape 8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af-ZA" sz="1200" b="0" i="0" u="none" baseline="0">
                <a:solidFill>
                  <a:srgbClr val="FFFFFF"/>
                </a:solidFill>
                <a:latin typeface="Arial"/>
                <a:ea typeface="Arial"/>
              </a:rPr>
              <a:t>OfficePLUS</a:t>
            </a:r>
          </a:p>
        </p:txBody>
      </p:sp>
      <p:sp>
        <p:nvSpPr>
          <p:cNvPr id="86" name="AutoShape 8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833806" y="4992914"/>
            <a:ext cx="10358194" cy="1865086"/>
          </a:xfrm>
          <a:custGeom>
            <a:avLst/>
            <a:gdLst/>
            <a:ahLst/>
            <a:cxnLst/>
            <a:rect l="l" t="t" r="r" b="b"/>
            <a:pathLst>
              <a:path w="7753350" h="3032718">
                <a:moveTo>
                  <a:pt x="3524250" y="2228850"/>
                </a:moveTo>
                <a:cubicBezTo>
                  <a:pt x="1696022" y="3831146"/>
                  <a:pt x="0" y="2543175"/>
                  <a:pt x="0" y="2543175"/>
                </a:cubicBezTo>
                <a:lnTo>
                  <a:pt x="0" y="0"/>
                </a:lnTo>
                <a:lnTo>
                  <a:pt x="7753350" y="0"/>
                </a:lnTo>
                <a:cubicBezTo>
                  <a:pt x="7753350" y="0"/>
                  <a:pt x="6067425" y="0"/>
                  <a:pt x="3524250" y="222885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 flipH="1" flipV="1">
            <a:off x="0" y="5568683"/>
            <a:ext cx="3729839" cy="1160730"/>
          </a:xfrm>
          <a:custGeom>
            <a:avLst/>
            <a:gdLst/>
            <a:ahLst/>
            <a:cxnLst/>
            <a:rect l="l" t="t" r="r" b="b"/>
            <a:pathLst>
              <a:path w="2791872" h="1160730">
                <a:moveTo>
                  <a:pt x="2791873" y="1160731"/>
                </a:moveTo>
                <a:lnTo>
                  <a:pt x="2579656" y="938131"/>
                </a:lnTo>
                <a:cubicBezTo>
                  <a:pt x="2108169" y="443593"/>
                  <a:pt x="1447419" y="174703"/>
                  <a:pt x="764667" y="199468"/>
                </a:cubicBezTo>
                <a:lnTo>
                  <a:pt x="0" y="227281"/>
                </a:lnTo>
                <a:lnTo>
                  <a:pt x="668845" y="70309"/>
                </a:lnTo>
                <a:cubicBezTo>
                  <a:pt x="1333976" y="-85711"/>
                  <a:pt x="2033588" y="20112"/>
                  <a:pt x="2622709" y="366060"/>
                </a:cubicBezTo>
                <a:lnTo>
                  <a:pt x="2791873" y="465406"/>
                </a:lnTo>
                <a:lnTo>
                  <a:pt x="2791873" y="116073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6" name="AutoShape 6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399" y="1180512"/>
            <a:ext cx="10858500" cy="2174216"/>
          </a:xfr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AI Driven Entity Risk Analysis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Technical 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03</a:t>
            </a:r>
            <a:endParaRPr lang="en-US" sz="11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411081" y="294926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微软雅黑"/>
                <a:ea typeface="微软雅黑"/>
              </a:rPr>
              <a:t>T</a:t>
            </a:r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ech</a:t>
            </a:r>
            <a:r>
              <a:rPr lang="en-US" altLang="zh-CN" sz="2800" b="1" i="0" u="none" dirty="0">
                <a:solidFill>
                  <a:srgbClr val="000000"/>
                </a:solidFill>
                <a:latin typeface="微软雅黑"/>
                <a:ea typeface="微软雅黑"/>
              </a:rPr>
              <a:t> Stack Used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089650" y="1732499"/>
            <a:ext cx="5721354" cy="3393001"/>
            <a:chOff x="1820863" y="1717676"/>
            <a:chExt cx="7481887" cy="4437063"/>
          </a:xfrm>
        </p:grpSpPr>
        <p:sp>
          <p:nvSpPr>
            <p:cNvPr id="4" name="AutoShape 4"/>
            <p:cNvSpPr/>
            <p:nvPr/>
          </p:nvSpPr>
          <p:spPr>
            <a:xfrm>
              <a:off x="1820863" y="5216526"/>
              <a:ext cx="7481887" cy="322263"/>
            </a:xfrm>
            <a:prstGeom prst="ellipse">
              <a:avLst/>
            </a:prstGeom>
            <a:solidFill>
              <a:srgbClr val="778495">
                <a:alpha val="15000"/>
              </a:srgbClr>
            </a:solidFill>
            <a:ln cap="flat" cmpd="sng">
              <a:prstDash val="solid"/>
            </a:ln>
          </p:spPr>
          <p:txBody>
            <a:bodyPr vert="horz" lIns="18000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5634038" y="3217863"/>
              <a:ext cx="738187" cy="941388"/>
            </a:xfrm>
            <a:custGeom>
              <a:avLst/>
              <a:gdLst/>
              <a:ahLst/>
              <a:cxnLst/>
              <a:rect l="l" t="t" r="r" b="b"/>
              <a:pathLst>
                <a:path w="258" h="329">
                  <a:moveTo>
                    <a:pt x="122" y="0"/>
                  </a:moveTo>
                  <a:cubicBezTo>
                    <a:pt x="122" y="0"/>
                    <a:pt x="258" y="260"/>
                    <a:pt x="148" y="295"/>
                  </a:cubicBezTo>
                  <a:cubicBezTo>
                    <a:pt x="37" y="329"/>
                    <a:pt x="0" y="254"/>
                    <a:pt x="0" y="254"/>
                  </a:cubicBezTo>
                  <a:cubicBezTo>
                    <a:pt x="3" y="33"/>
                    <a:pt x="3" y="33"/>
                    <a:pt x="3" y="33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2757488" y="5035551"/>
              <a:ext cx="5373687" cy="260350"/>
            </a:xfrm>
            <a:custGeom>
              <a:avLst/>
              <a:gdLst/>
              <a:ahLst/>
              <a:cxnLst/>
              <a:rect l="l" t="t" r="r" b="b"/>
              <a:pathLst>
                <a:path w="1881" h="91">
                  <a:moveTo>
                    <a:pt x="1835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20" y="91"/>
                    <a:pt x="0" y="71"/>
                    <a:pt x="0" y="46"/>
                  </a:cubicBezTo>
                  <a:cubicBezTo>
                    <a:pt x="0" y="20"/>
                    <a:pt x="20" y="0"/>
                    <a:pt x="46" y="0"/>
                  </a:cubicBezTo>
                  <a:cubicBezTo>
                    <a:pt x="1835" y="0"/>
                    <a:pt x="1835" y="0"/>
                    <a:pt x="1835" y="0"/>
                  </a:cubicBezTo>
                  <a:cubicBezTo>
                    <a:pt x="1860" y="0"/>
                    <a:pt x="1881" y="20"/>
                    <a:pt x="1881" y="46"/>
                  </a:cubicBezTo>
                  <a:cubicBezTo>
                    <a:pt x="1881" y="71"/>
                    <a:pt x="1860" y="91"/>
                    <a:pt x="1835" y="91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7127875" y="3014663"/>
              <a:ext cx="1714500" cy="1433513"/>
            </a:xfrm>
            <a:custGeom>
              <a:avLst/>
              <a:gdLst/>
              <a:ahLst/>
              <a:cxnLst/>
              <a:rect l="l" t="t" r="r" b="b"/>
              <a:pathLst>
                <a:path w="600" h="501">
                  <a:moveTo>
                    <a:pt x="252" y="493"/>
                  </a:moveTo>
                  <a:cubicBezTo>
                    <a:pt x="252" y="493"/>
                    <a:pt x="0" y="190"/>
                    <a:pt x="26" y="176"/>
                  </a:cubicBezTo>
                  <a:cubicBezTo>
                    <a:pt x="51" y="162"/>
                    <a:pt x="152" y="295"/>
                    <a:pt x="152" y="295"/>
                  </a:cubicBezTo>
                  <a:cubicBezTo>
                    <a:pt x="152" y="295"/>
                    <a:pt x="38" y="74"/>
                    <a:pt x="56" y="65"/>
                  </a:cubicBezTo>
                  <a:cubicBezTo>
                    <a:pt x="74" y="56"/>
                    <a:pt x="265" y="419"/>
                    <a:pt x="265" y="419"/>
                  </a:cubicBezTo>
                  <a:cubicBezTo>
                    <a:pt x="265" y="419"/>
                    <a:pt x="207" y="14"/>
                    <a:pt x="228" y="7"/>
                  </a:cubicBezTo>
                  <a:cubicBezTo>
                    <a:pt x="250" y="0"/>
                    <a:pt x="314" y="411"/>
                    <a:pt x="314" y="411"/>
                  </a:cubicBezTo>
                  <a:cubicBezTo>
                    <a:pt x="314" y="411"/>
                    <a:pt x="365" y="80"/>
                    <a:pt x="389" y="98"/>
                  </a:cubicBezTo>
                  <a:cubicBezTo>
                    <a:pt x="414" y="115"/>
                    <a:pt x="366" y="404"/>
                    <a:pt x="366" y="404"/>
                  </a:cubicBezTo>
                  <a:cubicBezTo>
                    <a:pt x="366" y="404"/>
                    <a:pt x="473" y="167"/>
                    <a:pt x="469" y="203"/>
                  </a:cubicBezTo>
                  <a:cubicBezTo>
                    <a:pt x="465" y="238"/>
                    <a:pt x="423" y="412"/>
                    <a:pt x="423" y="412"/>
                  </a:cubicBezTo>
                  <a:cubicBezTo>
                    <a:pt x="423" y="412"/>
                    <a:pt x="600" y="110"/>
                    <a:pt x="595" y="160"/>
                  </a:cubicBezTo>
                  <a:cubicBezTo>
                    <a:pt x="590" y="209"/>
                    <a:pt x="434" y="501"/>
                    <a:pt x="434" y="501"/>
                  </a:cubicBezTo>
                  <a:lnTo>
                    <a:pt x="252" y="493"/>
                  </a:lnTo>
                  <a:close/>
                </a:path>
              </a:pathLst>
            </a:custGeom>
            <a:solidFill>
              <a:srgbClr val="83997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7562850" y="4327526"/>
              <a:ext cx="900112" cy="985838"/>
            </a:xfrm>
            <a:custGeom>
              <a:avLst/>
              <a:gdLst/>
              <a:ahLst/>
              <a:cxnLst/>
              <a:rect l="l" t="t" r="r" b="b"/>
              <a:pathLst>
                <a:path w="315" h="345">
                  <a:moveTo>
                    <a:pt x="58" y="345"/>
                  </a:moveTo>
                  <a:cubicBezTo>
                    <a:pt x="265" y="342"/>
                    <a:pt x="265" y="342"/>
                    <a:pt x="265" y="342"/>
                  </a:cubicBezTo>
                  <a:cubicBezTo>
                    <a:pt x="276" y="342"/>
                    <a:pt x="285" y="334"/>
                    <a:pt x="286" y="324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5" y="10"/>
                    <a:pt x="305" y="0"/>
                    <a:pt x="29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0" y="4"/>
                    <a:pt x="0" y="14"/>
                    <a:pt x="1" y="26"/>
                  </a:cubicBezTo>
                  <a:cubicBezTo>
                    <a:pt x="36" y="327"/>
                    <a:pt x="36" y="327"/>
                    <a:pt x="36" y="327"/>
                  </a:cubicBezTo>
                  <a:cubicBezTo>
                    <a:pt x="38" y="337"/>
                    <a:pt x="47" y="345"/>
                    <a:pt x="58" y="345"/>
                  </a:cubicBezTo>
                  <a:close/>
                </a:path>
              </a:pathLst>
            </a:custGeom>
            <a:solidFill>
              <a:srgbClr val="EA983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7691438" y="4327526"/>
              <a:ext cx="903287" cy="985838"/>
            </a:xfrm>
            <a:custGeom>
              <a:avLst/>
              <a:gdLst/>
              <a:ahLst/>
              <a:cxnLst/>
              <a:rect l="l" t="t" r="r" b="b"/>
              <a:pathLst>
                <a:path w="316" h="345">
                  <a:moveTo>
                    <a:pt x="59" y="344"/>
                  </a:moveTo>
                  <a:cubicBezTo>
                    <a:pt x="266" y="342"/>
                    <a:pt x="266" y="342"/>
                    <a:pt x="266" y="342"/>
                  </a:cubicBezTo>
                  <a:cubicBezTo>
                    <a:pt x="277" y="342"/>
                    <a:pt x="286" y="334"/>
                    <a:pt x="287" y="323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6" y="10"/>
                    <a:pt x="306" y="0"/>
                    <a:pt x="29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0" y="3"/>
                    <a:pt x="0" y="14"/>
                    <a:pt x="2" y="26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38" y="337"/>
                    <a:pt x="48" y="345"/>
                    <a:pt x="59" y="344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43488" y="3975101"/>
              <a:ext cx="574675" cy="1112838"/>
            </a:xfrm>
            <a:custGeom>
              <a:avLst/>
              <a:gdLst/>
              <a:ahLst/>
              <a:cxnLst/>
              <a:rect l="l" t="t" r="r" b="b"/>
              <a:pathLst>
                <a:path w="362" h="701">
                  <a:moveTo>
                    <a:pt x="324" y="701"/>
                  </a:moveTo>
                  <a:lnTo>
                    <a:pt x="3" y="701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24" y="70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29723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460" y="57"/>
                  </a:moveTo>
                  <a:cubicBezTo>
                    <a:pt x="460" y="57"/>
                    <a:pt x="48" y="166"/>
                    <a:pt x="24" y="323"/>
                  </a:cubicBezTo>
                  <a:cubicBezTo>
                    <a:pt x="0" y="481"/>
                    <a:pt x="273" y="519"/>
                    <a:pt x="411" y="528"/>
                  </a:cubicBezTo>
                  <a:cubicBezTo>
                    <a:pt x="550" y="538"/>
                    <a:pt x="611" y="478"/>
                    <a:pt x="611" y="478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460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38638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229" y="57"/>
                  </a:moveTo>
                  <a:cubicBezTo>
                    <a:pt x="229" y="57"/>
                    <a:pt x="641" y="166"/>
                    <a:pt x="665" y="323"/>
                  </a:cubicBezTo>
                  <a:cubicBezTo>
                    <a:pt x="689" y="481"/>
                    <a:pt x="386" y="519"/>
                    <a:pt x="248" y="528"/>
                  </a:cubicBezTo>
                  <a:cubicBezTo>
                    <a:pt x="110" y="538"/>
                    <a:pt x="93" y="465"/>
                    <a:pt x="93" y="46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9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471988" y="2532063"/>
              <a:ext cx="1387475" cy="1670050"/>
            </a:xfrm>
            <a:custGeom>
              <a:avLst/>
              <a:gdLst/>
              <a:ahLst/>
              <a:cxnLst/>
              <a:rect l="l" t="t" r="r" b="b"/>
              <a:pathLst>
                <a:path w="486" h="584">
                  <a:moveTo>
                    <a:pt x="486" y="547"/>
                  </a:moveTo>
                  <a:cubicBezTo>
                    <a:pt x="486" y="547"/>
                    <a:pt x="465" y="80"/>
                    <a:pt x="361" y="42"/>
                  </a:cubicBezTo>
                  <a:cubicBezTo>
                    <a:pt x="248" y="0"/>
                    <a:pt x="72" y="27"/>
                    <a:pt x="36" y="92"/>
                  </a:cubicBezTo>
                  <a:cubicBezTo>
                    <a:pt x="0" y="157"/>
                    <a:pt x="68" y="558"/>
                    <a:pt x="68" y="558"/>
                  </a:cubicBezTo>
                  <a:cubicBezTo>
                    <a:pt x="68" y="558"/>
                    <a:pt x="292" y="584"/>
                    <a:pt x="486" y="547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968875" y="2424113"/>
              <a:ext cx="303212" cy="347663"/>
            </a:xfrm>
            <a:custGeom>
              <a:avLst/>
              <a:gdLst/>
              <a:ahLst/>
              <a:cxnLst/>
              <a:rect l="l" t="t" r="r" b="b"/>
              <a:pathLst>
                <a:path w="106" h="122">
                  <a:moveTo>
                    <a:pt x="8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6" y="108"/>
                    <a:pt x="53" y="116"/>
                  </a:cubicBezTo>
                  <a:cubicBezTo>
                    <a:pt x="88" y="122"/>
                    <a:pt x="106" y="113"/>
                    <a:pt x="106" y="11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032375" y="2438401"/>
              <a:ext cx="236537" cy="190500"/>
            </a:xfrm>
            <a:custGeom>
              <a:avLst/>
              <a:gdLst/>
              <a:ahLst/>
              <a:cxnLst/>
              <a:rect l="l" t="t" r="r" b="b"/>
              <a:pathLst>
                <a:path w="83" h="67">
                  <a:moveTo>
                    <a:pt x="0" y="0"/>
                  </a:moveTo>
                  <a:cubicBezTo>
                    <a:pt x="0" y="2"/>
                    <a:pt x="0" y="4"/>
                    <a:pt x="1" y="8"/>
                  </a:cubicBezTo>
                  <a:cubicBezTo>
                    <a:pt x="15" y="49"/>
                    <a:pt x="63" y="63"/>
                    <a:pt x="83" y="67"/>
                  </a:cubicBezTo>
                  <a:cubicBezTo>
                    <a:pt x="83" y="27"/>
                    <a:pt x="83" y="27"/>
                    <a:pt x="83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814888" y="1717676"/>
              <a:ext cx="647700" cy="889000"/>
            </a:xfrm>
            <a:custGeom>
              <a:avLst/>
              <a:gdLst/>
              <a:ahLst/>
              <a:cxnLst/>
              <a:rect l="l" t="t" r="r" b="b"/>
              <a:pathLst>
                <a:path w="227" h="311">
                  <a:moveTo>
                    <a:pt x="195" y="97"/>
                  </a:moveTo>
                  <a:cubicBezTo>
                    <a:pt x="195" y="97"/>
                    <a:pt x="227" y="202"/>
                    <a:pt x="205" y="257"/>
                  </a:cubicBezTo>
                  <a:cubicBezTo>
                    <a:pt x="182" y="311"/>
                    <a:pt x="132" y="296"/>
                    <a:pt x="103" y="282"/>
                  </a:cubicBezTo>
                  <a:cubicBezTo>
                    <a:pt x="74" y="267"/>
                    <a:pt x="62" y="247"/>
                    <a:pt x="62" y="247"/>
                  </a:cubicBezTo>
                  <a:cubicBezTo>
                    <a:pt x="62" y="247"/>
                    <a:pt x="32" y="253"/>
                    <a:pt x="16" y="225"/>
                  </a:cubicBezTo>
                  <a:cubicBezTo>
                    <a:pt x="0" y="196"/>
                    <a:pt x="15" y="167"/>
                    <a:pt x="32" y="162"/>
                  </a:cubicBezTo>
                  <a:cubicBezTo>
                    <a:pt x="49" y="156"/>
                    <a:pt x="68" y="170"/>
                    <a:pt x="68" y="170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6" y="140"/>
                    <a:pt x="137" y="0"/>
                    <a:pt x="195" y="97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297488" y="2217738"/>
              <a:ext cx="53975" cy="139700"/>
            </a:xfrm>
            <a:custGeom>
              <a:avLst/>
              <a:gdLst/>
              <a:ahLst/>
              <a:cxnLst/>
              <a:rect l="l" t="t" r="r" b="b"/>
              <a:pathLst>
                <a:path w="19" h="49">
                  <a:moveTo>
                    <a:pt x="7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4" y="48"/>
                    <a:pt x="3" y="46"/>
                    <a:pt x="4" y="44"/>
                  </a:cubicBezTo>
                  <a:cubicBezTo>
                    <a:pt x="12" y="27"/>
                    <a:pt x="1" y="5"/>
                    <a:pt x="0" y="5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19" y="26"/>
                    <a:pt x="10" y="47"/>
                  </a:cubicBezTo>
                  <a:cubicBezTo>
                    <a:pt x="9" y="48"/>
                    <a:pt x="8" y="49"/>
                    <a:pt x="7" y="4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03788" y="2225676"/>
              <a:ext cx="87312" cy="112713"/>
            </a:xfrm>
            <a:custGeom>
              <a:avLst/>
              <a:gdLst/>
              <a:ahLst/>
              <a:cxnLst/>
              <a:rect l="l" t="t" r="r" b="b"/>
              <a:pathLst>
                <a:path w="31" h="39">
                  <a:moveTo>
                    <a:pt x="27" y="39"/>
                  </a:moveTo>
                  <a:cubicBezTo>
                    <a:pt x="26" y="39"/>
                    <a:pt x="25" y="38"/>
                    <a:pt x="24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1" y="35"/>
                    <a:pt x="30" y="37"/>
                    <a:pt x="29" y="38"/>
                  </a:cubicBezTo>
                  <a:cubicBezTo>
                    <a:pt x="28" y="39"/>
                    <a:pt x="28" y="39"/>
                    <a:pt x="27" y="3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891088" y="2286001"/>
              <a:ext cx="74612" cy="20638"/>
            </a:xfrm>
            <a:custGeom>
              <a:avLst/>
              <a:gdLst/>
              <a:ahLst/>
              <a:cxnLst/>
              <a:rect l="l" t="t" r="r" b="b"/>
              <a:pathLst>
                <a:path w="26" h="7">
                  <a:moveTo>
                    <a:pt x="3" y="7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6" y="3"/>
                  </a:cubicBezTo>
                  <a:cubicBezTo>
                    <a:pt x="26" y="5"/>
                    <a:pt x="24" y="6"/>
                    <a:pt x="2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832350" y="1725613"/>
              <a:ext cx="722312" cy="500063"/>
            </a:xfrm>
            <a:custGeom>
              <a:avLst/>
              <a:gdLst/>
              <a:ahLst/>
              <a:cxnLst/>
              <a:rect l="l" t="t" r="r" b="b"/>
              <a:pathLst>
                <a:path w="253" h="175">
                  <a:moveTo>
                    <a:pt x="62" y="167"/>
                  </a:moveTo>
                  <a:cubicBezTo>
                    <a:pt x="62" y="167"/>
                    <a:pt x="71" y="175"/>
                    <a:pt x="80" y="165"/>
                  </a:cubicBezTo>
                  <a:cubicBezTo>
                    <a:pt x="89" y="154"/>
                    <a:pt x="77" y="117"/>
                    <a:pt x="77" y="117"/>
                  </a:cubicBezTo>
                  <a:cubicBezTo>
                    <a:pt x="77" y="117"/>
                    <a:pt x="107" y="128"/>
                    <a:pt x="127" y="120"/>
                  </a:cubicBezTo>
                  <a:cubicBezTo>
                    <a:pt x="147" y="112"/>
                    <a:pt x="160" y="85"/>
                    <a:pt x="160" y="85"/>
                  </a:cubicBezTo>
                  <a:cubicBezTo>
                    <a:pt x="160" y="85"/>
                    <a:pt x="220" y="122"/>
                    <a:pt x="232" y="79"/>
                  </a:cubicBezTo>
                  <a:cubicBezTo>
                    <a:pt x="253" y="11"/>
                    <a:pt x="159" y="27"/>
                    <a:pt x="159" y="27"/>
                  </a:cubicBezTo>
                  <a:cubicBezTo>
                    <a:pt x="159" y="27"/>
                    <a:pt x="157" y="0"/>
                    <a:pt x="98" y="14"/>
                  </a:cubicBezTo>
                  <a:cubicBezTo>
                    <a:pt x="45" y="26"/>
                    <a:pt x="40" y="90"/>
                    <a:pt x="40" y="90"/>
                  </a:cubicBezTo>
                  <a:cubicBezTo>
                    <a:pt x="40" y="90"/>
                    <a:pt x="20" y="77"/>
                    <a:pt x="10" y="110"/>
                  </a:cubicBezTo>
                  <a:cubicBezTo>
                    <a:pt x="0" y="142"/>
                    <a:pt x="16" y="165"/>
                    <a:pt x="16" y="165"/>
                  </a:cubicBezTo>
                  <a:cubicBezTo>
                    <a:pt x="16" y="165"/>
                    <a:pt x="40" y="154"/>
                    <a:pt x="62" y="16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154613" y="2078038"/>
              <a:ext cx="82550" cy="47625"/>
            </a:xfrm>
            <a:custGeom>
              <a:avLst/>
              <a:gdLst/>
              <a:ahLst/>
              <a:cxnLst/>
              <a:rect l="l" t="t" r="r" b="b"/>
              <a:pathLst>
                <a:path w="29" h="17">
                  <a:moveTo>
                    <a:pt x="3" y="17"/>
                  </a:moveTo>
                  <a:cubicBezTo>
                    <a:pt x="3" y="17"/>
                    <a:pt x="2" y="17"/>
                    <a:pt x="1" y="17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9" y="0"/>
                    <a:pt x="25" y="5"/>
                    <a:pt x="26" y="6"/>
                  </a:cubicBezTo>
                  <a:cubicBezTo>
                    <a:pt x="28" y="6"/>
                    <a:pt x="29" y="8"/>
                    <a:pt x="28" y="10"/>
                  </a:cubicBezTo>
                  <a:cubicBezTo>
                    <a:pt x="27" y="11"/>
                    <a:pt x="26" y="12"/>
                    <a:pt x="24" y="12"/>
                  </a:cubicBezTo>
                  <a:cubicBezTo>
                    <a:pt x="23" y="12"/>
                    <a:pt x="12" y="8"/>
                    <a:pt x="6" y="16"/>
                  </a:cubicBezTo>
                  <a:cubicBezTo>
                    <a:pt x="5" y="17"/>
                    <a:pt x="4" y="17"/>
                    <a:pt x="3" y="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311775" y="2079626"/>
              <a:ext cx="85725" cy="41275"/>
            </a:xfrm>
            <a:custGeom>
              <a:avLst/>
              <a:gdLst/>
              <a:ahLst/>
              <a:cxnLst/>
              <a:rect l="l" t="t" r="r" b="b"/>
              <a:pathLst>
                <a:path w="30" h="14">
                  <a:moveTo>
                    <a:pt x="27" y="14"/>
                  </a:moveTo>
                  <a:cubicBezTo>
                    <a:pt x="26" y="14"/>
                    <a:pt x="25" y="14"/>
                    <a:pt x="24" y="13"/>
                  </a:cubicBezTo>
                  <a:cubicBezTo>
                    <a:pt x="23" y="11"/>
                    <a:pt x="18" y="7"/>
                    <a:pt x="13" y="7"/>
                  </a:cubicBezTo>
                  <a:cubicBezTo>
                    <a:pt x="10" y="7"/>
                    <a:pt x="8" y="8"/>
                    <a:pt x="6" y="10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4" y="2"/>
                    <a:pt x="8" y="0"/>
                    <a:pt x="13" y="0"/>
                  </a:cubicBezTo>
                  <a:cubicBezTo>
                    <a:pt x="21" y="0"/>
                    <a:pt x="29" y="9"/>
                    <a:pt x="29" y="9"/>
                  </a:cubicBezTo>
                  <a:cubicBezTo>
                    <a:pt x="30" y="10"/>
                    <a:pt x="30" y="12"/>
                    <a:pt x="29" y="13"/>
                  </a:cubicBezTo>
                  <a:cubicBezTo>
                    <a:pt x="28" y="14"/>
                    <a:pt x="27" y="14"/>
                    <a:pt x="27" y="1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503863" y="2652713"/>
              <a:ext cx="598487" cy="1065213"/>
            </a:xfrm>
            <a:custGeom>
              <a:avLst/>
              <a:gdLst/>
              <a:ahLst/>
              <a:cxnLst/>
              <a:rect l="l" t="t" r="r" b="b"/>
              <a:pathLst>
                <a:path w="210" h="373">
                  <a:moveTo>
                    <a:pt x="210" y="252"/>
                  </a:moveTo>
                  <a:cubicBezTo>
                    <a:pt x="210" y="252"/>
                    <a:pt x="158" y="278"/>
                    <a:pt x="103" y="324"/>
                  </a:cubicBezTo>
                  <a:cubicBezTo>
                    <a:pt x="44" y="373"/>
                    <a:pt x="0" y="0"/>
                    <a:pt x="0" y="0"/>
                  </a:cubicBezTo>
                  <a:cubicBezTo>
                    <a:pt x="0" y="0"/>
                    <a:pt x="125" y="54"/>
                    <a:pt x="210" y="252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737225" y="3060701"/>
              <a:ext cx="82550" cy="503238"/>
            </a:xfrm>
            <a:custGeom>
              <a:avLst/>
              <a:gdLst/>
              <a:ahLst/>
              <a:cxnLst/>
              <a:rect l="l" t="t" r="r" b="b"/>
              <a:pathLst>
                <a:path w="29" h="176">
                  <a:moveTo>
                    <a:pt x="26" y="176"/>
                  </a:moveTo>
                  <a:cubicBezTo>
                    <a:pt x="24" y="176"/>
                    <a:pt x="23" y="174"/>
                    <a:pt x="23" y="173"/>
                  </a:cubicBezTo>
                  <a:cubicBezTo>
                    <a:pt x="20" y="108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27" y="107"/>
                    <a:pt x="29" y="172"/>
                  </a:cubicBezTo>
                  <a:cubicBezTo>
                    <a:pt x="29" y="174"/>
                    <a:pt x="28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940300" y="2640013"/>
              <a:ext cx="368300" cy="138113"/>
            </a:xfrm>
            <a:custGeom>
              <a:avLst/>
              <a:gdLst/>
              <a:ahLst/>
              <a:cxnLst/>
              <a:rect l="l" t="t" r="r" b="b"/>
              <a:pathLst>
                <a:path w="129" h="48">
                  <a:moveTo>
                    <a:pt x="84" y="47"/>
                  </a:moveTo>
                  <a:cubicBezTo>
                    <a:pt x="75" y="47"/>
                    <a:pt x="65" y="46"/>
                    <a:pt x="53" y="43"/>
                  </a:cubicBezTo>
                  <a:cubicBezTo>
                    <a:pt x="8" y="33"/>
                    <a:pt x="0" y="6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7" y="4"/>
                    <a:pt x="14" y="27"/>
                    <a:pt x="54" y="37"/>
                  </a:cubicBezTo>
                  <a:cubicBezTo>
                    <a:pt x="102" y="48"/>
                    <a:pt x="123" y="30"/>
                    <a:pt x="124" y="30"/>
                  </a:cubicBezTo>
                  <a:cubicBezTo>
                    <a:pt x="125" y="29"/>
                    <a:pt x="127" y="29"/>
                    <a:pt x="128" y="30"/>
                  </a:cubicBezTo>
                  <a:cubicBezTo>
                    <a:pt x="129" y="31"/>
                    <a:pt x="129" y="34"/>
                    <a:pt x="128" y="35"/>
                  </a:cubicBezTo>
                  <a:cubicBezTo>
                    <a:pt x="127" y="35"/>
                    <a:pt x="113" y="47"/>
                    <a:pt x="84" y="4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180013" y="2374901"/>
              <a:ext cx="80962" cy="65088"/>
            </a:xfrm>
            <a:custGeom>
              <a:avLst/>
              <a:gdLst/>
              <a:ahLst/>
              <a:cxnLst/>
              <a:rect l="l" t="t" r="r" b="b"/>
              <a:pathLst>
                <a:path w="28" h="23">
                  <a:moveTo>
                    <a:pt x="25" y="23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7" y="18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2" y="13"/>
                    <a:pt x="26" y="17"/>
                    <a:pt x="26" y="17"/>
                  </a:cubicBezTo>
                  <a:cubicBezTo>
                    <a:pt x="27" y="17"/>
                    <a:pt x="28" y="19"/>
                    <a:pt x="28" y="21"/>
                  </a:cubicBezTo>
                  <a:cubicBezTo>
                    <a:pt x="27" y="22"/>
                    <a:pt x="26" y="23"/>
                    <a:pt x="25" y="2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557713" y="4876801"/>
              <a:ext cx="736600" cy="1277938"/>
            </a:xfrm>
            <a:custGeom>
              <a:avLst/>
              <a:gdLst/>
              <a:ahLst/>
              <a:cxnLst/>
              <a:rect l="l" t="t" r="r" b="b"/>
              <a:pathLst>
                <a:path w="258" h="447">
                  <a:moveTo>
                    <a:pt x="0" y="159"/>
                  </a:moveTo>
                  <a:cubicBezTo>
                    <a:pt x="0" y="159"/>
                    <a:pt x="88" y="223"/>
                    <a:pt x="90" y="231"/>
                  </a:cubicBezTo>
                  <a:cubicBezTo>
                    <a:pt x="92" y="239"/>
                    <a:pt x="127" y="407"/>
                    <a:pt x="152" y="427"/>
                  </a:cubicBezTo>
                  <a:cubicBezTo>
                    <a:pt x="178" y="447"/>
                    <a:pt x="201" y="434"/>
                    <a:pt x="201" y="434"/>
                  </a:cubicBezTo>
                  <a:cubicBezTo>
                    <a:pt x="201" y="434"/>
                    <a:pt x="258" y="59"/>
                    <a:pt x="253" y="46"/>
                  </a:cubicBezTo>
                  <a:cubicBezTo>
                    <a:pt x="248" y="32"/>
                    <a:pt x="88" y="0"/>
                    <a:pt x="88" y="0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094288" y="4973638"/>
              <a:ext cx="274637" cy="1174750"/>
            </a:xfrm>
            <a:custGeom>
              <a:avLst/>
              <a:gdLst/>
              <a:ahLst/>
              <a:cxnLst/>
              <a:rect l="l" t="t" r="r" b="b"/>
              <a:pathLst>
                <a:path w="173" h="740">
                  <a:moveTo>
                    <a:pt x="0" y="727"/>
                  </a:moveTo>
                  <a:lnTo>
                    <a:pt x="74" y="0"/>
                  </a:lnTo>
                  <a:lnTo>
                    <a:pt x="173" y="16"/>
                  </a:lnTo>
                  <a:lnTo>
                    <a:pt x="81" y="740"/>
                  </a:lnTo>
                  <a:lnTo>
                    <a:pt x="0" y="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857750" y="5680076"/>
              <a:ext cx="300037" cy="204788"/>
            </a:xfrm>
            <a:custGeom>
              <a:avLst/>
              <a:gdLst/>
              <a:ahLst/>
              <a:cxnLst/>
              <a:rect l="l" t="t" r="r" b="b"/>
              <a:pathLst>
                <a:path w="189" h="129">
                  <a:moveTo>
                    <a:pt x="29" y="129"/>
                  </a:moveTo>
                  <a:lnTo>
                    <a:pt x="0" y="28"/>
                  </a:lnTo>
                  <a:lnTo>
                    <a:pt x="178" y="0"/>
                  </a:lnTo>
                  <a:lnTo>
                    <a:pt x="189" y="92"/>
                  </a:lnTo>
                  <a:lnTo>
                    <a:pt x="29" y="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365750" y="4867276"/>
              <a:ext cx="736600" cy="1274763"/>
            </a:xfrm>
            <a:custGeom>
              <a:avLst/>
              <a:gdLst/>
              <a:ahLst/>
              <a:cxnLst/>
              <a:rect l="l" t="t" r="r" b="b"/>
              <a:pathLst>
                <a:path w="258" h="446">
                  <a:moveTo>
                    <a:pt x="258" y="158"/>
                  </a:moveTo>
                  <a:cubicBezTo>
                    <a:pt x="258" y="158"/>
                    <a:pt x="170" y="222"/>
                    <a:pt x="168" y="230"/>
                  </a:cubicBezTo>
                  <a:cubicBezTo>
                    <a:pt x="166" y="238"/>
                    <a:pt x="131" y="406"/>
                    <a:pt x="105" y="426"/>
                  </a:cubicBezTo>
                  <a:cubicBezTo>
                    <a:pt x="80" y="446"/>
                    <a:pt x="57" y="433"/>
                    <a:pt x="57" y="433"/>
                  </a:cubicBezTo>
                  <a:cubicBezTo>
                    <a:pt x="57" y="433"/>
                    <a:pt x="0" y="59"/>
                    <a:pt x="5" y="45"/>
                  </a:cubicBezTo>
                  <a:cubicBezTo>
                    <a:pt x="10" y="31"/>
                    <a:pt x="169" y="0"/>
                    <a:pt x="169" y="0"/>
                  </a:cubicBezTo>
                  <a:lnTo>
                    <a:pt x="258" y="158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291138" y="4964113"/>
              <a:ext cx="274637" cy="1176338"/>
            </a:xfrm>
            <a:custGeom>
              <a:avLst/>
              <a:gdLst/>
              <a:ahLst/>
              <a:cxnLst/>
              <a:rect l="l" t="t" r="r" b="b"/>
              <a:pathLst>
                <a:path w="173" h="741">
                  <a:moveTo>
                    <a:pt x="173" y="726"/>
                  </a:moveTo>
                  <a:lnTo>
                    <a:pt x="98" y="0"/>
                  </a:lnTo>
                  <a:lnTo>
                    <a:pt x="0" y="15"/>
                  </a:lnTo>
                  <a:lnTo>
                    <a:pt x="90" y="741"/>
                  </a:lnTo>
                  <a:lnTo>
                    <a:pt x="173" y="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5503863" y="5667376"/>
              <a:ext cx="296862" cy="206375"/>
            </a:xfrm>
            <a:custGeom>
              <a:avLst/>
              <a:gdLst/>
              <a:ahLst/>
              <a:cxnLst/>
              <a:rect l="l" t="t" r="r" b="b"/>
              <a:pathLst>
                <a:path w="187" h="130">
                  <a:moveTo>
                    <a:pt x="160" y="130"/>
                  </a:moveTo>
                  <a:lnTo>
                    <a:pt x="187" y="31"/>
                  </a:lnTo>
                  <a:lnTo>
                    <a:pt x="10" y="0"/>
                  </a:lnTo>
                  <a:lnTo>
                    <a:pt x="0" y="94"/>
                  </a:lnTo>
                  <a:lnTo>
                    <a:pt x="160" y="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461000" y="4781551"/>
              <a:ext cx="922337" cy="742950"/>
            </a:xfrm>
            <a:custGeom>
              <a:avLst/>
              <a:gdLst/>
              <a:ahLst/>
              <a:cxnLst/>
              <a:rect l="l" t="t" r="r" b="b"/>
              <a:pathLst>
                <a:path w="581" h="468">
                  <a:moveTo>
                    <a:pt x="0" y="0"/>
                  </a:moveTo>
                  <a:lnTo>
                    <a:pt x="242" y="468"/>
                  </a:lnTo>
                  <a:lnTo>
                    <a:pt x="581" y="335"/>
                  </a:lnTo>
                  <a:lnTo>
                    <a:pt x="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297363" y="4816476"/>
              <a:ext cx="917575" cy="746125"/>
            </a:xfrm>
            <a:custGeom>
              <a:avLst/>
              <a:gdLst/>
              <a:ahLst/>
              <a:cxnLst/>
              <a:rect l="l" t="t" r="r" b="b"/>
              <a:pathLst>
                <a:path w="578" h="470">
                  <a:moveTo>
                    <a:pt x="578" y="0"/>
                  </a:moveTo>
                  <a:lnTo>
                    <a:pt x="313" y="470"/>
                  </a:lnTo>
                  <a:lnTo>
                    <a:pt x="0" y="337"/>
                  </a:lnTo>
                  <a:lnTo>
                    <a:pt x="142" y="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40000" y="4384676"/>
              <a:ext cx="434975" cy="925513"/>
            </a:xfrm>
            <a:custGeom>
              <a:avLst/>
              <a:gdLst/>
              <a:ahLst/>
              <a:cxnLst/>
              <a:rect l="l" t="t" r="r" b="b"/>
              <a:pathLst>
                <a:path w="152" h="324">
                  <a:moveTo>
                    <a:pt x="152" y="324"/>
                  </a:moveTo>
                  <a:cubicBezTo>
                    <a:pt x="0" y="324"/>
                    <a:pt x="0" y="324"/>
                    <a:pt x="0" y="32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52" y="34"/>
                    <a:pt x="152" y="77"/>
                  </a:cubicBezTo>
                  <a:lnTo>
                    <a:pt x="152" y="324"/>
                  </a:lnTo>
                  <a:close/>
                </a:path>
              </a:pathLst>
            </a:cu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2674938" y="4241801"/>
              <a:ext cx="165100" cy="242888"/>
            </a:xfrm>
            <a:prstGeom prst="rect">
              <a:avLst/>
            </a:pr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597150" y="4152901"/>
              <a:ext cx="320675" cy="117475"/>
            </a:xfrm>
            <a:custGeom>
              <a:avLst/>
              <a:gdLst/>
              <a:ahLst/>
              <a:cxnLst/>
              <a:rect l="l" t="t" r="r" b="b"/>
              <a:pathLst>
                <a:path w="112" h="41">
                  <a:moveTo>
                    <a:pt x="9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2" y="9"/>
                    <a:pt x="112" y="21"/>
                  </a:cubicBezTo>
                  <a:cubicBezTo>
                    <a:pt x="112" y="32"/>
                    <a:pt x="103" y="41"/>
                    <a:pt x="91" y="41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2589213" y="4556126"/>
              <a:ext cx="17462" cy="414338"/>
            </a:xfrm>
            <a:custGeom>
              <a:avLst/>
              <a:gdLst/>
              <a:ahLst/>
              <a:cxnLst/>
              <a:rect l="l" t="t" r="r" b="b"/>
              <a:pathLst>
                <a:path w="6" h="145">
                  <a:moveTo>
                    <a:pt x="3" y="145"/>
                  </a:moveTo>
                  <a:cubicBezTo>
                    <a:pt x="1" y="145"/>
                    <a:pt x="0" y="144"/>
                    <a:pt x="0" y="1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4"/>
                    <a:pt x="5" y="145"/>
                    <a:pt x="3" y="14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754563" y="4192588"/>
              <a:ext cx="431800" cy="341313"/>
            </a:xfrm>
            <a:custGeom>
              <a:avLst/>
              <a:gdLst/>
              <a:ahLst/>
              <a:cxnLst/>
              <a:rect l="l" t="t" r="r" b="b"/>
              <a:pathLst>
                <a:path w="151" h="119">
                  <a:moveTo>
                    <a:pt x="51" y="17"/>
                  </a:moveTo>
                  <a:cubicBezTo>
                    <a:pt x="51" y="17"/>
                    <a:pt x="136" y="0"/>
                    <a:pt x="143" y="6"/>
                  </a:cubicBezTo>
                  <a:cubicBezTo>
                    <a:pt x="151" y="12"/>
                    <a:pt x="128" y="119"/>
                    <a:pt x="128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51" y="17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4465638" y="4527551"/>
              <a:ext cx="1685925" cy="122238"/>
            </a:xfrm>
            <a:custGeom>
              <a:avLst/>
              <a:gdLst/>
              <a:ahLst/>
              <a:cxnLst/>
              <a:rect l="l" t="t" r="r" b="b"/>
              <a:pathLst>
                <a:path w="590" h="43">
                  <a:moveTo>
                    <a:pt x="6" y="43"/>
                  </a:moveTo>
                  <a:cubicBezTo>
                    <a:pt x="585" y="43"/>
                    <a:pt x="585" y="43"/>
                    <a:pt x="585" y="43"/>
                  </a:cubicBezTo>
                  <a:cubicBezTo>
                    <a:pt x="588" y="43"/>
                    <a:pt x="590" y="40"/>
                    <a:pt x="590" y="3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2"/>
                    <a:pt x="588" y="0"/>
                    <a:pt x="5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2" y="43"/>
                    <a:pt x="6" y="4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4897438" y="3895726"/>
              <a:ext cx="1500187" cy="754063"/>
            </a:xfrm>
            <a:custGeom>
              <a:avLst/>
              <a:gdLst/>
              <a:ahLst/>
              <a:cxnLst/>
              <a:rect l="l" t="t" r="r" b="b"/>
              <a:pathLst>
                <a:path w="525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0"/>
                    <a:pt x="114" y="6"/>
                    <a:pt x="110" y="15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000625" y="3895726"/>
              <a:ext cx="1479550" cy="754063"/>
            </a:xfrm>
            <a:custGeom>
              <a:avLst/>
              <a:gdLst/>
              <a:ahLst/>
              <a:cxnLst/>
              <a:rect l="l" t="t" r="r" b="b"/>
              <a:pathLst>
                <a:path w="518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8" y="15"/>
                    <a:pt x="508" y="0"/>
                    <a:pt x="493" y="0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634038" y="4173538"/>
              <a:ext cx="196850" cy="200025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283325" y="4473576"/>
              <a:ext cx="261937" cy="165100"/>
            </a:xfrm>
            <a:custGeom>
              <a:avLst/>
              <a:gdLst/>
              <a:ahLst/>
              <a:cxnLst/>
              <a:rect l="l" t="t" r="r" b="b"/>
              <a:pathLst>
                <a:path w="92" h="58">
                  <a:moveTo>
                    <a:pt x="4" y="58"/>
                  </a:moveTo>
                  <a:cubicBezTo>
                    <a:pt x="2" y="58"/>
                    <a:pt x="1" y="57"/>
                    <a:pt x="1" y="56"/>
                  </a:cubicBezTo>
                  <a:cubicBezTo>
                    <a:pt x="0" y="55"/>
                    <a:pt x="0" y="54"/>
                    <a:pt x="1" y="53"/>
                  </a:cubicBezTo>
                  <a:cubicBezTo>
                    <a:pt x="7" y="47"/>
                    <a:pt x="56" y="0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82" y="0"/>
                    <a:pt x="85" y="1"/>
                    <a:pt x="87" y="4"/>
                  </a:cubicBezTo>
                  <a:cubicBezTo>
                    <a:pt x="92" y="10"/>
                    <a:pt x="91" y="16"/>
                    <a:pt x="90" y="20"/>
                  </a:cubicBezTo>
                  <a:cubicBezTo>
                    <a:pt x="81" y="44"/>
                    <a:pt x="12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78" y="6"/>
                  </a:moveTo>
                  <a:cubicBezTo>
                    <a:pt x="64" y="6"/>
                    <a:pt x="32" y="33"/>
                    <a:pt x="14" y="49"/>
                  </a:cubicBezTo>
                  <a:cubicBezTo>
                    <a:pt x="38" y="44"/>
                    <a:pt x="78" y="32"/>
                    <a:pt x="84" y="18"/>
                  </a:cubicBezTo>
                  <a:cubicBezTo>
                    <a:pt x="85" y="15"/>
                    <a:pt x="84" y="11"/>
                    <a:pt x="82" y="8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554663" y="4587876"/>
              <a:ext cx="1111250" cy="182563"/>
            </a:xfrm>
            <a:custGeom>
              <a:avLst/>
              <a:gdLst/>
              <a:ahLst/>
              <a:cxnLst/>
              <a:rect l="l" t="t" r="r" b="b"/>
              <a:pathLst>
                <a:path w="389" h="64">
                  <a:moveTo>
                    <a:pt x="4" y="64"/>
                  </a:moveTo>
                  <a:cubicBezTo>
                    <a:pt x="2" y="64"/>
                    <a:pt x="1" y="63"/>
                    <a:pt x="1" y="62"/>
                  </a:cubicBezTo>
                  <a:cubicBezTo>
                    <a:pt x="0" y="60"/>
                    <a:pt x="1" y="58"/>
                    <a:pt x="3" y="58"/>
                  </a:cubicBezTo>
                  <a:cubicBezTo>
                    <a:pt x="5" y="57"/>
                    <a:pt x="166" y="13"/>
                    <a:pt x="385" y="0"/>
                  </a:cubicBezTo>
                  <a:cubicBezTo>
                    <a:pt x="387" y="0"/>
                    <a:pt x="389" y="1"/>
                    <a:pt x="389" y="3"/>
                  </a:cubicBezTo>
                  <a:cubicBezTo>
                    <a:pt x="389" y="5"/>
                    <a:pt x="388" y="6"/>
                    <a:pt x="386" y="6"/>
                  </a:cubicBezTo>
                  <a:cubicBezTo>
                    <a:pt x="167" y="19"/>
                    <a:pt x="6" y="64"/>
                    <a:pt x="5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6213" y="4587876"/>
              <a:ext cx="1157287" cy="239713"/>
            </a:xfrm>
            <a:custGeom>
              <a:avLst/>
              <a:gdLst/>
              <a:ahLst/>
              <a:cxnLst/>
              <a:rect l="l" t="t" r="r" b="b"/>
              <a:pathLst>
                <a:path w="405" h="84">
                  <a:moveTo>
                    <a:pt x="401" y="84"/>
                  </a:moveTo>
                  <a:cubicBezTo>
                    <a:pt x="401" y="84"/>
                    <a:pt x="400" y="83"/>
                    <a:pt x="400" y="83"/>
                  </a:cubicBezTo>
                  <a:cubicBezTo>
                    <a:pt x="398" y="83"/>
                    <a:pt x="221" y="19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3" y="13"/>
                    <a:pt x="400" y="77"/>
                    <a:pt x="402" y="77"/>
                  </a:cubicBezTo>
                  <a:cubicBezTo>
                    <a:pt x="404" y="78"/>
                    <a:pt x="405" y="80"/>
                    <a:pt x="404" y="81"/>
                  </a:cubicBezTo>
                  <a:cubicBezTo>
                    <a:pt x="404" y="83"/>
                    <a:pt x="402" y="84"/>
                    <a:pt x="401" y="8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4106863" y="4470401"/>
              <a:ext cx="258762" cy="171450"/>
            </a:xfrm>
            <a:custGeom>
              <a:avLst/>
              <a:gdLst/>
              <a:ahLst/>
              <a:cxnLst/>
              <a:rect l="l" t="t" r="r" b="b"/>
              <a:pathLst>
                <a:path w="91" h="60">
                  <a:moveTo>
                    <a:pt x="88" y="60"/>
                  </a:moveTo>
                  <a:cubicBezTo>
                    <a:pt x="79" y="58"/>
                    <a:pt x="11" y="44"/>
                    <a:pt x="2" y="21"/>
                  </a:cubicBezTo>
                  <a:cubicBezTo>
                    <a:pt x="1" y="17"/>
                    <a:pt x="0" y="11"/>
                    <a:pt x="5" y="4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35" y="0"/>
                    <a:pt x="84" y="49"/>
                    <a:pt x="90" y="54"/>
                  </a:cubicBezTo>
                  <a:cubicBezTo>
                    <a:pt x="91" y="55"/>
                    <a:pt x="91" y="57"/>
                    <a:pt x="90" y="58"/>
                  </a:cubicBezTo>
                  <a:cubicBezTo>
                    <a:pt x="90" y="59"/>
                    <a:pt x="89" y="60"/>
                    <a:pt x="88" y="60"/>
                  </a:cubicBezTo>
                  <a:close/>
                  <a:moveTo>
                    <a:pt x="14" y="7"/>
                  </a:moveTo>
                  <a:cubicBezTo>
                    <a:pt x="12" y="7"/>
                    <a:pt x="11" y="8"/>
                    <a:pt x="10" y="8"/>
                  </a:cubicBezTo>
                  <a:cubicBezTo>
                    <a:pt x="8" y="12"/>
                    <a:pt x="7" y="15"/>
                    <a:pt x="8" y="18"/>
                  </a:cubicBezTo>
                  <a:cubicBezTo>
                    <a:pt x="13" y="33"/>
                    <a:pt x="53" y="45"/>
                    <a:pt x="77" y="51"/>
                  </a:cubicBezTo>
                  <a:cubicBezTo>
                    <a:pt x="59" y="34"/>
                    <a:pt x="28" y="7"/>
                    <a:pt x="14" y="7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5203825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357813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3889375" y="3252788"/>
              <a:ext cx="1011237" cy="1274763"/>
            </a:xfrm>
            <a:custGeom>
              <a:avLst/>
              <a:gdLst/>
              <a:ahLst/>
              <a:cxnLst/>
              <a:rect l="l" t="t" r="r" b="b"/>
              <a:pathLst>
                <a:path w="354" h="446">
                  <a:moveTo>
                    <a:pt x="106" y="0"/>
                  </a:moveTo>
                  <a:cubicBezTo>
                    <a:pt x="106" y="0"/>
                    <a:pt x="0" y="154"/>
                    <a:pt x="109" y="277"/>
                  </a:cubicBezTo>
                  <a:cubicBezTo>
                    <a:pt x="214" y="396"/>
                    <a:pt x="303" y="446"/>
                    <a:pt x="303" y="446"/>
                  </a:cubicBezTo>
                  <a:cubicBezTo>
                    <a:pt x="354" y="346"/>
                    <a:pt x="354" y="346"/>
                    <a:pt x="354" y="346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192" y="71"/>
                    <a:pt x="160" y="38"/>
                    <a:pt x="106" y="0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37250" y="4181476"/>
              <a:ext cx="560387" cy="492125"/>
            </a:xfrm>
            <a:custGeom>
              <a:avLst/>
              <a:gdLst/>
              <a:ahLst/>
              <a:cxnLst/>
              <a:rect l="l" t="t" r="r" b="b"/>
              <a:pathLst>
                <a:path w="196" h="172">
                  <a:moveTo>
                    <a:pt x="35" y="34"/>
                  </a:moveTo>
                  <a:cubicBezTo>
                    <a:pt x="41" y="27"/>
                    <a:pt x="49" y="23"/>
                    <a:pt x="57" y="21"/>
                  </a:cubicBezTo>
                  <a:cubicBezTo>
                    <a:pt x="85" y="12"/>
                    <a:pt x="166" y="0"/>
                    <a:pt x="182" y="26"/>
                  </a:cubicBezTo>
                  <a:cubicBezTo>
                    <a:pt x="196" y="52"/>
                    <a:pt x="151" y="60"/>
                    <a:pt x="151" y="60"/>
                  </a:cubicBezTo>
                  <a:cubicBezTo>
                    <a:pt x="151" y="60"/>
                    <a:pt x="189" y="60"/>
                    <a:pt x="180" y="86"/>
                  </a:cubicBezTo>
                  <a:cubicBezTo>
                    <a:pt x="172" y="107"/>
                    <a:pt x="147" y="108"/>
                    <a:pt x="147" y="108"/>
                  </a:cubicBezTo>
                  <a:cubicBezTo>
                    <a:pt x="147" y="108"/>
                    <a:pt x="186" y="112"/>
                    <a:pt x="164" y="140"/>
                  </a:cubicBezTo>
                  <a:cubicBezTo>
                    <a:pt x="141" y="167"/>
                    <a:pt x="56" y="172"/>
                    <a:pt x="28" y="162"/>
                  </a:cubicBezTo>
                  <a:cubicBezTo>
                    <a:pt x="0" y="153"/>
                    <a:pt x="31" y="122"/>
                    <a:pt x="31" y="122"/>
                  </a:cubicBezTo>
                  <a:cubicBezTo>
                    <a:pt x="31" y="122"/>
                    <a:pt x="2" y="108"/>
                    <a:pt x="7" y="91"/>
                  </a:cubicBezTo>
                  <a:cubicBezTo>
                    <a:pt x="12" y="73"/>
                    <a:pt x="38" y="73"/>
                    <a:pt x="38" y="73"/>
                  </a:cubicBezTo>
                  <a:cubicBezTo>
                    <a:pt x="38" y="73"/>
                    <a:pt x="14" y="56"/>
                    <a:pt x="35" y="34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062663" y="4341813"/>
              <a:ext cx="317500" cy="60325"/>
            </a:xfrm>
            <a:custGeom>
              <a:avLst/>
              <a:gdLst/>
              <a:ahLst/>
              <a:cxnLst/>
              <a:rect l="l" t="t" r="r" b="b"/>
              <a:pathLst>
                <a:path w="111" h="21">
                  <a:moveTo>
                    <a:pt x="4" y="21"/>
                  </a:moveTo>
                  <a:cubicBezTo>
                    <a:pt x="2" y="21"/>
                    <a:pt x="1" y="20"/>
                    <a:pt x="0" y="18"/>
                  </a:cubicBezTo>
                  <a:cubicBezTo>
                    <a:pt x="0" y="17"/>
                    <a:pt x="1" y="15"/>
                    <a:pt x="3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1" y="5"/>
                    <a:pt x="109" y="7"/>
                    <a:pt x="108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051550" y="4478338"/>
              <a:ext cx="317500" cy="57150"/>
            </a:xfrm>
            <a:custGeom>
              <a:avLst/>
              <a:gdLst/>
              <a:ahLst/>
              <a:cxnLst/>
              <a:rect l="l" t="t" r="r" b="b"/>
              <a:pathLst>
                <a:path w="111" h="20">
                  <a:moveTo>
                    <a:pt x="3" y="20"/>
                  </a:moveTo>
                  <a:cubicBezTo>
                    <a:pt x="2" y="20"/>
                    <a:pt x="0" y="19"/>
                    <a:pt x="0" y="17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9" y="0"/>
                    <a:pt x="110" y="2"/>
                    <a:pt x="111" y="3"/>
                  </a:cubicBezTo>
                  <a:cubicBezTo>
                    <a:pt x="111" y="5"/>
                    <a:pt x="110" y="7"/>
                    <a:pt x="108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021138" y="2652713"/>
              <a:ext cx="758825" cy="1128713"/>
            </a:xfrm>
            <a:custGeom>
              <a:avLst/>
              <a:gdLst/>
              <a:ahLst/>
              <a:cxnLst/>
              <a:rect l="l" t="t" r="r" b="b"/>
              <a:pathLst>
                <a:path w="266" h="395">
                  <a:moveTo>
                    <a:pt x="0" y="289"/>
                  </a:moveTo>
                  <a:cubicBezTo>
                    <a:pt x="0" y="289"/>
                    <a:pt x="43" y="147"/>
                    <a:pt x="144" y="67"/>
                  </a:cubicBezTo>
                  <a:cubicBezTo>
                    <a:pt x="215" y="11"/>
                    <a:pt x="266" y="0"/>
                    <a:pt x="266" y="0"/>
                  </a:cubicBezTo>
                  <a:cubicBezTo>
                    <a:pt x="226" y="395"/>
                    <a:pt x="226" y="395"/>
                    <a:pt x="226" y="395"/>
                  </a:cubicBezTo>
                  <a:lnTo>
                    <a:pt x="0" y="289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4643438" y="3506788"/>
              <a:ext cx="71437" cy="217488"/>
            </a:xfrm>
            <a:custGeom>
              <a:avLst/>
              <a:gdLst/>
              <a:ahLst/>
              <a:cxnLst/>
              <a:rect l="l" t="t" r="r" b="b"/>
              <a:pathLst>
                <a:path w="25" h="76">
                  <a:moveTo>
                    <a:pt x="4" y="76"/>
                  </a:moveTo>
                  <a:cubicBezTo>
                    <a:pt x="4" y="76"/>
                    <a:pt x="3" y="76"/>
                    <a:pt x="3" y="76"/>
                  </a:cubicBezTo>
                  <a:cubicBezTo>
                    <a:pt x="1" y="76"/>
                    <a:pt x="0" y="74"/>
                    <a:pt x="1" y="7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0" y="0"/>
                    <a:pt x="22" y="0"/>
                  </a:cubicBezTo>
                  <a:cubicBezTo>
                    <a:pt x="24" y="1"/>
                    <a:pt x="25" y="3"/>
                    <a:pt x="24" y="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5" y="76"/>
                    <a:pt x="4" y="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56" name="AutoShape 56"/>
          <p:cNvSpPr/>
          <p:nvPr/>
        </p:nvSpPr>
        <p:spPr>
          <a:xfrm>
            <a:off x="1162070" y="1883169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altLang="zh-CN" sz="1600" b="1" dirty="0" err="1">
                <a:solidFill>
                  <a:srgbClr val="000000"/>
                </a:solidFill>
                <a:latin typeface="微软雅黑"/>
                <a:ea typeface="微软雅黑"/>
              </a:rPr>
              <a:t>FastAPI</a:t>
            </a: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 for Backend</a:t>
            </a:r>
            <a:endParaRPr lang="zh-CN" altLang="en-US" sz="16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58" name="Group 58"/>
          <p:cNvGrpSpPr/>
          <p:nvPr/>
        </p:nvGrpSpPr>
        <p:grpSpPr>
          <a:xfrm>
            <a:off x="577198" y="1795980"/>
            <a:ext cx="540000" cy="540000"/>
            <a:chOff x="2877184" y="5061343"/>
            <a:chExt cx="540000" cy="540000"/>
          </a:xfrm>
        </p:grpSpPr>
        <p:sp>
          <p:nvSpPr>
            <p:cNvPr id="59" name="TextBox 59"/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 dirty="0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65" name="Group 58">
            <a:extLst>
              <a:ext uri="{FF2B5EF4-FFF2-40B4-BE49-F238E27FC236}">
                <a16:creationId xmlns:a16="http://schemas.microsoft.com/office/drawing/2014/main" id="{F9649BE9-CE7E-4307-B7FB-BEF555A03BF0}"/>
              </a:ext>
            </a:extLst>
          </p:cNvPr>
          <p:cNvGrpSpPr/>
          <p:nvPr/>
        </p:nvGrpSpPr>
        <p:grpSpPr>
          <a:xfrm>
            <a:off x="564115" y="2538564"/>
            <a:ext cx="540000" cy="540000"/>
            <a:chOff x="2877184" y="5061343"/>
            <a:chExt cx="540000" cy="540000"/>
          </a:xfrm>
        </p:grpSpPr>
        <p:sp>
          <p:nvSpPr>
            <p:cNvPr id="66" name="TextBox 59">
              <a:extLst>
                <a:ext uri="{FF2B5EF4-FFF2-40B4-BE49-F238E27FC236}">
                  <a16:creationId xmlns:a16="http://schemas.microsoft.com/office/drawing/2014/main" id="{DB090C8E-8CBA-3457-93B6-5BC23B771CE4}"/>
                </a:ext>
              </a:extLst>
            </p:cNvPr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 dirty="0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1EF5FE01-678B-0D98-7778-4021AFB5EDA3}"/>
                </a:ext>
              </a:extLst>
            </p:cNvPr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 dirty="0"/>
            </a:p>
          </p:txBody>
        </p:sp>
      </p:grpSp>
      <p:grpSp>
        <p:nvGrpSpPr>
          <p:cNvPr id="68" name="Group 58">
            <a:extLst>
              <a:ext uri="{FF2B5EF4-FFF2-40B4-BE49-F238E27FC236}">
                <a16:creationId xmlns:a16="http://schemas.microsoft.com/office/drawing/2014/main" id="{6F074261-A97D-1939-760D-58BD0E5F442E}"/>
              </a:ext>
            </a:extLst>
          </p:cNvPr>
          <p:cNvGrpSpPr/>
          <p:nvPr/>
        </p:nvGrpSpPr>
        <p:grpSpPr>
          <a:xfrm>
            <a:off x="580849" y="3376320"/>
            <a:ext cx="540000" cy="540000"/>
            <a:chOff x="2877184" y="5061343"/>
            <a:chExt cx="540000" cy="540000"/>
          </a:xfrm>
        </p:grpSpPr>
        <p:sp>
          <p:nvSpPr>
            <p:cNvPr id="69" name="TextBox 59">
              <a:extLst>
                <a:ext uri="{FF2B5EF4-FFF2-40B4-BE49-F238E27FC236}">
                  <a16:creationId xmlns:a16="http://schemas.microsoft.com/office/drawing/2014/main" id="{B7B3C096-10DE-670F-9AA9-E87899617CDB}"/>
                </a:ext>
              </a:extLst>
            </p:cNvPr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 dirty="0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5D0C0125-181C-3672-E133-138C0C19A082}"/>
                </a:ext>
              </a:extLst>
            </p:cNvPr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71" name="Group 58">
            <a:extLst>
              <a:ext uri="{FF2B5EF4-FFF2-40B4-BE49-F238E27FC236}">
                <a16:creationId xmlns:a16="http://schemas.microsoft.com/office/drawing/2014/main" id="{2D997473-4ECE-2EBD-17F5-B1A67F9F47ED}"/>
              </a:ext>
            </a:extLst>
          </p:cNvPr>
          <p:cNvGrpSpPr/>
          <p:nvPr/>
        </p:nvGrpSpPr>
        <p:grpSpPr>
          <a:xfrm>
            <a:off x="577198" y="4209676"/>
            <a:ext cx="540000" cy="540000"/>
            <a:chOff x="2877184" y="5061343"/>
            <a:chExt cx="540000" cy="540000"/>
          </a:xfrm>
        </p:grpSpPr>
        <p:sp>
          <p:nvSpPr>
            <p:cNvPr id="72" name="TextBox 59">
              <a:extLst>
                <a:ext uri="{FF2B5EF4-FFF2-40B4-BE49-F238E27FC236}">
                  <a16:creationId xmlns:a16="http://schemas.microsoft.com/office/drawing/2014/main" id="{80414A04-9396-667C-D5C4-B2BF9347A2CE}"/>
                </a:ext>
              </a:extLst>
            </p:cNvPr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 dirty="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D6B0E633-0FD4-EBD0-A7C9-4B9679386F06}"/>
                </a:ext>
              </a:extLst>
            </p:cNvPr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74" name="Group 58">
            <a:extLst>
              <a:ext uri="{FF2B5EF4-FFF2-40B4-BE49-F238E27FC236}">
                <a16:creationId xmlns:a16="http://schemas.microsoft.com/office/drawing/2014/main" id="{FEDFE44B-B369-A999-518B-C926D6EFCF2A}"/>
              </a:ext>
            </a:extLst>
          </p:cNvPr>
          <p:cNvGrpSpPr/>
          <p:nvPr/>
        </p:nvGrpSpPr>
        <p:grpSpPr>
          <a:xfrm>
            <a:off x="577198" y="5132005"/>
            <a:ext cx="540000" cy="540000"/>
            <a:chOff x="2877184" y="5061343"/>
            <a:chExt cx="540000" cy="540000"/>
          </a:xfrm>
        </p:grpSpPr>
        <p:sp>
          <p:nvSpPr>
            <p:cNvPr id="75" name="TextBox 59">
              <a:extLst>
                <a:ext uri="{FF2B5EF4-FFF2-40B4-BE49-F238E27FC236}">
                  <a16:creationId xmlns:a16="http://schemas.microsoft.com/office/drawing/2014/main" id="{E9C01AD0-364F-5A5C-595F-D4757A089411}"/>
                </a:ext>
              </a:extLst>
            </p:cNvPr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 dirty="0"/>
            </a:p>
          </p:txBody>
        </p:sp>
        <p:sp>
          <p:nvSpPr>
            <p:cNvPr id="76" name="Freeform 60">
              <a:extLst>
                <a:ext uri="{FF2B5EF4-FFF2-40B4-BE49-F238E27FC236}">
                  <a16:creationId xmlns:a16="http://schemas.microsoft.com/office/drawing/2014/main" id="{03E26E90-D390-C6EC-3C93-FF883F23EFA7}"/>
                </a:ext>
              </a:extLst>
            </p:cNvPr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77" name="AutoShape 56">
            <a:extLst>
              <a:ext uri="{FF2B5EF4-FFF2-40B4-BE49-F238E27FC236}">
                <a16:creationId xmlns:a16="http://schemas.microsoft.com/office/drawing/2014/main" id="{59893ACC-3B3D-F626-F5A3-5E38BA4C301F}"/>
              </a:ext>
            </a:extLst>
          </p:cNvPr>
          <p:cNvSpPr/>
          <p:nvPr/>
        </p:nvSpPr>
        <p:spPr>
          <a:xfrm>
            <a:off x="1150501" y="2604000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React + 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/>
                <a:ea typeface="微软雅黑"/>
              </a:rPr>
              <a:t>Vite</a:t>
            </a: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  for Frontend</a:t>
            </a:r>
            <a:endParaRPr lang="zh-CN" altLang="en-US" sz="16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8" name="AutoShape 56">
            <a:extLst>
              <a:ext uri="{FF2B5EF4-FFF2-40B4-BE49-F238E27FC236}">
                <a16:creationId xmlns:a16="http://schemas.microsoft.com/office/drawing/2014/main" id="{0F951895-673D-DFA0-83C0-45F7F88A1E01}"/>
              </a:ext>
            </a:extLst>
          </p:cNvPr>
          <p:cNvSpPr/>
          <p:nvPr/>
        </p:nvSpPr>
        <p:spPr>
          <a:xfrm>
            <a:off x="1180047" y="3429879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Pandas for Data Processing</a:t>
            </a:r>
            <a:endParaRPr lang="zh-CN" altLang="en-US" sz="16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9" name="AutoShape 56">
            <a:extLst>
              <a:ext uri="{FF2B5EF4-FFF2-40B4-BE49-F238E27FC236}">
                <a16:creationId xmlns:a16="http://schemas.microsoft.com/office/drawing/2014/main" id="{F9FC0CF6-2C9D-220C-EDB3-CD742DDF2D69}"/>
              </a:ext>
            </a:extLst>
          </p:cNvPr>
          <p:cNvSpPr/>
          <p:nvPr/>
        </p:nvSpPr>
        <p:spPr>
          <a:xfrm>
            <a:off x="1171219" y="1883169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endParaRPr lang="zh-CN" altLang="en-US" sz="160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0" name="AutoShape 56">
            <a:extLst>
              <a:ext uri="{FF2B5EF4-FFF2-40B4-BE49-F238E27FC236}">
                <a16:creationId xmlns:a16="http://schemas.microsoft.com/office/drawing/2014/main" id="{2E8D0244-AEAC-68BC-B29B-B5916B348016}"/>
              </a:ext>
            </a:extLst>
          </p:cNvPr>
          <p:cNvSpPr/>
          <p:nvPr/>
        </p:nvSpPr>
        <p:spPr>
          <a:xfrm>
            <a:off x="1180046" y="5201155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altLang="zh-CN" sz="1600" b="1" dirty="0" err="1">
                <a:solidFill>
                  <a:srgbClr val="000000"/>
                </a:solidFill>
                <a:latin typeface="微软雅黑"/>
                <a:ea typeface="微软雅黑"/>
              </a:rPr>
              <a:t>Wikidata,UN</a:t>
            </a: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 Sanctions List for External APIs</a:t>
            </a:r>
            <a:endParaRPr lang="zh-CN" altLang="en-US" sz="16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1" name="AutoShape 56">
            <a:extLst>
              <a:ext uri="{FF2B5EF4-FFF2-40B4-BE49-F238E27FC236}">
                <a16:creationId xmlns:a16="http://schemas.microsoft.com/office/drawing/2014/main" id="{4DC33F08-0F74-EAEC-D9DD-73CFF9054DD4}"/>
              </a:ext>
            </a:extLst>
          </p:cNvPr>
          <p:cNvSpPr/>
          <p:nvPr/>
        </p:nvSpPr>
        <p:spPr>
          <a:xfrm>
            <a:off x="1149974" y="4269662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Spacy for ML Models</a:t>
            </a:r>
            <a:endParaRPr lang="zh-CN" altLang="en-US" sz="16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649683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Backend Architecture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8776388" y="2793017"/>
            <a:ext cx="3098114" cy="45466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Key Data Processing Modules</a:t>
            </a:r>
          </a:p>
        </p:txBody>
      </p:sp>
      <p:sp>
        <p:nvSpPr>
          <p:cNvPr id="4" name="AutoShape 4"/>
          <p:cNvSpPr/>
          <p:nvPr/>
        </p:nvSpPr>
        <p:spPr>
          <a:xfrm>
            <a:off x="8776388" y="3393972"/>
            <a:ext cx="3098112" cy="296273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Key modules include entity extraction for automatic identification of relevant entities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, data enrichment for augmenting transaction for additional</a:t>
            </a:r>
            <a:r>
              <a:rPr lang="en-US" altLang="zh-CN" sz="1400" b="0" i="0" u="none" dirty="0">
                <a:solidFill>
                  <a:srgbClr val="000000"/>
                </a:solidFill>
                <a:latin typeface="微软雅黑"/>
                <a:ea typeface="微软雅黑"/>
              </a:rPr>
              <a:t> context and maintaining local cach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e of external data, </a:t>
            </a: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and risk scoring which assesses risks based on various transaction parameters.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9050527" y="2684563"/>
            <a:ext cx="2344400" cy="0"/>
          </a:xfrm>
          <a:prstGeom prst="straightConnector1">
            <a:avLst/>
          </a:prstGeom>
          <a:ln w="25400" cap="flat" cmpd="sng">
            <a:solidFill>
              <a:schemeClr val="accent2"/>
            </a:solidFill>
            <a:prstDash val="solid"/>
          </a:ln>
        </p:spPr>
      </p:cxnSp>
      <p:sp>
        <p:nvSpPr>
          <p:cNvPr id="6" name="TextBox 6"/>
          <p:cNvSpPr txBox="1"/>
          <p:nvPr/>
        </p:nvSpPr>
        <p:spPr>
          <a:xfrm>
            <a:off x="9050527" y="1422252"/>
            <a:ext cx="1441420" cy="14465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chemeClr val="accent2">
                    <a:alpha val="20000"/>
                  </a:schemeClr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384230" y="2793017"/>
            <a:ext cx="3121058" cy="3808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RESTful API Development</a:t>
            </a:r>
          </a:p>
        </p:txBody>
      </p:sp>
      <p:sp>
        <p:nvSpPr>
          <p:cNvPr id="8" name="AutoShape 8"/>
          <p:cNvSpPr/>
          <p:nvPr/>
        </p:nvSpPr>
        <p:spPr>
          <a:xfrm>
            <a:off x="384230" y="3393972"/>
            <a:ext cx="3121058" cy="140038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backend is built on a RESTful API using the FastAPI framework, allowing for high performance and the ability to handle asynchronous requests efficiently.</a:t>
            </a:r>
          </a:p>
        </p:txBody>
      </p:sp>
      <p:cxnSp>
        <p:nvCxnSpPr>
          <p:cNvPr id="9" name="Connector 9"/>
          <p:cNvCxnSpPr/>
          <p:nvPr/>
        </p:nvCxnSpPr>
        <p:spPr>
          <a:xfrm>
            <a:off x="660399" y="2684563"/>
            <a:ext cx="2344400" cy="0"/>
          </a:xfrm>
          <a:prstGeom prst="straightConnector1">
            <a:avLst/>
          </a:prstGeom>
          <a:ln w="25400" cap="flat" cmpd="sng">
            <a:solidFill>
              <a:schemeClr val="accent1"/>
            </a:solidFill>
            <a:prstDash val="solid"/>
          </a:ln>
        </p:spPr>
      </p:cxnSp>
      <p:sp>
        <p:nvSpPr>
          <p:cNvPr id="10" name="TextBox 10"/>
          <p:cNvSpPr txBox="1"/>
          <p:nvPr/>
        </p:nvSpPr>
        <p:spPr>
          <a:xfrm>
            <a:off x="660399" y="1422252"/>
            <a:ext cx="1441420" cy="14465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chemeClr val="accent1">
                    <a:alpha val="20000"/>
                  </a:schemeClr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grpSp>
        <p:nvGrpSpPr>
          <p:cNvPr id="11" name="Group 11"/>
          <p:cNvGrpSpPr/>
          <p:nvPr/>
        </p:nvGrpSpPr>
        <p:grpSpPr>
          <a:xfrm>
            <a:off x="3605803" y="1422252"/>
            <a:ext cx="4967693" cy="2590456"/>
            <a:chOff x="4233874" y="2934424"/>
            <a:chExt cx="3886210" cy="2026506"/>
          </a:xfrm>
        </p:grpSpPr>
        <p:sp>
          <p:nvSpPr>
            <p:cNvPr id="12" name="Freeform 12"/>
            <p:cNvSpPr/>
            <p:nvPr/>
          </p:nvSpPr>
          <p:spPr>
            <a:xfrm>
              <a:off x="5341674" y="3351310"/>
              <a:ext cx="2695672" cy="1588182"/>
            </a:xfrm>
            <a:custGeom>
              <a:avLst/>
              <a:gdLst/>
              <a:ahLst/>
              <a:cxnLst/>
              <a:rect l="l" t="t" r="r" b="b"/>
              <a:pathLst>
                <a:path w="4272351" h="2517097">
                  <a:moveTo>
                    <a:pt x="4272352" y="2517098"/>
                  </a:moveTo>
                  <a:lnTo>
                    <a:pt x="0" y="2517098"/>
                  </a:lnTo>
                  <a:lnTo>
                    <a:pt x="0" y="2136176"/>
                  </a:lnTo>
                  <a:cubicBezTo>
                    <a:pt x="0" y="956369"/>
                    <a:pt x="956436" y="0"/>
                    <a:pt x="2136176" y="0"/>
                  </a:cubicBezTo>
                  <a:lnTo>
                    <a:pt x="2136176" y="0"/>
                  </a:lnTo>
                  <a:cubicBezTo>
                    <a:pt x="3315982" y="0"/>
                    <a:pt x="4272352" y="956436"/>
                    <a:pt x="4272352" y="2136176"/>
                  </a:cubicBezTo>
                  <a:lnTo>
                    <a:pt x="4272352" y="2517098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623812" y="3978152"/>
              <a:ext cx="70106" cy="71288"/>
            </a:xfrm>
            <a:custGeom>
              <a:avLst/>
              <a:gdLst/>
              <a:ahLst/>
              <a:cxnLst/>
              <a:rect l="l" t="t" r="r" b="b"/>
              <a:pathLst>
                <a:path w="111110" h="112984">
                  <a:moveTo>
                    <a:pt x="107055" y="11392"/>
                  </a:moveTo>
                  <a:cubicBezTo>
                    <a:pt x="107055" y="11392"/>
                    <a:pt x="134369" y="88602"/>
                    <a:pt x="47232" y="112984"/>
                  </a:cubicBezTo>
                  <a:lnTo>
                    <a:pt x="0" y="0"/>
                  </a:lnTo>
                  <a:lnTo>
                    <a:pt x="107055" y="11392"/>
                  </a:lnTo>
                  <a:close/>
                </a:path>
              </a:pathLst>
            </a:custGeom>
            <a:solidFill>
              <a:srgbClr val="D138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757886" y="3985340"/>
              <a:ext cx="92473" cy="71540"/>
            </a:xfrm>
            <a:custGeom>
              <a:avLst/>
              <a:gdLst/>
              <a:ahLst/>
              <a:cxnLst/>
              <a:rect l="l" t="t" r="r" b="b"/>
              <a:pathLst>
                <a:path w="146560" h="113383">
                  <a:moveTo>
                    <a:pt x="467" y="0"/>
                  </a:moveTo>
                  <a:cubicBezTo>
                    <a:pt x="467" y="0"/>
                    <a:pt x="-14455" y="89801"/>
                    <a:pt x="124377" y="113384"/>
                  </a:cubicBezTo>
                  <a:lnTo>
                    <a:pt x="146561" y="1372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D138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354789" y="3114790"/>
              <a:ext cx="299571" cy="478968"/>
            </a:xfrm>
            <a:custGeom>
              <a:avLst/>
              <a:gdLst/>
              <a:ahLst/>
              <a:cxnLst/>
              <a:rect l="l" t="t" r="r" b="b"/>
              <a:pathLst>
                <a:path w="474787" h="759113">
                  <a:moveTo>
                    <a:pt x="431819" y="759113"/>
                  </a:moveTo>
                  <a:lnTo>
                    <a:pt x="42969" y="759113"/>
                  </a:lnTo>
                  <a:cubicBezTo>
                    <a:pt x="19253" y="759113"/>
                    <a:pt x="0" y="739860"/>
                    <a:pt x="0" y="716144"/>
                  </a:cubicBezTo>
                  <a:lnTo>
                    <a:pt x="0" y="42969"/>
                  </a:lnTo>
                  <a:cubicBezTo>
                    <a:pt x="0" y="19253"/>
                    <a:pt x="19253" y="0"/>
                    <a:pt x="42969" y="0"/>
                  </a:cubicBezTo>
                  <a:lnTo>
                    <a:pt x="431819" y="0"/>
                  </a:lnTo>
                  <a:cubicBezTo>
                    <a:pt x="455535" y="0"/>
                    <a:pt x="474787" y="19253"/>
                    <a:pt x="474787" y="42969"/>
                  </a:cubicBezTo>
                  <a:lnTo>
                    <a:pt x="474787" y="716144"/>
                  </a:lnTo>
                  <a:cubicBezTo>
                    <a:pt x="474787" y="739860"/>
                    <a:pt x="455535" y="759113"/>
                    <a:pt x="431819" y="7591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5354746" y="3114748"/>
              <a:ext cx="281749" cy="116389"/>
            </a:xfrm>
            <a:custGeom>
              <a:avLst/>
              <a:gdLst/>
              <a:ahLst/>
              <a:cxnLst/>
              <a:rect l="l" t="t" r="r" b="b"/>
              <a:pathLst>
                <a:path w="446541" h="184465">
                  <a:moveTo>
                    <a:pt x="42969" y="67"/>
                  </a:moveTo>
                  <a:cubicBezTo>
                    <a:pt x="19253" y="67"/>
                    <a:pt x="0" y="19319"/>
                    <a:pt x="0" y="43035"/>
                  </a:cubicBezTo>
                  <a:lnTo>
                    <a:pt x="0" y="184466"/>
                  </a:lnTo>
                  <a:lnTo>
                    <a:pt x="381988" y="184466"/>
                  </a:lnTo>
                  <a:cubicBezTo>
                    <a:pt x="417629" y="184466"/>
                    <a:pt x="446541" y="155553"/>
                    <a:pt x="446541" y="119913"/>
                  </a:cubicBezTo>
                  <a:lnTo>
                    <a:pt x="446541" y="8127"/>
                  </a:lnTo>
                  <a:cubicBezTo>
                    <a:pt x="446541" y="6196"/>
                    <a:pt x="446341" y="4330"/>
                    <a:pt x="446075" y="2465"/>
                  </a:cubicBezTo>
                  <a:cubicBezTo>
                    <a:pt x="441611" y="933"/>
                    <a:pt x="436881" y="0"/>
                    <a:pt x="431885" y="0"/>
                  </a:cubicBezTo>
                  <a:lnTo>
                    <a:pt x="42969" y="0"/>
                  </a:lnTo>
                  <a:close/>
                </a:path>
              </a:pathLst>
            </a:custGeom>
            <a:solidFill>
              <a:srgbClr val="3C914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762449" y="4112440"/>
              <a:ext cx="108544" cy="426946"/>
            </a:xfrm>
            <a:custGeom>
              <a:avLst/>
              <a:gdLst/>
              <a:ahLst/>
              <a:cxnLst/>
              <a:rect l="l" t="t" r="r" b="b"/>
              <a:pathLst>
                <a:path w="172031" h="676664">
                  <a:moveTo>
                    <a:pt x="159296" y="669191"/>
                  </a:moveTo>
                  <a:lnTo>
                    <a:pt x="107467" y="676519"/>
                  </a:lnTo>
                  <a:cubicBezTo>
                    <a:pt x="99407" y="677651"/>
                    <a:pt x="91879" y="672056"/>
                    <a:pt x="90746" y="663928"/>
                  </a:cubicBezTo>
                  <a:lnTo>
                    <a:pt x="146" y="24195"/>
                  </a:lnTo>
                  <a:cubicBezTo>
                    <a:pt x="-987" y="16134"/>
                    <a:pt x="4609" y="8606"/>
                    <a:pt x="12736" y="7473"/>
                  </a:cubicBezTo>
                  <a:lnTo>
                    <a:pt x="64565" y="146"/>
                  </a:lnTo>
                  <a:cubicBezTo>
                    <a:pt x="72626" y="-987"/>
                    <a:pt x="80154" y="4609"/>
                    <a:pt x="81286" y="12736"/>
                  </a:cubicBezTo>
                  <a:lnTo>
                    <a:pt x="171887" y="652470"/>
                  </a:lnTo>
                  <a:cubicBezTo>
                    <a:pt x="173020" y="660597"/>
                    <a:pt x="167357" y="668058"/>
                    <a:pt x="159296" y="669191"/>
                  </a:cubicBezTo>
                  <a:close/>
                </a:path>
              </a:pathLst>
            </a:custGeom>
            <a:solidFill>
              <a:srgbClr val="FFCE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849236" y="4172830"/>
              <a:ext cx="156277" cy="361667"/>
            </a:xfrm>
            <a:custGeom>
              <a:avLst/>
              <a:gdLst/>
              <a:ahLst/>
              <a:cxnLst/>
              <a:rect l="l" t="t" r="r" b="b"/>
              <a:pathLst>
                <a:path w="247683" h="573204">
                  <a:moveTo>
                    <a:pt x="60188" y="572481"/>
                  </a:moveTo>
                  <a:lnTo>
                    <a:pt x="10291" y="556560"/>
                  </a:lnTo>
                  <a:cubicBezTo>
                    <a:pt x="2497" y="554095"/>
                    <a:pt x="-1767" y="545768"/>
                    <a:pt x="698" y="537973"/>
                  </a:cubicBezTo>
                  <a:lnTo>
                    <a:pt x="168909" y="10291"/>
                  </a:lnTo>
                  <a:cubicBezTo>
                    <a:pt x="171374" y="2497"/>
                    <a:pt x="179701" y="-1767"/>
                    <a:pt x="187495" y="698"/>
                  </a:cubicBezTo>
                  <a:lnTo>
                    <a:pt x="237392" y="16620"/>
                  </a:lnTo>
                  <a:cubicBezTo>
                    <a:pt x="245187" y="19085"/>
                    <a:pt x="249450" y="27412"/>
                    <a:pt x="246985" y="35206"/>
                  </a:cubicBezTo>
                  <a:lnTo>
                    <a:pt x="78775" y="562888"/>
                  </a:lnTo>
                  <a:cubicBezTo>
                    <a:pt x="76310" y="570683"/>
                    <a:pt x="67983" y="575013"/>
                    <a:pt x="60188" y="57248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723306" y="3056532"/>
              <a:ext cx="1238423" cy="1126616"/>
            </a:xfrm>
            <a:custGeom>
              <a:avLst/>
              <a:gdLst/>
              <a:ahLst/>
              <a:cxnLst/>
              <a:rect l="l" t="t" r="r" b="b"/>
              <a:pathLst>
                <a:path w="1962768" h="1785564">
                  <a:moveTo>
                    <a:pt x="1916469" y="1785565"/>
                  </a:moveTo>
                  <a:lnTo>
                    <a:pt x="46300" y="1785565"/>
                  </a:lnTo>
                  <a:cubicBezTo>
                    <a:pt x="20718" y="1785565"/>
                    <a:pt x="0" y="1764846"/>
                    <a:pt x="0" y="1739265"/>
                  </a:cubicBezTo>
                  <a:lnTo>
                    <a:pt x="0" y="46300"/>
                  </a:lnTo>
                  <a:cubicBezTo>
                    <a:pt x="0" y="20718"/>
                    <a:pt x="20718" y="0"/>
                    <a:pt x="46300" y="0"/>
                  </a:cubicBezTo>
                  <a:lnTo>
                    <a:pt x="1916469" y="0"/>
                  </a:lnTo>
                  <a:cubicBezTo>
                    <a:pt x="1942051" y="0"/>
                    <a:pt x="1962769" y="20718"/>
                    <a:pt x="1962769" y="46300"/>
                  </a:cubicBezTo>
                  <a:lnTo>
                    <a:pt x="1962769" y="1739265"/>
                  </a:lnTo>
                  <a:cubicBezTo>
                    <a:pt x="1962769" y="1764846"/>
                    <a:pt x="1942051" y="1785565"/>
                    <a:pt x="1916469" y="178556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330986" y="4756229"/>
              <a:ext cx="926789" cy="149553"/>
            </a:xfrm>
            <a:custGeom>
              <a:avLst/>
              <a:gdLst/>
              <a:ahLst/>
              <a:cxnLst/>
              <a:rect l="l" t="t" r="r" b="b"/>
              <a:pathLst>
                <a:path w="1468862" h="237026">
                  <a:moveTo>
                    <a:pt x="1468862" y="237027"/>
                  </a:moveTo>
                  <a:lnTo>
                    <a:pt x="118514" y="237027"/>
                  </a:lnTo>
                  <a:cubicBezTo>
                    <a:pt x="53028" y="237027"/>
                    <a:pt x="0" y="183932"/>
                    <a:pt x="0" y="118513"/>
                  </a:cubicBezTo>
                  <a:lnTo>
                    <a:pt x="0" y="118513"/>
                  </a:lnTo>
                  <a:cubicBezTo>
                    <a:pt x="0" y="53028"/>
                    <a:pt x="53095" y="0"/>
                    <a:pt x="118514" y="0"/>
                  </a:cubicBezTo>
                  <a:lnTo>
                    <a:pt x="1468862" y="0"/>
                  </a:lnTo>
                  <a:lnTo>
                    <a:pt x="1468862" y="237027"/>
                  </a:lnTo>
                  <a:close/>
                </a:path>
              </a:pathLst>
            </a:custGeom>
            <a:solidFill>
              <a:srgbClr val="3035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657458" y="4765098"/>
              <a:ext cx="593761" cy="131816"/>
            </a:xfrm>
            <a:custGeom>
              <a:avLst/>
              <a:gdLst/>
              <a:ahLst/>
              <a:cxnLst/>
              <a:rect l="l" t="t" r="r" b="b"/>
              <a:pathLst>
                <a:path w="941047" h="208914">
                  <a:moveTo>
                    <a:pt x="941047" y="208914"/>
                  </a:moveTo>
                  <a:lnTo>
                    <a:pt x="104457" y="208914"/>
                  </a:lnTo>
                  <a:cubicBezTo>
                    <a:pt x="46766" y="208914"/>
                    <a:pt x="0" y="162148"/>
                    <a:pt x="0" y="104457"/>
                  </a:cubicBezTo>
                  <a:lnTo>
                    <a:pt x="0" y="104457"/>
                  </a:lnTo>
                  <a:cubicBezTo>
                    <a:pt x="0" y="46766"/>
                    <a:pt x="46766" y="0"/>
                    <a:pt x="104457" y="0"/>
                  </a:cubicBezTo>
                  <a:lnTo>
                    <a:pt x="941047" y="0"/>
                  </a:lnTo>
                  <a:lnTo>
                    <a:pt x="941047" y="208914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553342" y="4606674"/>
              <a:ext cx="800689" cy="149555"/>
            </a:xfrm>
            <a:custGeom>
              <a:avLst/>
              <a:gdLst/>
              <a:ahLst/>
              <a:cxnLst/>
              <a:rect l="l" t="t" r="r" b="b"/>
              <a:pathLst>
                <a:path w="1269007" h="237027">
                  <a:moveTo>
                    <a:pt x="1269008" y="237027"/>
                  </a:moveTo>
                  <a:lnTo>
                    <a:pt x="118514" y="237027"/>
                  </a:lnTo>
                  <a:cubicBezTo>
                    <a:pt x="53028" y="237027"/>
                    <a:pt x="0" y="183932"/>
                    <a:pt x="0" y="118513"/>
                  </a:cubicBezTo>
                  <a:lnTo>
                    <a:pt x="0" y="118513"/>
                  </a:lnTo>
                  <a:cubicBezTo>
                    <a:pt x="0" y="53028"/>
                    <a:pt x="53095" y="0"/>
                    <a:pt x="118514" y="0"/>
                  </a:cubicBezTo>
                  <a:lnTo>
                    <a:pt x="1269008" y="0"/>
                  </a:lnTo>
                  <a:lnTo>
                    <a:pt x="1269008" y="2370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879813" y="4615543"/>
              <a:ext cx="467660" cy="131816"/>
            </a:xfrm>
            <a:custGeom>
              <a:avLst/>
              <a:gdLst/>
              <a:ahLst/>
              <a:cxnLst/>
              <a:rect l="l" t="t" r="r" b="b"/>
              <a:pathLst>
                <a:path w="741192" h="208914">
                  <a:moveTo>
                    <a:pt x="741193" y="208914"/>
                  </a:moveTo>
                  <a:lnTo>
                    <a:pt x="104457" y="208914"/>
                  </a:lnTo>
                  <a:cubicBezTo>
                    <a:pt x="46766" y="208914"/>
                    <a:pt x="0" y="162149"/>
                    <a:pt x="0" y="104457"/>
                  </a:cubicBezTo>
                  <a:lnTo>
                    <a:pt x="0" y="104457"/>
                  </a:lnTo>
                  <a:cubicBezTo>
                    <a:pt x="0" y="46766"/>
                    <a:pt x="46766" y="0"/>
                    <a:pt x="104457" y="0"/>
                  </a:cubicBezTo>
                  <a:lnTo>
                    <a:pt x="741193" y="0"/>
                  </a:lnTo>
                  <a:lnTo>
                    <a:pt x="741193" y="208914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984818" y="3294398"/>
              <a:ext cx="469342" cy="483006"/>
            </a:xfrm>
            <a:custGeom>
              <a:avLst/>
              <a:gdLst/>
              <a:ahLst/>
              <a:cxnLst/>
              <a:rect l="l" t="t" r="r" b="b"/>
              <a:pathLst>
                <a:path w="743857" h="765511">
                  <a:moveTo>
                    <a:pt x="343291" y="0"/>
                  </a:moveTo>
                  <a:cubicBezTo>
                    <a:pt x="343291" y="0"/>
                    <a:pt x="26189" y="128040"/>
                    <a:pt x="147367" y="368798"/>
                  </a:cubicBezTo>
                  <a:cubicBezTo>
                    <a:pt x="147367" y="368798"/>
                    <a:pt x="-103183" y="491575"/>
                    <a:pt x="49106" y="676640"/>
                  </a:cubicBezTo>
                  <a:cubicBezTo>
                    <a:pt x="201394" y="861638"/>
                    <a:pt x="581784" y="721207"/>
                    <a:pt x="682777" y="586572"/>
                  </a:cubicBezTo>
                  <a:cubicBezTo>
                    <a:pt x="751527" y="494906"/>
                    <a:pt x="810484" y="226368"/>
                    <a:pt x="576321" y="154288"/>
                  </a:cubicBezTo>
                  <a:cubicBezTo>
                    <a:pt x="342225" y="82207"/>
                    <a:pt x="343291" y="0"/>
                    <a:pt x="34329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233874" y="4906077"/>
              <a:ext cx="3886210" cy="54853"/>
            </a:xfrm>
            <a:custGeom>
              <a:avLst/>
              <a:gdLst/>
              <a:ahLst/>
              <a:cxnLst/>
              <a:rect l="l" t="t" r="r" b="b"/>
              <a:pathLst>
                <a:path w="7120408" h="105922">
                  <a:moveTo>
                    <a:pt x="0" y="0"/>
                  </a:moveTo>
                  <a:lnTo>
                    <a:pt x="7120408" y="0"/>
                  </a:lnTo>
                  <a:lnTo>
                    <a:pt x="7120408" y="105923"/>
                  </a:lnTo>
                  <a:lnTo>
                    <a:pt x="0" y="105923"/>
                  </a:lnTo>
                  <a:close/>
                </a:path>
              </a:pathLst>
            </a:custGeom>
            <a:solidFill>
              <a:srgbClr val="3035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227834" y="4299538"/>
              <a:ext cx="1204182" cy="577351"/>
            </a:xfrm>
            <a:custGeom>
              <a:avLst/>
              <a:gdLst/>
              <a:ahLst/>
              <a:cxnLst/>
              <a:rect l="l" t="t" r="r" b="b"/>
              <a:pathLst>
                <a:path w="1908499" h="915038">
                  <a:moveTo>
                    <a:pt x="1113213" y="0"/>
                  </a:moveTo>
                  <a:cubicBezTo>
                    <a:pt x="1113213" y="0"/>
                    <a:pt x="321457" y="130038"/>
                    <a:pt x="75369" y="390182"/>
                  </a:cubicBezTo>
                  <a:cubicBezTo>
                    <a:pt x="-95839" y="572516"/>
                    <a:pt x="-149333" y="1017858"/>
                    <a:pt x="1908500" y="893415"/>
                  </a:cubicBezTo>
                  <a:cubicBezTo>
                    <a:pt x="1901371" y="537208"/>
                    <a:pt x="1901371" y="537208"/>
                    <a:pt x="1901371" y="537208"/>
                  </a:cubicBezTo>
                  <a:cubicBezTo>
                    <a:pt x="1229128" y="282727"/>
                    <a:pt x="1229128" y="282727"/>
                    <a:pt x="1229128" y="282727"/>
                  </a:cubicBezTo>
                  <a:cubicBezTo>
                    <a:pt x="1113213" y="0"/>
                    <a:pt x="1113213" y="0"/>
                    <a:pt x="1113213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5084977" y="4709193"/>
              <a:ext cx="432101" cy="196589"/>
            </a:xfrm>
            <a:custGeom>
              <a:avLst/>
              <a:gdLst/>
              <a:ahLst/>
              <a:cxnLst/>
              <a:rect l="l" t="t" r="r" b="b"/>
              <a:pathLst>
                <a:path w="684834" h="311572">
                  <a:moveTo>
                    <a:pt x="684834" y="311573"/>
                  </a:moveTo>
                  <a:cubicBezTo>
                    <a:pt x="156952" y="311573"/>
                    <a:pt x="156952" y="311573"/>
                    <a:pt x="156952" y="311573"/>
                  </a:cubicBezTo>
                  <a:cubicBezTo>
                    <a:pt x="71348" y="311573"/>
                    <a:pt x="0" y="242157"/>
                    <a:pt x="0" y="156685"/>
                  </a:cubicBezTo>
                  <a:cubicBezTo>
                    <a:pt x="0" y="69416"/>
                    <a:pt x="71348" y="0"/>
                    <a:pt x="156952" y="0"/>
                  </a:cubicBezTo>
                  <a:cubicBezTo>
                    <a:pt x="684834" y="0"/>
                    <a:pt x="684834" y="0"/>
                    <a:pt x="684834" y="0"/>
                  </a:cubicBezTo>
                  <a:cubicBezTo>
                    <a:pt x="684834" y="311573"/>
                    <a:pt x="684834" y="311573"/>
                    <a:pt x="684834" y="311573"/>
                  </a:cubicBezTo>
                </a:path>
              </a:pathLst>
            </a:custGeom>
            <a:solidFill>
              <a:srgbClr val="44378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181149" y="4748074"/>
              <a:ext cx="335929" cy="119878"/>
            </a:xfrm>
            <a:custGeom>
              <a:avLst/>
              <a:gdLst/>
              <a:ahLst/>
              <a:cxnLst/>
              <a:rect l="l" t="t" r="r" b="b"/>
              <a:pathLst>
                <a:path w="532411" h="189994">
                  <a:moveTo>
                    <a:pt x="532412" y="189995"/>
                  </a:moveTo>
                  <a:cubicBezTo>
                    <a:pt x="94398" y="189995"/>
                    <a:pt x="94398" y="189995"/>
                    <a:pt x="94398" y="189995"/>
                  </a:cubicBezTo>
                  <a:cubicBezTo>
                    <a:pt x="42769" y="189995"/>
                    <a:pt x="0" y="146959"/>
                    <a:pt x="0" y="94997"/>
                  </a:cubicBezTo>
                  <a:cubicBezTo>
                    <a:pt x="0" y="41237"/>
                    <a:pt x="42769" y="0"/>
                    <a:pt x="94398" y="0"/>
                  </a:cubicBezTo>
                  <a:cubicBezTo>
                    <a:pt x="532412" y="0"/>
                    <a:pt x="532412" y="0"/>
                    <a:pt x="532412" y="0"/>
                  </a:cubicBezTo>
                  <a:cubicBezTo>
                    <a:pt x="532412" y="189995"/>
                    <a:pt x="532412" y="189995"/>
                    <a:pt x="532412" y="189995"/>
                  </a:cubicBezTo>
                </a:path>
              </a:pathLst>
            </a:custGeom>
            <a:solidFill>
              <a:srgbClr val="22211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103388" y="4710245"/>
              <a:ext cx="413732" cy="195538"/>
            </a:xfrm>
            <a:custGeom>
              <a:avLst/>
              <a:gdLst/>
              <a:ahLst/>
              <a:cxnLst/>
              <a:rect l="l" t="t" r="r" b="b"/>
              <a:pathLst>
                <a:path w="655721" h="309907">
                  <a:moveTo>
                    <a:pt x="655655" y="0"/>
                  </a:moveTo>
                  <a:lnTo>
                    <a:pt x="655655" y="0"/>
                  </a:lnTo>
                  <a:cubicBezTo>
                    <a:pt x="493507" y="60556"/>
                    <a:pt x="493507" y="60556"/>
                    <a:pt x="493507" y="60556"/>
                  </a:cubicBezTo>
                  <a:cubicBezTo>
                    <a:pt x="655655" y="60556"/>
                    <a:pt x="655655" y="60556"/>
                    <a:pt x="655655" y="60556"/>
                  </a:cubicBezTo>
                  <a:cubicBezTo>
                    <a:pt x="655655" y="249351"/>
                    <a:pt x="655655" y="249351"/>
                    <a:pt x="655655" y="249351"/>
                  </a:cubicBezTo>
                  <a:cubicBezTo>
                    <a:pt x="217375" y="249351"/>
                    <a:pt x="217375" y="249351"/>
                    <a:pt x="217375" y="249351"/>
                  </a:cubicBezTo>
                  <a:cubicBezTo>
                    <a:pt x="179936" y="249351"/>
                    <a:pt x="146093" y="226235"/>
                    <a:pt x="131837" y="194125"/>
                  </a:cubicBezTo>
                  <a:cubicBezTo>
                    <a:pt x="0" y="242223"/>
                    <a:pt x="0" y="242223"/>
                    <a:pt x="0" y="242223"/>
                  </a:cubicBezTo>
                  <a:cubicBezTo>
                    <a:pt x="28513" y="283193"/>
                    <a:pt x="74812" y="309907"/>
                    <a:pt x="128307" y="309907"/>
                  </a:cubicBezTo>
                  <a:cubicBezTo>
                    <a:pt x="655722" y="309907"/>
                    <a:pt x="655722" y="309907"/>
                    <a:pt x="655722" y="309907"/>
                  </a:cubicBezTo>
                  <a:cubicBezTo>
                    <a:pt x="655655" y="0"/>
                    <a:pt x="655655" y="0"/>
                    <a:pt x="655655" y="0"/>
                  </a:cubicBezTo>
                </a:path>
              </a:pathLst>
            </a:custGeom>
            <a:solidFill>
              <a:srgbClr val="2B225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186529" y="4748074"/>
              <a:ext cx="330549" cy="119878"/>
            </a:xfrm>
            <a:custGeom>
              <a:avLst/>
              <a:gdLst/>
              <a:ahLst/>
              <a:cxnLst/>
              <a:rect l="l" t="t" r="r" b="b"/>
              <a:pathLst>
                <a:path w="523884" h="189994">
                  <a:moveTo>
                    <a:pt x="523885" y="0"/>
                  </a:moveTo>
                  <a:cubicBezTo>
                    <a:pt x="361736" y="0"/>
                    <a:pt x="361736" y="0"/>
                    <a:pt x="361736" y="0"/>
                  </a:cubicBezTo>
                  <a:cubicBezTo>
                    <a:pt x="0" y="134435"/>
                    <a:pt x="0" y="134435"/>
                    <a:pt x="0" y="134435"/>
                  </a:cubicBezTo>
                  <a:cubicBezTo>
                    <a:pt x="14256" y="166678"/>
                    <a:pt x="48098" y="189995"/>
                    <a:pt x="85538" y="189995"/>
                  </a:cubicBezTo>
                  <a:cubicBezTo>
                    <a:pt x="523885" y="189995"/>
                    <a:pt x="523885" y="189995"/>
                    <a:pt x="523885" y="189995"/>
                  </a:cubicBezTo>
                  <a:cubicBezTo>
                    <a:pt x="523885" y="0"/>
                    <a:pt x="523885" y="0"/>
                    <a:pt x="523885" y="0"/>
                  </a:cubicBezTo>
                </a:path>
              </a:pathLst>
            </a:custGeom>
            <a:solidFill>
              <a:srgbClr val="15141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264334" y="4769679"/>
              <a:ext cx="8659" cy="75618"/>
            </a:xfrm>
            <a:custGeom>
              <a:avLst/>
              <a:gdLst/>
              <a:ahLst/>
              <a:cxnLst/>
              <a:rect l="l" t="t" r="r" b="b"/>
              <a:pathLst>
                <a:path w="13723" h="119845">
                  <a:moveTo>
                    <a:pt x="0" y="0"/>
                  </a:moveTo>
                  <a:lnTo>
                    <a:pt x="13723" y="0"/>
                  </a:lnTo>
                  <a:lnTo>
                    <a:pt x="13723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5320489" y="4769679"/>
              <a:ext cx="8659" cy="75618"/>
            </a:xfrm>
            <a:custGeom>
              <a:avLst/>
              <a:gdLst/>
              <a:ahLst/>
              <a:cxnLst/>
              <a:rect l="l" t="t" r="r" b="b"/>
              <a:pathLst>
                <a:path w="13723" h="119845">
                  <a:moveTo>
                    <a:pt x="0" y="0"/>
                  </a:moveTo>
                  <a:lnTo>
                    <a:pt x="13724" y="0"/>
                  </a:lnTo>
                  <a:lnTo>
                    <a:pt x="13724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376688" y="4769679"/>
              <a:ext cx="9709" cy="75618"/>
            </a:xfrm>
            <a:custGeom>
              <a:avLst/>
              <a:gdLst/>
              <a:ahLst/>
              <a:cxnLst/>
              <a:rect l="l" t="t" r="r" b="b"/>
              <a:pathLst>
                <a:path w="15388" h="119845">
                  <a:moveTo>
                    <a:pt x="0" y="0"/>
                  </a:moveTo>
                  <a:lnTo>
                    <a:pt x="15389" y="0"/>
                  </a:lnTo>
                  <a:lnTo>
                    <a:pt x="15389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009887" y="4688639"/>
              <a:ext cx="456900" cy="196589"/>
            </a:xfrm>
            <a:custGeom>
              <a:avLst/>
              <a:gdLst/>
              <a:ahLst/>
              <a:cxnLst/>
              <a:rect l="l" t="t" r="r" b="b"/>
              <a:pathLst>
                <a:path w="724138" h="311572">
                  <a:moveTo>
                    <a:pt x="0" y="0"/>
                  </a:moveTo>
                  <a:cubicBezTo>
                    <a:pt x="567586" y="0"/>
                    <a:pt x="567586" y="0"/>
                    <a:pt x="567586" y="0"/>
                  </a:cubicBezTo>
                  <a:cubicBezTo>
                    <a:pt x="652991" y="0"/>
                    <a:pt x="724139" y="69416"/>
                    <a:pt x="724139" y="156685"/>
                  </a:cubicBezTo>
                  <a:cubicBezTo>
                    <a:pt x="724139" y="242157"/>
                    <a:pt x="652991" y="311573"/>
                    <a:pt x="567586" y="311573"/>
                  </a:cubicBezTo>
                  <a:cubicBezTo>
                    <a:pt x="0" y="311573"/>
                    <a:pt x="0" y="311573"/>
                    <a:pt x="0" y="3115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7009887" y="4688639"/>
              <a:ext cx="431008" cy="196589"/>
            </a:xfrm>
            <a:custGeom>
              <a:avLst/>
              <a:gdLst/>
              <a:ahLst/>
              <a:cxnLst/>
              <a:rect l="l" t="t" r="r" b="b"/>
              <a:pathLst>
                <a:path w="683101" h="311572">
                  <a:moveTo>
                    <a:pt x="0" y="0"/>
                  </a:moveTo>
                  <a:cubicBezTo>
                    <a:pt x="526549" y="0"/>
                    <a:pt x="526549" y="0"/>
                    <a:pt x="526549" y="0"/>
                  </a:cubicBezTo>
                  <a:cubicBezTo>
                    <a:pt x="613686" y="0"/>
                    <a:pt x="683102" y="69416"/>
                    <a:pt x="683102" y="156685"/>
                  </a:cubicBezTo>
                  <a:cubicBezTo>
                    <a:pt x="683102" y="242157"/>
                    <a:pt x="613753" y="311573"/>
                    <a:pt x="526549" y="311573"/>
                  </a:cubicBezTo>
                  <a:cubicBezTo>
                    <a:pt x="0" y="311573"/>
                    <a:pt x="0" y="311573"/>
                    <a:pt x="0" y="3115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4378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7008836" y="4844204"/>
              <a:ext cx="434202" cy="42117"/>
            </a:xfrm>
            <a:custGeom>
              <a:avLst/>
              <a:gdLst/>
              <a:ahLst/>
              <a:cxnLst/>
              <a:rect l="l" t="t" r="r" b="b"/>
              <a:pathLst>
                <a:path w="688164" h="66751">
                  <a:moveTo>
                    <a:pt x="688165" y="10525"/>
                  </a:moveTo>
                  <a:cubicBezTo>
                    <a:pt x="677506" y="24582"/>
                    <a:pt x="663250" y="35107"/>
                    <a:pt x="649060" y="43901"/>
                  </a:cubicBezTo>
                  <a:lnTo>
                    <a:pt x="649060" y="43901"/>
                  </a:lnTo>
                  <a:cubicBezTo>
                    <a:pt x="665049" y="35107"/>
                    <a:pt x="677506" y="24582"/>
                    <a:pt x="688165" y="10525"/>
                  </a:cubicBezTo>
                  <a:lnTo>
                    <a:pt x="688165" y="10525"/>
                  </a:lnTo>
                  <a:moveTo>
                    <a:pt x="1732" y="0"/>
                  </a:moveTo>
                  <a:lnTo>
                    <a:pt x="0" y="0"/>
                  </a:lnTo>
                  <a:cubicBezTo>
                    <a:pt x="0" y="66751"/>
                    <a:pt x="0" y="66751"/>
                    <a:pt x="0" y="66751"/>
                  </a:cubicBezTo>
                  <a:cubicBezTo>
                    <a:pt x="380589" y="66751"/>
                    <a:pt x="380589" y="66751"/>
                    <a:pt x="380589" y="66751"/>
                  </a:cubicBezTo>
                  <a:cubicBezTo>
                    <a:pt x="380589" y="66751"/>
                    <a:pt x="380589" y="66751"/>
                    <a:pt x="382388" y="65019"/>
                  </a:cubicBezTo>
                  <a:cubicBezTo>
                    <a:pt x="1799" y="65019"/>
                    <a:pt x="1799" y="65019"/>
                    <a:pt x="1799" y="65019"/>
                  </a:cubicBezTo>
                  <a:cubicBezTo>
                    <a:pt x="1732" y="0"/>
                    <a:pt x="1732" y="0"/>
                    <a:pt x="1732" y="0"/>
                  </a:cubicBezTo>
                </a:path>
              </a:pathLst>
            </a:custGeom>
            <a:solidFill>
              <a:srgbClr val="923A2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pic>
          <p:nvPicPr>
            <p:cNvPr id="37" name="image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4507" y="4826920"/>
              <a:ext cx="6481" cy="21605"/>
            </a:xfrm>
            <a:custGeom>
              <a:avLst/>
              <a:gdLst/>
              <a:ahLst/>
              <a:cxnLst/>
              <a:rect l="0" t="0" r="0" b="0"/>
              <a:pathLst>
                <a:path w="10272" h="34241">
                  <a:moveTo>
                    <a:pt x="754" y="552"/>
                  </a:moveTo>
                  <a:lnTo>
                    <a:pt x="11027" y="552"/>
                  </a:lnTo>
                  <a:lnTo>
                    <a:pt x="11027" y="34794"/>
                  </a:lnTo>
                  <a:lnTo>
                    <a:pt x="754" y="34794"/>
                  </a:lnTo>
                  <a:close/>
                </a:path>
              </a:pathLst>
            </a:custGeom>
          </p:spPr>
        </p:pic>
        <p:sp>
          <p:nvSpPr>
            <p:cNvPr id="38" name="Freeform 38"/>
            <p:cNvSpPr/>
            <p:nvPr/>
          </p:nvSpPr>
          <p:spPr>
            <a:xfrm>
              <a:off x="6973908" y="4736179"/>
              <a:ext cx="413690" cy="149092"/>
            </a:xfrm>
            <a:custGeom>
              <a:avLst/>
              <a:gdLst/>
              <a:ahLst/>
              <a:cxnLst/>
              <a:rect l="l" t="t" r="r" b="b"/>
              <a:pathLst>
                <a:path w="655655" h="236294">
                  <a:moveTo>
                    <a:pt x="197256" y="0"/>
                  </a:moveTo>
                  <a:cubicBezTo>
                    <a:pt x="138632" y="60423"/>
                    <a:pt x="67551" y="110119"/>
                    <a:pt x="0" y="149224"/>
                  </a:cubicBezTo>
                  <a:cubicBezTo>
                    <a:pt x="0" y="236294"/>
                    <a:pt x="0" y="236294"/>
                    <a:pt x="0" y="236294"/>
                  </a:cubicBezTo>
                  <a:cubicBezTo>
                    <a:pt x="525950" y="236294"/>
                    <a:pt x="525950" y="236294"/>
                    <a:pt x="525950" y="236294"/>
                  </a:cubicBezTo>
                  <a:cubicBezTo>
                    <a:pt x="579244" y="236294"/>
                    <a:pt x="627210" y="209647"/>
                    <a:pt x="655655" y="168810"/>
                  </a:cubicBezTo>
                  <a:cubicBezTo>
                    <a:pt x="197256" y="0"/>
                    <a:pt x="197256" y="0"/>
                    <a:pt x="197256" y="0"/>
                  </a:cubicBezTo>
                </a:path>
              </a:pathLst>
            </a:custGeom>
            <a:solidFill>
              <a:srgbClr val="2B225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6976050" y="4727562"/>
              <a:ext cx="335929" cy="119878"/>
            </a:xfrm>
            <a:custGeom>
              <a:avLst/>
              <a:gdLst/>
              <a:ahLst/>
              <a:cxnLst/>
              <a:rect l="l" t="t" r="r" b="b"/>
              <a:pathLst>
                <a:path w="532411" h="189994">
                  <a:moveTo>
                    <a:pt x="0" y="0"/>
                  </a:moveTo>
                  <a:cubicBezTo>
                    <a:pt x="438347" y="0"/>
                    <a:pt x="438347" y="0"/>
                    <a:pt x="438347" y="0"/>
                  </a:cubicBezTo>
                  <a:cubicBezTo>
                    <a:pt x="489843" y="0"/>
                    <a:pt x="532412" y="41237"/>
                    <a:pt x="532412" y="94997"/>
                  </a:cubicBezTo>
                  <a:cubicBezTo>
                    <a:pt x="532412" y="146959"/>
                    <a:pt x="489843" y="189995"/>
                    <a:pt x="438347" y="189995"/>
                  </a:cubicBezTo>
                  <a:cubicBezTo>
                    <a:pt x="0" y="189995"/>
                    <a:pt x="0" y="189995"/>
                    <a:pt x="0" y="189995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11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6870211" y="4699441"/>
              <a:ext cx="116642" cy="184736"/>
            </a:xfrm>
            <a:custGeom>
              <a:avLst/>
              <a:gdLst/>
              <a:ahLst/>
              <a:cxnLst/>
              <a:rect l="l" t="t" r="r" b="b"/>
              <a:pathLst>
                <a:path w="184865" h="292786">
                  <a:moveTo>
                    <a:pt x="0" y="0"/>
                  </a:moveTo>
                  <a:lnTo>
                    <a:pt x="184865" y="0"/>
                  </a:lnTo>
                  <a:lnTo>
                    <a:pt x="184865" y="292786"/>
                  </a:lnTo>
                  <a:lnTo>
                    <a:pt x="0" y="29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802290" y="3626376"/>
              <a:ext cx="839622" cy="1010267"/>
            </a:xfrm>
            <a:custGeom>
              <a:avLst/>
              <a:gdLst/>
              <a:ahLst/>
              <a:cxnLst/>
              <a:rect l="l" t="t" r="r" b="b"/>
              <a:pathLst>
                <a:path w="1330711" h="1601165">
                  <a:moveTo>
                    <a:pt x="665356" y="1601166"/>
                  </a:moveTo>
                  <a:lnTo>
                    <a:pt x="665356" y="1601166"/>
                  </a:lnTo>
                  <a:cubicBezTo>
                    <a:pt x="222878" y="1601166"/>
                    <a:pt x="-96489" y="1205854"/>
                    <a:pt x="26622" y="810542"/>
                  </a:cubicBezTo>
                  <a:cubicBezTo>
                    <a:pt x="172915" y="343816"/>
                    <a:pt x="172915" y="343816"/>
                    <a:pt x="172915" y="343816"/>
                  </a:cubicBezTo>
                  <a:cubicBezTo>
                    <a:pt x="237135" y="141164"/>
                    <a:pt x="436989" y="0"/>
                    <a:pt x="665356" y="0"/>
                  </a:cubicBezTo>
                  <a:cubicBezTo>
                    <a:pt x="893723" y="0"/>
                    <a:pt x="1095309" y="141164"/>
                    <a:pt x="1157797" y="343816"/>
                  </a:cubicBezTo>
                  <a:cubicBezTo>
                    <a:pt x="1304090" y="810542"/>
                    <a:pt x="1304090" y="810542"/>
                    <a:pt x="1304090" y="810542"/>
                  </a:cubicBezTo>
                  <a:cubicBezTo>
                    <a:pt x="1427200" y="1205854"/>
                    <a:pt x="1107833" y="1601166"/>
                    <a:pt x="665356" y="1601166"/>
                  </a:cubicBezTo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438981" y="4716760"/>
              <a:ext cx="117734" cy="184693"/>
            </a:xfrm>
            <a:custGeom>
              <a:avLst/>
              <a:gdLst/>
              <a:ahLst/>
              <a:cxnLst/>
              <a:rect l="l" t="t" r="r" b="b"/>
              <a:pathLst>
                <a:path w="186597" h="292719">
                  <a:moveTo>
                    <a:pt x="0" y="0"/>
                  </a:moveTo>
                  <a:lnTo>
                    <a:pt x="186597" y="0"/>
                  </a:lnTo>
                  <a:lnTo>
                    <a:pt x="186597" y="292720"/>
                  </a:lnTo>
                  <a:lnTo>
                    <a:pt x="0" y="292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162504" y="3514357"/>
              <a:ext cx="98772" cy="158752"/>
            </a:xfrm>
            <a:custGeom>
              <a:avLst/>
              <a:gdLst/>
              <a:ahLst/>
              <a:cxnLst/>
              <a:rect l="l" t="t" r="r" b="b"/>
              <a:pathLst>
                <a:path w="156543" h="251605">
                  <a:moveTo>
                    <a:pt x="48755" y="250351"/>
                  </a:moveTo>
                  <a:cubicBezTo>
                    <a:pt x="15446" y="243622"/>
                    <a:pt x="-5471" y="212045"/>
                    <a:pt x="1257" y="178736"/>
                  </a:cubicBezTo>
                  <a:cubicBezTo>
                    <a:pt x="37431" y="0"/>
                    <a:pt x="37431" y="0"/>
                    <a:pt x="37431" y="0"/>
                  </a:cubicBezTo>
                  <a:cubicBezTo>
                    <a:pt x="156544" y="24116"/>
                    <a:pt x="156544" y="24116"/>
                    <a:pt x="156544" y="24116"/>
                  </a:cubicBezTo>
                  <a:cubicBezTo>
                    <a:pt x="120370" y="202852"/>
                    <a:pt x="120370" y="202852"/>
                    <a:pt x="120370" y="202852"/>
                  </a:cubicBezTo>
                  <a:cubicBezTo>
                    <a:pt x="113642" y="236094"/>
                    <a:pt x="82065" y="257079"/>
                    <a:pt x="48755" y="250351"/>
                  </a:cubicBezTo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685624" y="3708675"/>
              <a:ext cx="594610" cy="871686"/>
            </a:xfrm>
            <a:custGeom>
              <a:avLst/>
              <a:gdLst/>
              <a:ahLst/>
              <a:cxnLst/>
              <a:rect l="l" t="t" r="r" b="b"/>
              <a:pathLst>
                <a:path w="942392" h="1381527">
                  <a:moveTo>
                    <a:pt x="505311" y="2"/>
                  </a:moveTo>
                  <a:cubicBezTo>
                    <a:pt x="505311" y="2"/>
                    <a:pt x="500381" y="-3396"/>
                    <a:pt x="364880" y="274668"/>
                  </a:cubicBezTo>
                  <a:cubicBezTo>
                    <a:pt x="364880" y="274668"/>
                    <a:pt x="199134" y="638270"/>
                    <a:pt x="286471" y="843254"/>
                  </a:cubicBezTo>
                  <a:cubicBezTo>
                    <a:pt x="350624" y="994743"/>
                    <a:pt x="942392" y="1044640"/>
                    <a:pt x="942392" y="1044640"/>
                  </a:cubicBezTo>
                  <a:cubicBezTo>
                    <a:pt x="942392" y="1044640"/>
                    <a:pt x="942392" y="1044640"/>
                    <a:pt x="892495" y="1381528"/>
                  </a:cubicBezTo>
                  <a:cubicBezTo>
                    <a:pt x="892495" y="1381528"/>
                    <a:pt x="421905" y="1313777"/>
                    <a:pt x="172420" y="1187270"/>
                  </a:cubicBezTo>
                  <a:cubicBezTo>
                    <a:pt x="-356927" y="921663"/>
                    <a:pt x="501514" y="535"/>
                    <a:pt x="501514" y="535"/>
                  </a:cubicBezTo>
                  <a:lnTo>
                    <a:pt x="505311" y="2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502703" y="4472505"/>
              <a:ext cx="1220601" cy="251737"/>
            </a:xfrm>
            <a:custGeom>
              <a:avLst/>
              <a:gdLst/>
              <a:ahLst/>
              <a:cxnLst/>
              <a:rect l="l" t="t" r="r" b="b"/>
              <a:pathLst>
                <a:path w="1934522" h="398975">
                  <a:moveTo>
                    <a:pt x="1547605" y="0"/>
                  </a:moveTo>
                  <a:lnTo>
                    <a:pt x="0" y="398976"/>
                  </a:lnTo>
                  <a:lnTo>
                    <a:pt x="1934523" y="70748"/>
                  </a:lnTo>
                  <a:lnTo>
                    <a:pt x="1547605" y="0"/>
                  </a:lnTo>
                  <a:lnTo>
                    <a:pt x="1547605" y="0"/>
                  </a:ln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5702529" y="4460525"/>
              <a:ext cx="575728" cy="186669"/>
            </a:xfrm>
            <a:custGeom>
              <a:avLst/>
              <a:gdLst/>
              <a:ahLst/>
              <a:cxnLst/>
              <a:rect l="l" t="t" r="r" b="b"/>
              <a:pathLst>
                <a:path w="912468" h="295851">
                  <a:moveTo>
                    <a:pt x="912468" y="295851"/>
                  </a:moveTo>
                  <a:lnTo>
                    <a:pt x="0" y="162748"/>
                  </a:lnTo>
                  <a:lnTo>
                    <a:pt x="297650" y="0"/>
                  </a:lnTo>
                  <a:lnTo>
                    <a:pt x="912468" y="295851"/>
                  </a:lnTo>
                  <a:lnTo>
                    <a:pt x="912468" y="295851"/>
                  </a:ln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502703" y="4281548"/>
              <a:ext cx="1679437" cy="624235"/>
            </a:xfrm>
            <a:custGeom>
              <a:avLst/>
              <a:gdLst/>
              <a:ahLst/>
              <a:cxnLst/>
              <a:rect l="l" t="t" r="r" b="b"/>
              <a:pathLst>
                <a:path w="2661729" h="989345">
                  <a:moveTo>
                    <a:pt x="1654061" y="0"/>
                  </a:moveTo>
                  <a:cubicBezTo>
                    <a:pt x="1654061" y="0"/>
                    <a:pt x="2518497" y="50896"/>
                    <a:pt x="2646870" y="440945"/>
                  </a:cubicBezTo>
                  <a:cubicBezTo>
                    <a:pt x="2773445" y="830994"/>
                    <a:pt x="2049772" y="989345"/>
                    <a:pt x="2049772" y="989345"/>
                  </a:cubicBezTo>
                  <a:cubicBezTo>
                    <a:pt x="0" y="989345"/>
                    <a:pt x="0" y="989345"/>
                    <a:pt x="0" y="989345"/>
                  </a:cubicBezTo>
                  <a:cubicBezTo>
                    <a:pt x="0" y="689697"/>
                    <a:pt x="0" y="689697"/>
                    <a:pt x="0" y="689697"/>
                  </a:cubicBezTo>
                  <a:cubicBezTo>
                    <a:pt x="1830532" y="361803"/>
                    <a:pt x="1830532" y="361803"/>
                    <a:pt x="1830532" y="361803"/>
                  </a:cubicBezTo>
                  <a:cubicBezTo>
                    <a:pt x="1379594" y="305244"/>
                    <a:pt x="1379594" y="305244"/>
                    <a:pt x="1379594" y="305244"/>
                  </a:cubicBezTo>
                  <a:cubicBezTo>
                    <a:pt x="1654061" y="0"/>
                    <a:pt x="1654061" y="0"/>
                    <a:pt x="1654061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6166912" y="3711745"/>
              <a:ext cx="595839" cy="869457"/>
            </a:xfrm>
            <a:custGeom>
              <a:avLst/>
              <a:gdLst/>
              <a:ahLst/>
              <a:cxnLst/>
              <a:rect l="l" t="t" r="r" b="b"/>
              <a:pathLst>
                <a:path w="944342" h="1377995">
                  <a:moveTo>
                    <a:pt x="445875" y="0"/>
                  </a:moveTo>
                  <a:cubicBezTo>
                    <a:pt x="445875" y="0"/>
                    <a:pt x="481849" y="46433"/>
                    <a:pt x="588904" y="283926"/>
                  </a:cubicBezTo>
                  <a:cubicBezTo>
                    <a:pt x="588904" y="283926"/>
                    <a:pt x="697758" y="584374"/>
                    <a:pt x="656788" y="839721"/>
                  </a:cubicBezTo>
                  <a:cubicBezTo>
                    <a:pt x="630740" y="1002203"/>
                    <a:pt x="0" y="1041107"/>
                    <a:pt x="0" y="1041107"/>
                  </a:cubicBezTo>
                  <a:cubicBezTo>
                    <a:pt x="0" y="1041107"/>
                    <a:pt x="0" y="1041107"/>
                    <a:pt x="49964" y="1377995"/>
                  </a:cubicBezTo>
                  <a:cubicBezTo>
                    <a:pt x="49964" y="1377995"/>
                    <a:pt x="521153" y="1310245"/>
                    <a:pt x="771038" y="1183737"/>
                  </a:cubicBezTo>
                  <a:cubicBezTo>
                    <a:pt x="1301185" y="918197"/>
                    <a:pt x="445875" y="0"/>
                    <a:pt x="445875" y="0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758223" y="3704137"/>
              <a:ext cx="271997" cy="342612"/>
            </a:xfrm>
            <a:custGeom>
              <a:avLst/>
              <a:gdLst/>
              <a:ahLst/>
              <a:cxnLst/>
              <a:rect l="l" t="t" r="r" b="b"/>
              <a:pathLst>
                <a:path w="431085" h="543003">
                  <a:moveTo>
                    <a:pt x="431086" y="13923"/>
                  </a:moveTo>
                  <a:cubicBezTo>
                    <a:pt x="431086" y="13923"/>
                    <a:pt x="390116" y="1732"/>
                    <a:pt x="391847" y="0"/>
                  </a:cubicBezTo>
                  <a:cubicBezTo>
                    <a:pt x="391847" y="0"/>
                    <a:pt x="114716" y="244089"/>
                    <a:pt x="0" y="445675"/>
                  </a:cubicBezTo>
                  <a:cubicBezTo>
                    <a:pt x="0" y="445675"/>
                    <a:pt x="76478" y="442211"/>
                    <a:pt x="218974" y="543004"/>
                  </a:cubicBezTo>
                  <a:lnTo>
                    <a:pt x="431086" y="1392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442439" y="3707374"/>
              <a:ext cx="248962" cy="339376"/>
            </a:xfrm>
            <a:custGeom>
              <a:avLst/>
              <a:gdLst/>
              <a:ahLst/>
              <a:cxnLst/>
              <a:rect l="l" t="t" r="r" b="b"/>
              <a:pathLst>
                <a:path w="394578" h="537874">
                  <a:moveTo>
                    <a:pt x="0" y="0"/>
                  </a:moveTo>
                  <a:cubicBezTo>
                    <a:pt x="0" y="0"/>
                    <a:pt x="0" y="0"/>
                    <a:pt x="0" y="1732"/>
                  </a:cubicBezTo>
                  <a:cubicBezTo>
                    <a:pt x="0" y="1732"/>
                    <a:pt x="0" y="1732"/>
                    <a:pt x="1732" y="1732"/>
                  </a:cubicBezTo>
                  <a:cubicBezTo>
                    <a:pt x="1665" y="1732"/>
                    <a:pt x="1665" y="1732"/>
                    <a:pt x="0" y="0"/>
                  </a:cubicBezTo>
                  <a:cubicBezTo>
                    <a:pt x="0" y="0"/>
                    <a:pt x="279863" y="238959"/>
                    <a:pt x="394579" y="440545"/>
                  </a:cubicBezTo>
                  <a:cubicBezTo>
                    <a:pt x="394579" y="440545"/>
                    <a:pt x="318101" y="437081"/>
                    <a:pt x="175605" y="5378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6171386" y="3262354"/>
              <a:ext cx="275859" cy="357490"/>
            </a:xfrm>
            <a:custGeom>
              <a:avLst/>
              <a:gdLst/>
              <a:ahLst/>
              <a:cxnLst/>
              <a:rect l="l" t="t" r="r" b="b"/>
              <a:pathLst>
                <a:path w="437206" h="566584">
                  <a:moveTo>
                    <a:pt x="431055" y="262698"/>
                  </a:moveTo>
                  <a:cubicBezTo>
                    <a:pt x="401144" y="417052"/>
                    <a:pt x="269840" y="587195"/>
                    <a:pt x="152991" y="564545"/>
                  </a:cubicBezTo>
                  <a:cubicBezTo>
                    <a:pt x="36077" y="541895"/>
                    <a:pt x="-22148" y="335045"/>
                    <a:pt x="7764" y="180691"/>
                  </a:cubicBezTo>
                  <a:cubicBezTo>
                    <a:pt x="37675" y="26337"/>
                    <a:pt x="144398" y="-17031"/>
                    <a:pt x="261312" y="5619"/>
                  </a:cubicBezTo>
                  <a:cubicBezTo>
                    <a:pt x="378161" y="28203"/>
                    <a:pt x="460967" y="108278"/>
                    <a:pt x="431055" y="262698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153167" y="3253566"/>
              <a:ext cx="311676" cy="195489"/>
            </a:xfrm>
            <a:custGeom>
              <a:avLst/>
              <a:gdLst/>
              <a:ahLst/>
              <a:cxnLst/>
              <a:rect l="l" t="t" r="r" b="b"/>
              <a:pathLst>
                <a:path w="493973" h="309828">
                  <a:moveTo>
                    <a:pt x="493973" y="220135"/>
                  </a:moveTo>
                  <a:cubicBezTo>
                    <a:pt x="493973" y="220135"/>
                    <a:pt x="466060" y="297145"/>
                    <a:pt x="258478" y="308737"/>
                  </a:cubicBezTo>
                  <a:cubicBezTo>
                    <a:pt x="16655" y="322194"/>
                    <a:pt x="0" y="206811"/>
                    <a:pt x="0" y="206811"/>
                  </a:cubicBezTo>
                  <a:cubicBezTo>
                    <a:pt x="0" y="206811"/>
                    <a:pt x="36906" y="3027"/>
                    <a:pt x="237760" y="29"/>
                  </a:cubicBezTo>
                  <a:cubicBezTo>
                    <a:pt x="438680" y="-2902"/>
                    <a:pt x="493973" y="220135"/>
                    <a:pt x="493973" y="22013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354515" y="3358918"/>
              <a:ext cx="132523" cy="116495"/>
            </a:xfrm>
            <a:custGeom>
              <a:avLst/>
              <a:gdLst/>
              <a:ahLst/>
              <a:cxnLst/>
              <a:rect l="l" t="t" r="r" b="b"/>
              <a:pathLst>
                <a:path w="210034" h="184632">
                  <a:moveTo>
                    <a:pt x="158671" y="0"/>
                  </a:moveTo>
                  <a:cubicBezTo>
                    <a:pt x="158671" y="0"/>
                    <a:pt x="260729" y="73346"/>
                    <a:pt x="177123" y="146693"/>
                  </a:cubicBezTo>
                  <a:cubicBezTo>
                    <a:pt x="93451" y="220040"/>
                    <a:pt x="25634" y="175738"/>
                    <a:pt x="2118" y="109320"/>
                  </a:cubicBezTo>
                  <a:cubicBezTo>
                    <a:pt x="-21398" y="42902"/>
                    <a:pt x="158671" y="0"/>
                    <a:pt x="15867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6126686" y="3396328"/>
              <a:ext cx="89446" cy="89446"/>
            </a:xfrm>
            <a:custGeom>
              <a:avLst/>
              <a:gdLst/>
              <a:ahLst/>
              <a:cxnLst/>
              <a:rect l="l" t="t" r="r" b="b"/>
              <a:pathLst>
                <a:path w="141763" h="141763">
                  <a:moveTo>
                    <a:pt x="141763" y="70882"/>
                  </a:moveTo>
                  <a:cubicBezTo>
                    <a:pt x="141763" y="110029"/>
                    <a:pt x="110028" y="141763"/>
                    <a:pt x="70881" y="141763"/>
                  </a:cubicBezTo>
                  <a:cubicBezTo>
                    <a:pt x="31735" y="141763"/>
                    <a:pt x="0" y="110029"/>
                    <a:pt x="0" y="70882"/>
                  </a:cubicBezTo>
                  <a:cubicBezTo>
                    <a:pt x="0" y="31735"/>
                    <a:pt x="31734" y="0"/>
                    <a:pt x="70881" y="0"/>
                  </a:cubicBezTo>
                  <a:cubicBezTo>
                    <a:pt x="110028" y="0"/>
                    <a:pt x="141763" y="31735"/>
                    <a:pt x="141763" y="70882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6152985" y="3384054"/>
              <a:ext cx="211744" cy="101722"/>
            </a:xfrm>
            <a:custGeom>
              <a:avLst/>
              <a:gdLst/>
              <a:ahLst/>
              <a:cxnLst/>
              <a:rect l="l" t="t" r="r" b="b"/>
              <a:pathLst>
                <a:path w="335593" h="161219">
                  <a:moveTo>
                    <a:pt x="421" y="0"/>
                  </a:moveTo>
                  <a:cubicBezTo>
                    <a:pt x="421" y="0"/>
                    <a:pt x="-8106" y="81807"/>
                    <a:pt x="51584" y="127840"/>
                  </a:cubicBezTo>
                  <a:cubicBezTo>
                    <a:pt x="111274" y="173873"/>
                    <a:pt x="240846" y="177870"/>
                    <a:pt x="324318" y="104257"/>
                  </a:cubicBezTo>
                  <a:cubicBezTo>
                    <a:pt x="407791" y="30644"/>
                    <a:pt x="421" y="0"/>
                    <a:pt x="42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6798040" y="2986168"/>
              <a:ext cx="1241618" cy="1126616"/>
            </a:xfrm>
            <a:custGeom>
              <a:avLst/>
              <a:gdLst/>
              <a:ahLst/>
              <a:cxnLst/>
              <a:rect l="l" t="t" r="r" b="b"/>
              <a:pathLst>
                <a:path w="1967831" h="1785564">
                  <a:moveTo>
                    <a:pt x="1921532" y="1785565"/>
                  </a:moveTo>
                  <a:lnTo>
                    <a:pt x="46300" y="1785565"/>
                  </a:lnTo>
                  <a:cubicBezTo>
                    <a:pt x="20719" y="1785565"/>
                    <a:pt x="0" y="1764846"/>
                    <a:pt x="0" y="1739265"/>
                  </a:cubicBezTo>
                  <a:lnTo>
                    <a:pt x="0" y="46300"/>
                  </a:lnTo>
                  <a:cubicBezTo>
                    <a:pt x="0" y="20718"/>
                    <a:pt x="20719" y="0"/>
                    <a:pt x="46300" y="0"/>
                  </a:cubicBezTo>
                  <a:lnTo>
                    <a:pt x="1921532" y="0"/>
                  </a:lnTo>
                  <a:cubicBezTo>
                    <a:pt x="1947114" y="0"/>
                    <a:pt x="1967832" y="20718"/>
                    <a:pt x="1967832" y="46300"/>
                  </a:cubicBezTo>
                  <a:lnTo>
                    <a:pt x="1967832" y="1739265"/>
                  </a:lnTo>
                  <a:cubicBezTo>
                    <a:pt x="1967832" y="1764846"/>
                    <a:pt x="1947114" y="1785565"/>
                    <a:pt x="1921532" y="17855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6846463" y="3221050"/>
              <a:ext cx="1193195" cy="891818"/>
            </a:xfrm>
            <a:custGeom>
              <a:avLst/>
              <a:gdLst/>
              <a:ahLst/>
              <a:cxnLst/>
              <a:rect l="l" t="t" r="r" b="b"/>
              <a:pathLst>
                <a:path w="1891087" h="1413435">
                  <a:moveTo>
                    <a:pt x="1891088" y="1367003"/>
                  </a:moveTo>
                  <a:lnTo>
                    <a:pt x="1891088" y="96996"/>
                  </a:lnTo>
                  <a:lnTo>
                    <a:pt x="1818075" y="23982"/>
                  </a:lnTo>
                  <a:cubicBezTo>
                    <a:pt x="1802685" y="8594"/>
                    <a:pt x="1781834" y="0"/>
                    <a:pt x="1760117" y="0"/>
                  </a:cubicBezTo>
                  <a:lnTo>
                    <a:pt x="35175" y="0"/>
                  </a:lnTo>
                  <a:cubicBezTo>
                    <a:pt x="16121" y="0"/>
                    <a:pt x="666" y="15455"/>
                    <a:pt x="666" y="34508"/>
                  </a:cubicBezTo>
                  <a:lnTo>
                    <a:pt x="0" y="901343"/>
                  </a:lnTo>
                  <a:cubicBezTo>
                    <a:pt x="0" y="919396"/>
                    <a:pt x="7195" y="936784"/>
                    <a:pt x="19919" y="949574"/>
                  </a:cubicBezTo>
                  <a:lnTo>
                    <a:pt x="483781" y="1413436"/>
                  </a:lnTo>
                  <a:lnTo>
                    <a:pt x="1844788" y="1413436"/>
                  </a:lnTo>
                  <a:cubicBezTo>
                    <a:pt x="1870370" y="1413303"/>
                    <a:pt x="1891088" y="1392584"/>
                    <a:pt x="1891088" y="1367003"/>
                  </a:cubicBez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6843690" y="3221012"/>
              <a:ext cx="1131575" cy="594520"/>
              <a:chOff x="7309848" y="2614859"/>
              <a:chExt cx="1793424" cy="942246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7309848" y="2614859"/>
                <a:ext cx="1054497" cy="750585"/>
              </a:xfrm>
              <a:custGeom>
                <a:avLst/>
                <a:gdLst/>
                <a:ahLst/>
                <a:cxnLst/>
                <a:rect l="l" t="t" r="r" b="b"/>
                <a:pathLst>
                  <a:path w="1054497" h="750585">
                    <a:moveTo>
                      <a:pt x="1024386" y="750586"/>
                    </a:moveTo>
                    <a:lnTo>
                      <a:pt x="30178" y="750586"/>
                    </a:lnTo>
                    <a:cubicBezTo>
                      <a:pt x="13523" y="750586"/>
                      <a:pt x="0" y="737063"/>
                      <a:pt x="0" y="720408"/>
                    </a:cubicBezTo>
                    <a:lnTo>
                      <a:pt x="0" y="30178"/>
                    </a:lnTo>
                    <a:cubicBezTo>
                      <a:pt x="0" y="13524"/>
                      <a:pt x="13523" y="0"/>
                      <a:pt x="30178" y="0"/>
                    </a:cubicBezTo>
                    <a:lnTo>
                      <a:pt x="1024319" y="0"/>
                    </a:lnTo>
                    <a:cubicBezTo>
                      <a:pt x="1040974" y="0"/>
                      <a:pt x="1054498" y="13524"/>
                      <a:pt x="1054498" y="30178"/>
                    </a:cubicBezTo>
                    <a:lnTo>
                      <a:pt x="1054498" y="720475"/>
                    </a:lnTo>
                    <a:cubicBezTo>
                      <a:pt x="1054498" y="737129"/>
                      <a:pt x="1041041" y="750586"/>
                      <a:pt x="1024386" y="75058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8398920" y="2614859"/>
                <a:ext cx="704352" cy="354474"/>
              </a:xfrm>
              <a:custGeom>
                <a:avLst/>
                <a:gdLst/>
                <a:ahLst/>
                <a:cxnLst/>
                <a:rect l="l" t="t" r="r" b="b"/>
                <a:pathLst>
                  <a:path w="704352" h="354474">
                    <a:moveTo>
                      <a:pt x="674175" y="354475"/>
                    </a:moveTo>
                    <a:lnTo>
                      <a:pt x="30178" y="354475"/>
                    </a:lnTo>
                    <a:cubicBezTo>
                      <a:pt x="13523" y="354475"/>
                      <a:pt x="0" y="340951"/>
                      <a:pt x="0" y="324297"/>
                    </a:cubicBezTo>
                    <a:lnTo>
                      <a:pt x="0" y="30178"/>
                    </a:lnTo>
                    <a:cubicBezTo>
                      <a:pt x="0" y="13524"/>
                      <a:pt x="13523" y="0"/>
                      <a:pt x="30178" y="0"/>
                    </a:cubicBezTo>
                    <a:lnTo>
                      <a:pt x="674175" y="0"/>
                    </a:lnTo>
                    <a:cubicBezTo>
                      <a:pt x="690830" y="0"/>
                      <a:pt x="704353" y="13524"/>
                      <a:pt x="704353" y="30178"/>
                    </a:cubicBezTo>
                    <a:lnTo>
                      <a:pt x="704353" y="324297"/>
                    </a:lnTo>
                    <a:cubicBezTo>
                      <a:pt x="704353" y="340951"/>
                      <a:pt x="690830" y="354475"/>
                      <a:pt x="674175" y="3544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8398920" y="3010971"/>
                <a:ext cx="704352" cy="354474"/>
              </a:xfrm>
              <a:custGeom>
                <a:avLst/>
                <a:gdLst/>
                <a:ahLst/>
                <a:cxnLst/>
                <a:rect l="l" t="t" r="r" b="b"/>
                <a:pathLst>
                  <a:path w="704352" h="354474">
                    <a:moveTo>
                      <a:pt x="674175" y="354475"/>
                    </a:moveTo>
                    <a:lnTo>
                      <a:pt x="30178" y="354475"/>
                    </a:lnTo>
                    <a:cubicBezTo>
                      <a:pt x="13523" y="354475"/>
                      <a:pt x="0" y="340951"/>
                      <a:pt x="0" y="324297"/>
                    </a:cubicBezTo>
                    <a:lnTo>
                      <a:pt x="0" y="30178"/>
                    </a:lnTo>
                    <a:cubicBezTo>
                      <a:pt x="0" y="13523"/>
                      <a:pt x="13523" y="0"/>
                      <a:pt x="30178" y="0"/>
                    </a:cubicBezTo>
                    <a:lnTo>
                      <a:pt x="674175" y="0"/>
                    </a:lnTo>
                    <a:cubicBezTo>
                      <a:pt x="690830" y="0"/>
                      <a:pt x="704353" y="13523"/>
                      <a:pt x="704353" y="30178"/>
                    </a:cubicBezTo>
                    <a:lnTo>
                      <a:pt x="704353" y="324297"/>
                    </a:lnTo>
                    <a:cubicBezTo>
                      <a:pt x="704353" y="341018"/>
                      <a:pt x="690830" y="354475"/>
                      <a:pt x="674175" y="3544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7780238" y="2919249"/>
                <a:ext cx="164962" cy="183377"/>
              </a:xfrm>
              <a:custGeom>
                <a:avLst/>
                <a:gdLst/>
                <a:ahLst/>
                <a:cxnLst/>
                <a:rect l="l" t="t" r="r" b="b"/>
                <a:pathLst>
                  <a:path w="164962" h="183377">
                    <a:moveTo>
                      <a:pt x="153421" y="71737"/>
                    </a:moveTo>
                    <a:lnTo>
                      <a:pt x="34641" y="3120"/>
                    </a:lnTo>
                    <a:cubicBezTo>
                      <a:pt x="19253" y="-5740"/>
                      <a:pt x="0" y="5318"/>
                      <a:pt x="0" y="23105"/>
                    </a:cubicBezTo>
                    <a:lnTo>
                      <a:pt x="0" y="160272"/>
                    </a:lnTo>
                    <a:cubicBezTo>
                      <a:pt x="0" y="178059"/>
                      <a:pt x="19253" y="189118"/>
                      <a:pt x="34641" y="180257"/>
                    </a:cubicBezTo>
                    <a:lnTo>
                      <a:pt x="153421" y="111641"/>
                    </a:lnTo>
                    <a:cubicBezTo>
                      <a:pt x="168810" y="102847"/>
                      <a:pt x="168810" y="80663"/>
                      <a:pt x="153421" y="71737"/>
                    </a:cubicBezTo>
                    <a:close/>
                  </a:path>
                </a:pathLst>
              </a:custGeom>
              <a:solidFill>
                <a:srgbClr val="FFCE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7315977" y="3407215"/>
                <a:ext cx="1787230" cy="149890"/>
              </a:xfrm>
              <a:custGeom>
                <a:avLst/>
                <a:gdLst/>
                <a:ahLst/>
                <a:cxnLst/>
                <a:rect l="l" t="t" r="r" b="b"/>
                <a:pathLst>
                  <a:path w="1787230" h="149890">
                    <a:moveTo>
                      <a:pt x="1758584" y="149891"/>
                    </a:moveTo>
                    <a:lnTo>
                      <a:pt x="28646" y="149891"/>
                    </a:lnTo>
                    <a:cubicBezTo>
                      <a:pt x="12791" y="149891"/>
                      <a:pt x="0" y="137033"/>
                      <a:pt x="0" y="121245"/>
                    </a:cubicBezTo>
                    <a:lnTo>
                      <a:pt x="0" y="28646"/>
                    </a:lnTo>
                    <a:cubicBezTo>
                      <a:pt x="0" y="12791"/>
                      <a:pt x="12857" y="0"/>
                      <a:pt x="28646" y="0"/>
                    </a:cubicBezTo>
                    <a:lnTo>
                      <a:pt x="1758584" y="0"/>
                    </a:lnTo>
                    <a:cubicBezTo>
                      <a:pt x="1774439" y="0"/>
                      <a:pt x="1787230" y="12857"/>
                      <a:pt x="1787230" y="28646"/>
                    </a:cubicBezTo>
                    <a:lnTo>
                      <a:pt x="1787230" y="121245"/>
                    </a:lnTo>
                    <a:cubicBezTo>
                      <a:pt x="1787297" y="137033"/>
                      <a:pt x="1774439" y="149891"/>
                      <a:pt x="1758584" y="149891"/>
                    </a:cubicBezTo>
                    <a:close/>
                  </a:path>
                </a:pathLst>
              </a:custGeom>
              <a:solidFill>
                <a:srgbClr val="FFCE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64" name="Freeform 64"/>
            <p:cNvSpPr/>
            <p:nvPr/>
          </p:nvSpPr>
          <p:spPr>
            <a:xfrm>
              <a:off x="5288419" y="3072841"/>
              <a:ext cx="332693" cy="135010"/>
            </a:xfrm>
            <a:custGeom>
              <a:avLst/>
              <a:gdLst/>
              <a:ahLst/>
              <a:cxnLst/>
              <a:rect l="l" t="t" r="r" b="b"/>
              <a:pathLst>
                <a:path w="527282" h="213977">
                  <a:moveTo>
                    <a:pt x="489643" y="213977"/>
                  </a:moveTo>
                  <a:lnTo>
                    <a:pt x="37639" y="213977"/>
                  </a:lnTo>
                  <a:cubicBezTo>
                    <a:pt x="16854" y="213977"/>
                    <a:pt x="0" y="197123"/>
                    <a:pt x="0" y="176338"/>
                  </a:cubicBezTo>
                  <a:lnTo>
                    <a:pt x="0" y="37639"/>
                  </a:lnTo>
                  <a:cubicBezTo>
                    <a:pt x="0" y="16854"/>
                    <a:pt x="16854" y="0"/>
                    <a:pt x="37639" y="0"/>
                  </a:cubicBezTo>
                  <a:lnTo>
                    <a:pt x="489643" y="0"/>
                  </a:lnTo>
                  <a:cubicBezTo>
                    <a:pt x="510428" y="0"/>
                    <a:pt x="527282" y="16854"/>
                    <a:pt x="527282" y="37639"/>
                  </a:cubicBezTo>
                  <a:lnTo>
                    <a:pt x="527282" y="176338"/>
                  </a:lnTo>
                  <a:cubicBezTo>
                    <a:pt x="527282" y="197123"/>
                    <a:pt x="510428" y="213977"/>
                    <a:pt x="489643" y="213977"/>
                  </a:cubicBez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757288" y="4235732"/>
              <a:ext cx="271198" cy="370900"/>
            </a:xfrm>
            <a:custGeom>
              <a:avLst/>
              <a:gdLst/>
              <a:ahLst/>
              <a:cxnLst/>
              <a:rect l="l" t="t" r="r" b="b"/>
              <a:pathLst>
                <a:path w="429819" h="587837">
                  <a:moveTo>
                    <a:pt x="399975" y="587838"/>
                  </a:moveTo>
                  <a:lnTo>
                    <a:pt x="29845" y="587838"/>
                  </a:lnTo>
                  <a:cubicBezTo>
                    <a:pt x="13390" y="587838"/>
                    <a:pt x="0" y="574514"/>
                    <a:pt x="0" y="557993"/>
                  </a:cubicBezTo>
                  <a:lnTo>
                    <a:pt x="0" y="29845"/>
                  </a:lnTo>
                  <a:cubicBezTo>
                    <a:pt x="0" y="13390"/>
                    <a:pt x="13324" y="0"/>
                    <a:pt x="29845" y="0"/>
                  </a:cubicBezTo>
                  <a:lnTo>
                    <a:pt x="399975" y="0"/>
                  </a:lnTo>
                  <a:cubicBezTo>
                    <a:pt x="416430" y="0"/>
                    <a:pt x="429820" y="13324"/>
                    <a:pt x="429820" y="29845"/>
                  </a:cubicBezTo>
                  <a:lnTo>
                    <a:pt x="429820" y="557993"/>
                  </a:lnTo>
                  <a:cubicBezTo>
                    <a:pt x="429753" y="574514"/>
                    <a:pt x="416430" y="587838"/>
                    <a:pt x="399975" y="5878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4757287" y="4235772"/>
              <a:ext cx="271198" cy="370859"/>
            </a:xfrm>
            <a:custGeom>
              <a:avLst/>
              <a:gdLst/>
              <a:ahLst/>
              <a:cxnLst/>
              <a:rect l="l" t="t" r="r" b="b"/>
              <a:pathLst>
                <a:path w="429819" h="587771">
                  <a:moveTo>
                    <a:pt x="399975" y="0"/>
                  </a:moveTo>
                  <a:lnTo>
                    <a:pt x="370730" y="0"/>
                  </a:lnTo>
                  <a:lnTo>
                    <a:pt x="370730" y="152755"/>
                  </a:lnTo>
                  <a:cubicBezTo>
                    <a:pt x="370730" y="353875"/>
                    <a:pt x="207715" y="516890"/>
                    <a:pt x="6595" y="516890"/>
                  </a:cubicBezTo>
                  <a:lnTo>
                    <a:pt x="0" y="516890"/>
                  </a:lnTo>
                  <a:lnTo>
                    <a:pt x="0" y="557926"/>
                  </a:lnTo>
                  <a:cubicBezTo>
                    <a:pt x="0" y="574381"/>
                    <a:pt x="13324" y="587771"/>
                    <a:pt x="29845" y="587771"/>
                  </a:cubicBezTo>
                  <a:lnTo>
                    <a:pt x="399975" y="587771"/>
                  </a:lnTo>
                  <a:cubicBezTo>
                    <a:pt x="416430" y="587771"/>
                    <a:pt x="429820" y="574448"/>
                    <a:pt x="429820" y="557926"/>
                  </a:cubicBezTo>
                  <a:lnTo>
                    <a:pt x="429820" y="29778"/>
                  </a:lnTo>
                  <a:cubicBezTo>
                    <a:pt x="429753" y="13390"/>
                    <a:pt x="416430" y="0"/>
                    <a:pt x="399975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260297" y="3096084"/>
              <a:ext cx="309238" cy="29380"/>
            </a:xfrm>
            <a:custGeom>
              <a:avLst/>
              <a:gdLst/>
              <a:ahLst/>
              <a:cxnLst/>
              <a:rect l="l" t="t" r="r" b="b"/>
              <a:pathLst>
                <a:path w="490109" h="46565">
                  <a:moveTo>
                    <a:pt x="482715" y="46566"/>
                  </a:moveTo>
                  <a:lnTo>
                    <a:pt x="7395" y="46566"/>
                  </a:lnTo>
                  <a:cubicBezTo>
                    <a:pt x="3331" y="46566"/>
                    <a:pt x="0" y="43235"/>
                    <a:pt x="0" y="39171"/>
                  </a:cubicBezTo>
                  <a:lnTo>
                    <a:pt x="0" y="7395"/>
                  </a:lnTo>
                  <a:cubicBezTo>
                    <a:pt x="0" y="3331"/>
                    <a:pt x="3331" y="0"/>
                    <a:pt x="7395" y="0"/>
                  </a:cubicBezTo>
                  <a:lnTo>
                    <a:pt x="482715" y="0"/>
                  </a:lnTo>
                  <a:cubicBezTo>
                    <a:pt x="486778" y="0"/>
                    <a:pt x="490109" y="3331"/>
                    <a:pt x="490109" y="7395"/>
                  </a:cubicBezTo>
                  <a:lnTo>
                    <a:pt x="490109" y="39171"/>
                  </a:lnTo>
                  <a:cubicBezTo>
                    <a:pt x="490109" y="43302"/>
                    <a:pt x="486778" y="46566"/>
                    <a:pt x="482715" y="46566"/>
                  </a:cubicBezTo>
                  <a:close/>
                </a:path>
              </a:pathLst>
            </a:custGeom>
            <a:solidFill>
              <a:srgbClr val="ADD3D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5260297" y="3142700"/>
              <a:ext cx="188896" cy="29380"/>
            </a:xfrm>
            <a:custGeom>
              <a:avLst/>
              <a:gdLst/>
              <a:ahLst/>
              <a:cxnLst/>
              <a:rect l="l" t="t" r="r" b="b"/>
              <a:pathLst>
                <a:path w="299381" h="46565">
                  <a:moveTo>
                    <a:pt x="291987" y="46566"/>
                  </a:moveTo>
                  <a:lnTo>
                    <a:pt x="7395" y="46566"/>
                  </a:lnTo>
                  <a:cubicBezTo>
                    <a:pt x="3331" y="46566"/>
                    <a:pt x="0" y="43235"/>
                    <a:pt x="0" y="39171"/>
                  </a:cubicBezTo>
                  <a:lnTo>
                    <a:pt x="0" y="7395"/>
                  </a:lnTo>
                  <a:cubicBezTo>
                    <a:pt x="0" y="3331"/>
                    <a:pt x="3331" y="0"/>
                    <a:pt x="7395" y="0"/>
                  </a:cubicBezTo>
                  <a:lnTo>
                    <a:pt x="291987" y="0"/>
                  </a:lnTo>
                  <a:cubicBezTo>
                    <a:pt x="296051" y="0"/>
                    <a:pt x="299382" y="3331"/>
                    <a:pt x="299382" y="7395"/>
                  </a:cubicBezTo>
                  <a:lnTo>
                    <a:pt x="299382" y="39171"/>
                  </a:lnTo>
                  <a:cubicBezTo>
                    <a:pt x="299382" y="43235"/>
                    <a:pt x="296051" y="46566"/>
                    <a:pt x="291987" y="46566"/>
                  </a:cubicBezTo>
                  <a:close/>
                </a:path>
              </a:pathLst>
            </a:custGeom>
            <a:solidFill>
              <a:srgbClr val="ADD3D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513169" y="3429450"/>
              <a:ext cx="112732" cy="112732"/>
            </a:xfrm>
            <a:custGeom>
              <a:avLst/>
              <a:gdLst/>
              <a:ahLst/>
              <a:cxnLst/>
              <a:rect l="l" t="t" r="r" b="b"/>
              <a:pathLst>
                <a:path w="178669" h="178669">
                  <a:moveTo>
                    <a:pt x="178670" y="89335"/>
                  </a:moveTo>
                  <a:cubicBezTo>
                    <a:pt x="178670" y="138673"/>
                    <a:pt x="138673" y="178670"/>
                    <a:pt x="89335" y="178670"/>
                  </a:cubicBezTo>
                  <a:cubicBezTo>
                    <a:pt x="39997" y="178670"/>
                    <a:pt x="0" y="138673"/>
                    <a:pt x="0" y="89335"/>
                  </a:cubicBezTo>
                  <a:cubicBezTo>
                    <a:pt x="0" y="39997"/>
                    <a:pt x="39997" y="0"/>
                    <a:pt x="89335" y="0"/>
                  </a:cubicBezTo>
                  <a:cubicBezTo>
                    <a:pt x="138673" y="0"/>
                    <a:pt x="178670" y="39997"/>
                    <a:pt x="178670" y="89335"/>
                  </a:cubicBezTo>
                  <a:close/>
                </a:path>
              </a:pathLst>
            </a:custGeom>
            <a:solidFill>
              <a:srgbClr val="3C914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5504552" y="3417176"/>
              <a:ext cx="112732" cy="112732"/>
            </a:xfrm>
            <a:custGeom>
              <a:avLst/>
              <a:gdLst/>
              <a:ahLst/>
              <a:cxnLst/>
              <a:rect l="l" t="t" r="r" b="b"/>
              <a:pathLst>
                <a:path w="178669" h="178669">
                  <a:moveTo>
                    <a:pt x="178670" y="89335"/>
                  </a:moveTo>
                  <a:cubicBezTo>
                    <a:pt x="178670" y="138673"/>
                    <a:pt x="138673" y="178670"/>
                    <a:pt x="89335" y="178670"/>
                  </a:cubicBezTo>
                  <a:cubicBezTo>
                    <a:pt x="39997" y="178670"/>
                    <a:pt x="0" y="138673"/>
                    <a:pt x="0" y="89335"/>
                  </a:cubicBezTo>
                  <a:cubicBezTo>
                    <a:pt x="0" y="39997"/>
                    <a:pt x="39997" y="0"/>
                    <a:pt x="89335" y="0"/>
                  </a:cubicBezTo>
                  <a:cubicBezTo>
                    <a:pt x="138673" y="0"/>
                    <a:pt x="178670" y="39997"/>
                    <a:pt x="178670" y="89335"/>
                  </a:cubicBez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6798040" y="2977761"/>
              <a:ext cx="1241618" cy="109958"/>
            </a:xfrm>
            <a:custGeom>
              <a:avLst/>
              <a:gdLst/>
              <a:ahLst/>
              <a:cxnLst/>
              <a:rect l="l" t="t" r="r" b="b"/>
              <a:pathLst>
                <a:path w="1967831" h="174272">
                  <a:moveTo>
                    <a:pt x="1967832" y="174273"/>
                  </a:moveTo>
                  <a:lnTo>
                    <a:pt x="0" y="174273"/>
                  </a:lnTo>
                  <a:lnTo>
                    <a:pt x="0" y="45500"/>
                  </a:lnTo>
                  <a:cubicBezTo>
                    <a:pt x="0" y="20385"/>
                    <a:pt x="20385" y="0"/>
                    <a:pt x="45500" y="0"/>
                  </a:cubicBezTo>
                  <a:lnTo>
                    <a:pt x="1922332" y="0"/>
                  </a:lnTo>
                  <a:cubicBezTo>
                    <a:pt x="1947447" y="0"/>
                    <a:pt x="1967832" y="20385"/>
                    <a:pt x="1967832" y="45500"/>
                  </a:cubicBezTo>
                  <a:lnTo>
                    <a:pt x="1967832" y="174273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7598268" y="2934424"/>
              <a:ext cx="88101" cy="88102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2" y="69816"/>
                  </a:moveTo>
                  <a:cubicBezTo>
                    <a:pt x="139632" y="108374"/>
                    <a:pt x="108374" y="139632"/>
                    <a:pt x="69816" y="139632"/>
                  </a:cubicBezTo>
                  <a:cubicBezTo>
                    <a:pt x="31258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2" y="31258"/>
                    <a:pt x="139632" y="69816"/>
                  </a:cubicBezTo>
                  <a:close/>
                </a:path>
              </a:pathLst>
            </a:custGeom>
            <a:solidFill>
              <a:srgbClr val="FFCE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7728235" y="2934424"/>
              <a:ext cx="88101" cy="88102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1" y="69816"/>
                  </a:moveTo>
                  <a:cubicBezTo>
                    <a:pt x="139631" y="108374"/>
                    <a:pt x="108374" y="139632"/>
                    <a:pt x="69816" y="139632"/>
                  </a:cubicBezTo>
                  <a:cubicBezTo>
                    <a:pt x="31257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1" y="31258"/>
                    <a:pt x="139631" y="698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7858245" y="2934424"/>
              <a:ext cx="88101" cy="88101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1" y="69816"/>
                  </a:moveTo>
                  <a:cubicBezTo>
                    <a:pt x="139631" y="108374"/>
                    <a:pt x="108374" y="139632"/>
                    <a:pt x="69816" y="139632"/>
                  </a:cubicBezTo>
                  <a:cubicBezTo>
                    <a:pt x="31257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1" y="31258"/>
                    <a:pt x="139631" y="69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6269558" y="3993996"/>
              <a:ext cx="169815" cy="134169"/>
            </a:xfrm>
            <a:custGeom>
              <a:avLst/>
              <a:gdLst/>
              <a:ahLst/>
              <a:cxnLst/>
              <a:rect l="l" t="t" r="r" b="b"/>
              <a:pathLst>
                <a:path w="269137" h="212644">
                  <a:moveTo>
                    <a:pt x="226835" y="212645"/>
                  </a:moveTo>
                  <a:lnTo>
                    <a:pt x="42302" y="212645"/>
                  </a:lnTo>
                  <a:cubicBezTo>
                    <a:pt x="18920" y="212645"/>
                    <a:pt x="0" y="193725"/>
                    <a:pt x="0" y="170342"/>
                  </a:cubicBezTo>
                  <a:lnTo>
                    <a:pt x="0" y="0"/>
                  </a:lnTo>
                  <a:lnTo>
                    <a:pt x="269137" y="0"/>
                  </a:lnTo>
                  <a:lnTo>
                    <a:pt x="269137" y="170342"/>
                  </a:lnTo>
                  <a:cubicBezTo>
                    <a:pt x="269204" y="193659"/>
                    <a:pt x="250218" y="212645"/>
                    <a:pt x="226835" y="21264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grpSp>
          <p:nvGrpSpPr>
            <p:cNvPr id="76" name="Group 76"/>
            <p:cNvGrpSpPr/>
            <p:nvPr/>
          </p:nvGrpSpPr>
          <p:grpSpPr>
            <a:xfrm>
              <a:off x="5802679" y="4079452"/>
              <a:ext cx="826898" cy="508770"/>
              <a:chOff x="5659962" y="3975400"/>
              <a:chExt cx="1310545" cy="806345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5659962" y="3975400"/>
                <a:ext cx="1310545" cy="741259"/>
              </a:xfrm>
              <a:custGeom>
                <a:avLst/>
                <a:gdLst/>
                <a:ahLst/>
                <a:cxnLst/>
                <a:rect l="l" t="t" r="r" b="b"/>
                <a:pathLst>
                  <a:path w="1310545" h="741259">
                    <a:moveTo>
                      <a:pt x="41859" y="0"/>
                    </a:moveTo>
                    <a:cubicBezTo>
                      <a:pt x="1267299" y="0"/>
                      <a:pt x="1267299" y="0"/>
                      <a:pt x="1267299" y="0"/>
                    </a:cubicBezTo>
                    <a:cubicBezTo>
                      <a:pt x="1294079" y="0"/>
                      <a:pt x="1313665" y="23183"/>
                      <a:pt x="1310134" y="49897"/>
                    </a:cubicBezTo>
                    <a:cubicBezTo>
                      <a:pt x="1179895" y="741260"/>
                      <a:pt x="1179895" y="741260"/>
                      <a:pt x="1179895" y="741260"/>
                    </a:cubicBezTo>
                    <a:cubicBezTo>
                      <a:pt x="115005" y="741260"/>
                      <a:pt x="115005" y="741260"/>
                      <a:pt x="115005" y="741260"/>
                    </a:cubicBezTo>
                    <a:cubicBezTo>
                      <a:pt x="822" y="49897"/>
                      <a:pt x="822" y="49897"/>
                      <a:pt x="822" y="49897"/>
                    </a:cubicBezTo>
                    <a:cubicBezTo>
                      <a:pt x="-4508" y="23116"/>
                      <a:pt x="16877" y="0"/>
                      <a:pt x="41859" y="0"/>
                    </a:cubicBezTo>
                    <a:lnTo>
                      <a:pt x="41859" y="0"/>
                    </a:lnTo>
                    <a:close/>
                  </a:path>
                </a:pathLst>
              </a:custGeom>
              <a:solidFill>
                <a:srgbClr val="DEF0F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5775233" y="4716660"/>
                <a:ext cx="1066555" cy="65085"/>
              </a:xfrm>
              <a:custGeom>
                <a:avLst/>
                <a:gdLst/>
                <a:ahLst/>
                <a:cxnLst/>
                <a:rect l="l" t="t" r="r" b="b"/>
                <a:pathLst>
                  <a:path w="1066555" h="65085">
                    <a:moveTo>
                      <a:pt x="1023787" y="65086"/>
                    </a:moveTo>
                    <a:cubicBezTo>
                      <a:pt x="42835" y="65086"/>
                      <a:pt x="42835" y="65086"/>
                      <a:pt x="42835" y="65086"/>
                    </a:cubicBezTo>
                    <a:cubicBezTo>
                      <a:pt x="17854" y="65086"/>
                      <a:pt x="0" y="47032"/>
                      <a:pt x="0" y="217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66556" y="0"/>
                      <a:pt x="1066556" y="0"/>
                      <a:pt x="1066556" y="0"/>
                    </a:cubicBezTo>
                    <a:cubicBezTo>
                      <a:pt x="1066556" y="21717"/>
                      <a:pt x="1066556" y="21717"/>
                      <a:pt x="1066556" y="21717"/>
                    </a:cubicBezTo>
                    <a:cubicBezTo>
                      <a:pt x="1066622" y="46966"/>
                      <a:pt x="1046970" y="65086"/>
                      <a:pt x="1023787" y="65086"/>
                    </a:cubicBezTo>
                    <a:lnTo>
                      <a:pt x="1023787" y="65086"/>
                    </a:lnTo>
                    <a:close/>
                  </a:path>
                </a:pathLst>
              </a:custGeom>
              <a:solidFill>
                <a:srgbClr val="ADD3D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79" name="Freeform 79"/>
            <p:cNvSpPr/>
            <p:nvPr/>
          </p:nvSpPr>
          <p:spPr>
            <a:xfrm>
              <a:off x="6151427" y="4256145"/>
              <a:ext cx="129377" cy="129377"/>
            </a:xfrm>
            <a:custGeom>
              <a:avLst/>
              <a:gdLst/>
              <a:ahLst/>
              <a:cxnLst/>
              <a:rect l="l" t="t" r="r" b="b"/>
              <a:pathLst>
                <a:path w="205050" h="205050">
                  <a:moveTo>
                    <a:pt x="205050" y="102525"/>
                  </a:moveTo>
                  <a:cubicBezTo>
                    <a:pt x="205050" y="159148"/>
                    <a:pt x="159148" y="205051"/>
                    <a:pt x="102525" y="205051"/>
                  </a:cubicBezTo>
                  <a:cubicBezTo>
                    <a:pt x="45902" y="205051"/>
                    <a:pt x="0" y="159148"/>
                    <a:pt x="0" y="102525"/>
                  </a:cubicBezTo>
                  <a:cubicBezTo>
                    <a:pt x="0" y="45902"/>
                    <a:pt x="45902" y="0"/>
                    <a:pt x="102525" y="0"/>
                  </a:cubicBezTo>
                  <a:cubicBezTo>
                    <a:pt x="159148" y="0"/>
                    <a:pt x="205050" y="45902"/>
                    <a:pt x="205050" y="1025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2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Data Integration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89650" y="1732499"/>
            <a:ext cx="5721354" cy="3393001"/>
            <a:chOff x="1820863" y="1717676"/>
            <a:chExt cx="7481887" cy="4437063"/>
          </a:xfrm>
        </p:grpSpPr>
        <p:sp>
          <p:nvSpPr>
            <p:cNvPr id="4" name="AutoShape 4"/>
            <p:cNvSpPr/>
            <p:nvPr/>
          </p:nvSpPr>
          <p:spPr>
            <a:xfrm>
              <a:off x="1820863" y="5216526"/>
              <a:ext cx="7481887" cy="322263"/>
            </a:xfrm>
            <a:prstGeom prst="ellipse">
              <a:avLst/>
            </a:prstGeom>
            <a:solidFill>
              <a:srgbClr val="778495">
                <a:alpha val="15000"/>
              </a:srgbClr>
            </a:solidFill>
            <a:ln cap="flat" cmpd="sng">
              <a:prstDash val="solid"/>
            </a:ln>
          </p:spPr>
          <p:txBody>
            <a:bodyPr vert="horz" lIns="18000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5634038" y="3217863"/>
              <a:ext cx="738187" cy="941388"/>
            </a:xfrm>
            <a:custGeom>
              <a:avLst/>
              <a:gdLst/>
              <a:ahLst/>
              <a:cxnLst/>
              <a:rect l="l" t="t" r="r" b="b"/>
              <a:pathLst>
                <a:path w="258" h="329">
                  <a:moveTo>
                    <a:pt x="122" y="0"/>
                  </a:moveTo>
                  <a:cubicBezTo>
                    <a:pt x="122" y="0"/>
                    <a:pt x="258" y="260"/>
                    <a:pt x="148" y="295"/>
                  </a:cubicBezTo>
                  <a:cubicBezTo>
                    <a:pt x="37" y="329"/>
                    <a:pt x="0" y="254"/>
                    <a:pt x="0" y="254"/>
                  </a:cubicBezTo>
                  <a:cubicBezTo>
                    <a:pt x="3" y="33"/>
                    <a:pt x="3" y="33"/>
                    <a:pt x="3" y="33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2757488" y="5035551"/>
              <a:ext cx="5373687" cy="260350"/>
            </a:xfrm>
            <a:custGeom>
              <a:avLst/>
              <a:gdLst/>
              <a:ahLst/>
              <a:cxnLst/>
              <a:rect l="l" t="t" r="r" b="b"/>
              <a:pathLst>
                <a:path w="1881" h="91">
                  <a:moveTo>
                    <a:pt x="1835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20" y="91"/>
                    <a:pt x="0" y="71"/>
                    <a:pt x="0" y="46"/>
                  </a:cubicBezTo>
                  <a:cubicBezTo>
                    <a:pt x="0" y="20"/>
                    <a:pt x="20" y="0"/>
                    <a:pt x="46" y="0"/>
                  </a:cubicBezTo>
                  <a:cubicBezTo>
                    <a:pt x="1835" y="0"/>
                    <a:pt x="1835" y="0"/>
                    <a:pt x="1835" y="0"/>
                  </a:cubicBezTo>
                  <a:cubicBezTo>
                    <a:pt x="1860" y="0"/>
                    <a:pt x="1881" y="20"/>
                    <a:pt x="1881" y="46"/>
                  </a:cubicBezTo>
                  <a:cubicBezTo>
                    <a:pt x="1881" y="71"/>
                    <a:pt x="1860" y="91"/>
                    <a:pt x="1835" y="91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7127875" y="3014663"/>
              <a:ext cx="1714500" cy="1433513"/>
            </a:xfrm>
            <a:custGeom>
              <a:avLst/>
              <a:gdLst/>
              <a:ahLst/>
              <a:cxnLst/>
              <a:rect l="l" t="t" r="r" b="b"/>
              <a:pathLst>
                <a:path w="600" h="501">
                  <a:moveTo>
                    <a:pt x="252" y="493"/>
                  </a:moveTo>
                  <a:cubicBezTo>
                    <a:pt x="252" y="493"/>
                    <a:pt x="0" y="190"/>
                    <a:pt x="26" y="176"/>
                  </a:cubicBezTo>
                  <a:cubicBezTo>
                    <a:pt x="51" y="162"/>
                    <a:pt x="152" y="295"/>
                    <a:pt x="152" y="295"/>
                  </a:cubicBezTo>
                  <a:cubicBezTo>
                    <a:pt x="152" y="295"/>
                    <a:pt x="38" y="74"/>
                    <a:pt x="56" y="65"/>
                  </a:cubicBezTo>
                  <a:cubicBezTo>
                    <a:pt x="74" y="56"/>
                    <a:pt x="265" y="419"/>
                    <a:pt x="265" y="419"/>
                  </a:cubicBezTo>
                  <a:cubicBezTo>
                    <a:pt x="265" y="419"/>
                    <a:pt x="207" y="14"/>
                    <a:pt x="228" y="7"/>
                  </a:cubicBezTo>
                  <a:cubicBezTo>
                    <a:pt x="250" y="0"/>
                    <a:pt x="314" y="411"/>
                    <a:pt x="314" y="411"/>
                  </a:cubicBezTo>
                  <a:cubicBezTo>
                    <a:pt x="314" y="411"/>
                    <a:pt x="365" y="80"/>
                    <a:pt x="389" y="98"/>
                  </a:cubicBezTo>
                  <a:cubicBezTo>
                    <a:pt x="414" y="115"/>
                    <a:pt x="366" y="404"/>
                    <a:pt x="366" y="404"/>
                  </a:cubicBezTo>
                  <a:cubicBezTo>
                    <a:pt x="366" y="404"/>
                    <a:pt x="473" y="167"/>
                    <a:pt x="469" y="203"/>
                  </a:cubicBezTo>
                  <a:cubicBezTo>
                    <a:pt x="465" y="238"/>
                    <a:pt x="423" y="412"/>
                    <a:pt x="423" y="412"/>
                  </a:cubicBezTo>
                  <a:cubicBezTo>
                    <a:pt x="423" y="412"/>
                    <a:pt x="600" y="110"/>
                    <a:pt x="595" y="160"/>
                  </a:cubicBezTo>
                  <a:cubicBezTo>
                    <a:pt x="590" y="209"/>
                    <a:pt x="434" y="501"/>
                    <a:pt x="434" y="501"/>
                  </a:cubicBezTo>
                  <a:lnTo>
                    <a:pt x="252" y="493"/>
                  </a:lnTo>
                  <a:close/>
                </a:path>
              </a:pathLst>
            </a:custGeom>
            <a:solidFill>
              <a:srgbClr val="83997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7562850" y="4327526"/>
              <a:ext cx="900112" cy="985838"/>
            </a:xfrm>
            <a:custGeom>
              <a:avLst/>
              <a:gdLst/>
              <a:ahLst/>
              <a:cxnLst/>
              <a:rect l="l" t="t" r="r" b="b"/>
              <a:pathLst>
                <a:path w="315" h="345">
                  <a:moveTo>
                    <a:pt x="58" y="345"/>
                  </a:moveTo>
                  <a:cubicBezTo>
                    <a:pt x="265" y="342"/>
                    <a:pt x="265" y="342"/>
                    <a:pt x="265" y="342"/>
                  </a:cubicBezTo>
                  <a:cubicBezTo>
                    <a:pt x="276" y="342"/>
                    <a:pt x="285" y="334"/>
                    <a:pt x="286" y="324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5" y="10"/>
                    <a:pt x="305" y="0"/>
                    <a:pt x="29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0" y="4"/>
                    <a:pt x="0" y="14"/>
                    <a:pt x="1" y="26"/>
                  </a:cubicBezTo>
                  <a:cubicBezTo>
                    <a:pt x="36" y="327"/>
                    <a:pt x="36" y="327"/>
                    <a:pt x="36" y="327"/>
                  </a:cubicBezTo>
                  <a:cubicBezTo>
                    <a:pt x="38" y="337"/>
                    <a:pt x="47" y="345"/>
                    <a:pt x="58" y="345"/>
                  </a:cubicBezTo>
                  <a:close/>
                </a:path>
              </a:pathLst>
            </a:custGeom>
            <a:solidFill>
              <a:srgbClr val="EA983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7691438" y="4327526"/>
              <a:ext cx="903287" cy="985838"/>
            </a:xfrm>
            <a:custGeom>
              <a:avLst/>
              <a:gdLst/>
              <a:ahLst/>
              <a:cxnLst/>
              <a:rect l="l" t="t" r="r" b="b"/>
              <a:pathLst>
                <a:path w="316" h="345">
                  <a:moveTo>
                    <a:pt x="59" y="344"/>
                  </a:moveTo>
                  <a:cubicBezTo>
                    <a:pt x="266" y="342"/>
                    <a:pt x="266" y="342"/>
                    <a:pt x="266" y="342"/>
                  </a:cubicBezTo>
                  <a:cubicBezTo>
                    <a:pt x="277" y="342"/>
                    <a:pt x="286" y="334"/>
                    <a:pt x="287" y="323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6" y="10"/>
                    <a:pt x="306" y="0"/>
                    <a:pt x="29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0" y="3"/>
                    <a:pt x="0" y="14"/>
                    <a:pt x="2" y="26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38" y="337"/>
                    <a:pt x="48" y="345"/>
                    <a:pt x="59" y="344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43488" y="3975101"/>
              <a:ext cx="574675" cy="1112838"/>
            </a:xfrm>
            <a:custGeom>
              <a:avLst/>
              <a:gdLst/>
              <a:ahLst/>
              <a:cxnLst/>
              <a:rect l="l" t="t" r="r" b="b"/>
              <a:pathLst>
                <a:path w="362" h="701">
                  <a:moveTo>
                    <a:pt x="324" y="701"/>
                  </a:moveTo>
                  <a:lnTo>
                    <a:pt x="3" y="701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24" y="70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29723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460" y="57"/>
                  </a:moveTo>
                  <a:cubicBezTo>
                    <a:pt x="460" y="57"/>
                    <a:pt x="48" y="166"/>
                    <a:pt x="24" y="323"/>
                  </a:cubicBezTo>
                  <a:cubicBezTo>
                    <a:pt x="0" y="481"/>
                    <a:pt x="273" y="519"/>
                    <a:pt x="411" y="528"/>
                  </a:cubicBezTo>
                  <a:cubicBezTo>
                    <a:pt x="550" y="538"/>
                    <a:pt x="611" y="478"/>
                    <a:pt x="611" y="478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460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38638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229" y="57"/>
                  </a:moveTo>
                  <a:cubicBezTo>
                    <a:pt x="229" y="57"/>
                    <a:pt x="641" y="166"/>
                    <a:pt x="665" y="323"/>
                  </a:cubicBezTo>
                  <a:cubicBezTo>
                    <a:pt x="689" y="481"/>
                    <a:pt x="386" y="519"/>
                    <a:pt x="248" y="528"/>
                  </a:cubicBezTo>
                  <a:cubicBezTo>
                    <a:pt x="110" y="538"/>
                    <a:pt x="93" y="465"/>
                    <a:pt x="93" y="46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9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471988" y="2532063"/>
              <a:ext cx="1387475" cy="1670050"/>
            </a:xfrm>
            <a:custGeom>
              <a:avLst/>
              <a:gdLst/>
              <a:ahLst/>
              <a:cxnLst/>
              <a:rect l="l" t="t" r="r" b="b"/>
              <a:pathLst>
                <a:path w="486" h="584">
                  <a:moveTo>
                    <a:pt x="486" y="547"/>
                  </a:moveTo>
                  <a:cubicBezTo>
                    <a:pt x="486" y="547"/>
                    <a:pt x="465" y="80"/>
                    <a:pt x="361" y="42"/>
                  </a:cubicBezTo>
                  <a:cubicBezTo>
                    <a:pt x="248" y="0"/>
                    <a:pt x="72" y="27"/>
                    <a:pt x="36" y="92"/>
                  </a:cubicBezTo>
                  <a:cubicBezTo>
                    <a:pt x="0" y="157"/>
                    <a:pt x="68" y="558"/>
                    <a:pt x="68" y="558"/>
                  </a:cubicBezTo>
                  <a:cubicBezTo>
                    <a:pt x="68" y="558"/>
                    <a:pt x="292" y="584"/>
                    <a:pt x="486" y="547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968875" y="2424113"/>
              <a:ext cx="303212" cy="347663"/>
            </a:xfrm>
            <a:custGeom>
              <a:avLst/>
              <a:gdLst/>
              <a:ahLst/>
              <a:cxnLst/>
              <a:rect l="l" t="t" r="r" b="b"/>
              <a:pathLst>
                <a:path w="106" h="122">
                  <a:moveTo>
                    <a:pt x="8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6" y="108"/>
                    <a:pt x="53" y="116"/>
                  </a:cubicBezTo>
                  <a:cubicBezTo>
                    <a:pt x="88" y="122"/>
                    <a:pt x="106" y="113"/>
                    <a:pt x="106" y="11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032375" y="2438401"/>
              <a:ext cx="236537" cy="190500"/>
            </a:xfrm>
            <a:custGeom>
              <a:avLst/>
              <a:gdLst/>
              <a:ahLst/>
              <a:cxnLst/>
              <a:rect l="l" t="t" r="r" b="b"/>
              <a:pathLst>
                <a:path w="83" h="67">
                  <a:moveTo>
                    <a:pt x="0" y="0"/>
                  </a:moveTo>
                  <a:cubicBezTo>
                    <a:pt x="0" y="2"/>
                    <a:pt x="0" y="4"/>
                    <a:pt x="1" y="8"/>
                  </a:cubicBezTo>
                  <a:cubicBezTo>
                    <a:pt x="15" y="49"/>
                    <a:pt x="63" y="63"/>
                    <a:pt x="83" y="67"/>
                  </a:cubicBezTo>
                  <a:cubicBezTo>
                    <a:pt x="83" y="27"/>
                    <a:pt x="83" y="27"/>
                    <a:pt x="83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814888" y="1717676"/>
              <a:ext cx="647700" cy="889000"/>
            </a:xfrm>
            <a:custGeom>
              <a:avLst/>
              <a:gdLst/>
              <a:ahLst/>
              <a:cxnLst/>
              <a:rect l="l" t="t" r="r" b="b"/>
              <a:pathLst>
                <a:path w="227" h="311">
                  <a:moveTo>
                    <a:pt x="195" y="97"/>
                  </a:moveTo>
                  <a:cubicBezTo>
                    <a:pt x="195" y="97"/>
                    <a:pt x="227" y="202"/>
                    <a:pt x="205" y="257"/>
                  </a:cubicBezTo>
                  <a:cubicBezTo>
                    <a:pt x="182" y="311"/>
                    <a:pt x="132" y="296"/>
                    <a:pt x="103" y="282"/>
                  </a:cubicBezTo>
                  <a:cubicBezTo>
                    <a:pt x="74" y="267"/>
                    <a:pt x="62" y="247"/>
                    <a:pt x="62" y="247"/>
                  </a:cubicBezTo>
                  <a:cubicBezTo>
                    <a:pt x="62" y="247"/>
                    <a:pt x="32" y="253"/>
                    <a:pt x="16" y="225"/>
                  </a:cubicBezTo>
                  <a:cubicBezTo>
                    <a:pt x="0" y="196"/>
                    <a:pt x="15" y="167"/>
                    <a:pt x="32" y="162"/>
                  </a:cubicBezTo>
                  <a:cubicBezTo>
                    <a:pt x="49" y="156"/>
                    <a:pt x="68" y="170"/>
                    <a:pt x="68" y="170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6" y="140"/>
                    <a:pt x="137" y="0"/>
                    <a:pt x="195" y="97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297488" y="2217738"/>
              <a:ext cx="53975" cy="139700"/>
            </a:xfrm>
            <a:custGeom>
              <a:avLst/>
              <a:gdLst/>
              <a:ahLst/>
              <a:cxnLst/>
              <a:rect l="l" t="t" r="r" b="b"/>
              <a:pathLst>
                <a:path w="19" h="49">
                  <a:moveTo>
                    <a:pt x="7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4" y="48"/>
                    <a:pt x="3" y="46"/>
                    <a:pt x="4" y="44"/>
                  </a:cubicBezTo>
                  <a:cubicBezTo>
                    <a:pt x="12" y="27"/>
                    <a:pt x="1" y="5"/>
                    <a:pt x="0" y="5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19" y="26"/>
                    <a:pt x="10" y="47"/>
                  </a:cubicBezTo>
                  <a:cubicBezTo>
                    <a:pt x="9" y="48"/>
                    <a:pt x="8" y="49"/>
                    <a:pt x="7" y="4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03788" y="2225676"/>
              <a:ext cx="87312" cy="112713"/>
            </a:xfrm>
            <a:custGeom>
              <a:avLst/>
              <a:gdLst/>
              <a:ahLst/>
              <a:cxnLst/>
              <a:rect l="l" t="t" r="r" b="b"/>
              <a:pathLst>
                <a:path w="31" h="39">
                  <a:moveTo>
                    <a:pt x="27" y="39"/>
                  </a:moveTo>
                  <a:cubicBezTo>
                    <a:pt x="26" y="39"/>
                    <a:pt x="25" y="38"/>
                    <a:pt x="24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1" y="35"/>
                    <a:pt x="30" y="37"/>
                    <a:pt x="29" y="38"/>
                  </a:cubicBezTo>
                  <a:cubicBezTo>
                    <a:pt x="28" y="39"/>
                    <a:pt x="28" y="39"/>
                    <a:pt x="27" y="3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891088" y="2286001"/>
              <a:ext cx="74612" cy="20638"/>
            </a:xfrm>
            <a:custGeom>
              <a:avLst/>
              <a:gdLst/>
              <a:ahLst/>
              <a:cxnLst/>
              <a:rect l="l" t="t" r="r" b="b"/>
              <a:pathLst>
                <a:path w="26" h="7">
                  <a:moveTo>
                    <a:pt x="3" y="7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6" y="3"/>
                  </a:cubicBezTo>
                  <a:cubicBezTo>
                    <a:pt x="26" y="5"/>
                    <a:pt x="24" y="6"/>
                    <a:pt x="2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832350" y="1725613"/>
              <a:ext cx="722312" cy="500063"/>
            </a:xfrm>
            <a:custGeom>
              <a:avLst/>
              <a:gdLst/>
              <a:ahLst/>
              <a:cxnLst/>
              <a:rect l="l" t="t" r="r" b="b"/>
              <a:pathLst>
                <a:path w="253" h="175">
                  <a:moveTo>
                    <a:pt x="62" y="167"/>
                  </a:moveTo>
                  <a:cubicBezTo>
                    <a:pt x="62" y="167"/>
                    <a:pt x="71" y="175"/>
                    <a:pt x="80" y="165"/>
                  </a:cubicBezTo>
                  <a:cubicBezTo>
                    <a:pt x="89" y="154"/>
                    <a:pt x="77" y="117"/>
                    <a:pt x="77" y="117"/>
                  </a:cubicBezTo>
                  <a:cubicBezTo>
                    <a:pt x="77" y="117"/>
                    <a:pt x="107" y="128"/>
                    <a:pt x="127" y="120"/>
                  </a:cubicBezTo>
                  <a:cubicBezTo>
                    <a:pt x="147" y="112"/>
                    <a:pt x="160" y="85"/>
                    <a:pt x="160" y="85"/>
                  </a:cubicBezTo>
                  <a:cubicBezTo>
                    <a:pt x="160" y="85"/>
                    <a:pt x="220" y="122"/>
                    <a:pt x="232" y="79"/>
                  </a:cubicBezTo>
                  <a:cubicBezTo>
                    <a:pt x="253" y="11"/>
                    <a:pt x="159" y="27"/>
                    <a:pt x="159" y="27"/>
                  </a:cubicBezTo>
                  <a:cubicBezTo>
                    <a:pt x="159" y="27"/>
                    <a:pt x="157" y="0"/>
                    <a:pt x="98" y="14"/>
                  </a:cubicBezTo>
                  <a:cubicBezTo>
                    <a:pt x="45" y="26"/>
                    <a:pt x="40" y="90"/>
                    <a:pt x="40" y="90"/>
                  </a:cubicBezTo>
                  <a:cubicBezTo>
                    <a:pt x="40" y="90"/>
                    <a:pt x="20" y="77"/>
                    <a:pt x="10" y="110"/>
                  </a:cubicBezTo>
                  <a:cubicBezTo>
                    <a:pt x="0" y="142"/>
                    <a:pt x="16" y="165"/>
                    <a:pt x="16" y="165"/>
                  </a:cubicBezTo>
                  <a:cubicBezTo>
                    <a:pt x="16" y="165"/>
                    <a:pt x="40" y="154"/>
                    <a:pt x="62" y="16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154613" y="2078038"/>
              <a:ext cx="82550" cy="47625"/>
            </a:xfrm>
            <a:custGeom>
              <a:avLst/>
              <a:gdLst/>
              <a:ahLst/>
              <a:cxnLst/>
              <a:rect l="l" t="t" r="r" b="b"/>
              <a:pathLst>
                <a:path w="29" h="17">
                  <a:moveTo>
                    <a:pt x="3" y="17"/>
                  </a:moveTo>
                  <a:cubicBezTo>
                    <a:pt x="3" y="17"/>
                    <a:pt x="2" y="17"/>
                    <a:pt x="1" y="17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9" y="0"/>
                    <a:pt x="25" y="5"/>
                    <a:pt x="26" y="6"/>
                  </a:cubicBezTo>
                  <a:cubicBezTo>
                    <a:pt x="28" y="6"/>
                    <a:pt x="29" y="8"/>
                    <a:pt x="28" y="10"/>
                  </a:cubicBezTo>
                  <a:cubicBezTo>
                    <a:pt x="27" y="11"/>
                    <a:pt x="26" y="12"/>
                    <a:pt x="24" y="12"/>
                  </a:cubicBezTo>
                  <a:cubicBezTo>
                    <a:pt x="23" y="12"/>
                    <a:pt x="12" y="8"/>
                    <a:pt x="6" y="16"/>
                  </a:cubicBezTo>
                  <a:cubicBezTo>
                    <a:pt x="5" y="17"/>
                    <a:pt x="4" y="17"/>
                    <a:pt x="3" y="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311775" y="2079626"/>
              <a:ext cx="85725" cy="41275"/>
            </a:xfrm>
            <a:custGeom>
              <a:avLst/>
              <a:gdLst/>
              <a:ahLst/>
              <a:cxnLst/>
              <a:rect l="l" t="t" r="r" b="b"/>
              <a:pathLst>
                <a:path w="30" h="14">
                  <a:moveTo>
                    <a:pt x="27" y="14"/>
                  </a:moveTo>
                  <a:cubicBezTo>
                    <a:pt x="26" y="14"/>
                    <a:pt x="25" y="14"/>
                    <a:pt x="24" y="13"/>
                  </a:cubicBezTo>
                  <a:cubicBezTo>
                    <a:pt x="23" y="11"/>
                    <a:pt x="18" y="7"/>
                    <a:pt x="13" y="7"/>
                  </a:cubicBezTo>
                  <a:cubicBezTo>
                    <a:pt x="10" y="7"/>
                    <a:pt x="8" y="8"/>
                    <a:pt x="6" y="10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4" y="2"/>
                    <a:pt x="8" y="0"/>
                    <a:pt x="13" y="0"/>
                  </a:cubicBezTo>
                  <a:cubicBezTo>
                    <a:pt x="21" y="0"/>
                    <a:pt x="29" y="9"/>
                    <a:pt x="29" y="9"/>
                  </a:cubicBezTo>
                  <a:cubicBezTo>
                    <a:pt x="30" y="10"/>
                    <a:pt x="30" y="12"/>
                    <a:pt x="29" y="13"/>
                  </a:cubicBezTo>
                  <a:cubicBezTo>
                    <a:pt x="28" y="14"/>
                    <a:pt x="27" y="14"/>
                    <a:pt x="27" y="1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503863" y="2652713"/>
              <a:ext cx="598487" cy="1065213"/>
            </a:xfrm>
            <a:custGeom>
              <a:avLst/>
              <a:gdLst/>
              <a:ahLst/>
              <a:cxnLst/>
              <a:rect l="l" t="t" r="r" b="b"/>
              <a:pathLst>
                <a:path w="210" h="373">
                  <a:moveTo>
                    <a:pt x="210" y="252"/>
                  </a:moveTo>
                  <a:cubicBezTo>
                    <a:pt x="210" y="252"/>
                    <a:pt x="158" y="278"/>
                    <a:pt x="103" y="324"/>
                  </a:cubicBezTo>
                  <a:cubicBezTo>
                    <a:pt x="44" y="373"/>
                    <a:pt x="0" y="0"/>
                    <a:pt x="0" y="0"/>
                  </a:cubicBezTo>
                  <a:cubicBezTo>
                    <a:pt x="0" y="0"/>
                    <a:pt x="125" y="54"/>
                    <a:pt x="210" y="252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737225" y="3060701"/>
              <a:ext cx="82550" cy="503238"/>
            </a:xfrm>
            <a:custGeom>
              <a:avLst/>
              <a:gdLst/>
              <a:ahLst/>
              <a:cxnLst/>
              <a:rect l="l" t="t" r="r" b="b"/>
              <a:pathLst>
                <a:path w="29" h="176">
                  <a:moveTo>
                    <a:pt x="26" y="176"/>
                  </a:moveTo>
                  <a:cubicBezTo>
                    <a:pt x="24" y="176"/>
                    <a:pt x="23" y="174"/>
                    <a:pt x="23" y="173"/>
                  </a:cubicBezTo>
                  <a:cubicBezTo>
                    <a:pt x="20" y="108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27" y="107"/>
                    <a:pt x="29" y="172"/>
                  </a:cubicBezTo>
                  <a:cubicBezTo>
                    <a:pt x="29" y="174"/>
                    <a:pt x="28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940300" y="2640013"/>
              <a:ext cx="368300" cy="138113"/>
            </a:xfrm>
            <a:custGeom>
              <a:avLst/>
              <a:gdLst/>
              <a:ahLst/>
              <a:cxnLst/>
              <a:rect l="l" t="t" r="r" b="b"/>
              <a:pathLst>
                <a:path w="129" h="48">
                  <a:moveTo>
                    <a:pt x="84" y="47"/>
                  </a:moveTo>
                  <a:cubicBezTo>
                    <a:pt x="75" y="47"/>
                    <a:pt x="65" y="46"/>
                    <a:pt x="53" y="43"/>
                  </a:cubicBezTo>
                  <a:cubicBezTo>
                    <a:pt x="8" y="33"/>
                    <a:pt x="0" y="6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7" y="4"/>
                    <a:pt x="14" y="27"/>
                    <a:pt x="54" y="37"/>
                  </a:cubicBezTo>
                  <a:cubicBezTo>
                    <a:pt x="102" y="48"/>
                    <a:pt x="123" y="30"/>
                    <a:pt x="124" y="30"/>
                  </a:cubicBezTo>
                  <a:cubicBezTo>
                    <a:pt x="125" y="29"/>
                    <a:pt x="127" y="29"/>
                    <a:pt x="128" y="30"/>
                  </a:cubicBezTo>
                  <a:cubicBezTo>
                    <a:pt x="129" y="31"/>
                    <a:pt x="129" y="34"/>
                    <a:pt x="128" y="35"/>
                  </a:cubicBezTo>
                  <a:cubicBezTo>
                    <a:pt x="127" y="35"/>
                    <a:pt x="113" y="47"/>
                    <a:pt x="84" y="4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180013" y="2374901"/>
              <a:ext cx="80962" cy="65088"/>
            </a:xfrm>
            <a:custGeom>
              <a:avLst/>
              <a:gdLst/>
              <a:ahLst/>
              <a:cxnLst/>
              <a:rect l="l" t="t" r="r" b="b"/>
              <a:pathLst>
                <a:path w="28" h="23">
                  <a:moveTo>
                    <a:pt x="25" y="23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7" y="18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2" y="13"/>
                    <a:pt x="26" y="17"/>
                    <a:pt x="26" y="17"/>
                  </a:cubicBezTo>
                  <a:cubicBezTo>
                    <a:pt x="27" y="17"/>
                    <a:pt x="28" y="19"/>
                    <a:pt x="28" y="21"/>
                  </a:cubicBezTo>
                  <a:cubicBezTo>
                    <a:pt x="27" y="22"/>
                    <a:pt x="26" y="23"/>
                    <a:pt x="25" y="2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557713" y="4876801"/>
              <a:ext cx="736600" cy="1277938"/>
            </a:xfrm>
            <a:custGeom>
              <a:avLst/>
              <a:gdLst/>
              <a:ahLst/>
              <a:cxnLst/>
              <a:rect l="l" t="t" r="r" b="b"/>
              <a:pathLst>
                <a:path w="258" h="447">
                  <a:moveTo>
                    <a:pt x="0" y="159"/>
                  </a:moveTo>
                  <a:cubicBezTo>
                    <a:pt x="0" y="159"/>
                    <a:pt x="88" y="223"/>
                    <a:pt x="90" y="231"/>
                  </a:cubicBezTo>
                  <a:cubicBezTo>
                    <a:pt x="92" y="239"/>
                    <a:pt x="127" y="407"/>
                    <a:pt x="152" y="427"/>
                  </a:cubicBezTo>
                  <a:cubicBezTo>
                    <a:pt x="178" y="447"/>
                    <a:pt x="201" y="434"/>
                    <a:pt x="201" y="434"/>
                  </a:cubicBezTo>
                  <a:cubicBezTo>
                    <a:pt x="201" y="434"/>
                    <a:pt x="258" y="59"/>
                    <a:pt x="253" y="46"/>
                  </a:cubicBezTo>
                  <a:cubicBezTo>
                    <a:pt x="248" y="32"/>
                    <a:pt x="88" y="0"/>
                    <a:pt x="88" y="0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094288" y="4973638"/>
              <a:ext cx="274637" cy="1174750"/>
            </a:xfrm>
            <a:custGeom>
              <a:avLst/>
              <a:gdLst/>
              <a:ahLst/>
              <a:cxnLst/>
              <a:rect l="l" t="t" r="r" b="b"/>
              <a:pathLst>
                <a:path w="173" h="740">
                  <a:moveTo>
                    <a:pt x="0" y="727"/>
                  </a:moveTo>
                  <a:lnTo>
                    <a:pt x="74" y="0"/>
                  </a:lnTo>
                  <a:lnTo>
                    <a:pt x="173" y="16"/>
                  </a:lnTo>
                  <a:lnTo>
                    <a:pt x="81" y="740"/>
                  </a:lnTo>
                  <a:lnTo>
                    <a:pt x="0" y="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857750" y="5680076"/>
              <a:ext cx="300037" cy="204788"/>
            </a:xfrm>
            <a:custGeom>
              <a:avLst/>
              <a:gdLst/>
              <a:ahLst/>
              <a:cxnLst/>
              <a:rect l="l" t="t" r="r" b="b"/>
              <a:pathLst>
                <a:path w="189" h="129">
                  <a:moveTo>
                    <a:pt x="29" y="129"/>
                  </a:moveTo>
                  <a:lnTo>
                    <a:pt x="0" y="28"/>
                  </a:lnTo>
                  <a:lnTo>
                    <a:pt x="178" y="0"/>
                  </a:lnTo>
                  <a:lnTo>
                    <a:pt x="189" y="92"/>
                  </a:lnTo>
                  <a:lnTo>
                    <a:pt x="29" y="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365750" y="4867276"/>
              <a:ext cx="736600" cy="1274763"/>
            </a:xfrm>
            <a:custGeom>
              <a:avLst/>
              <a:gdLst/>
              <a:ahLst/>
              <a:cxnLst/>
              <a:rect l="l" t="t" r="r" b="b"/>
              <a:pathLst>
                <a:path w="258" h="446">
                  <a:moveTo>
                    <a:pt x="258" y="158"/>
                  </a:moveTo>
                  <a:cubicBezTo>
                    <a:pt x="258" y="158"/>
                    <a:pt x="170" y="222"/>
                    <a:pt x="168" y="230"/>
                  </a:cubicBezTo>
                  <a:cubicBezTo>
                    <a:pt x="166" y="238"/>
                    <a:pt x="131" y="406"/>
                    <a:pt x="105" y="426"/>
                  </a:cubicBezTo>
                  <a:cubicBezTo>
                    <a:pt x="80" y="446"/>
                    <a:pt x="57" y="433"/>
                    <a:pt x="57" y="433"/>
                  </a:cubicBezTo>
                  <a:cubicBezTo>
                    <a:pt x="57" y="433"/>
                    <a:pt x="0" y="59"/>
                    <a:pt x="5" y="45"/>
                  </a:cubicBezTo>
                  <a:cubicBezTo>
                    <a:pt x="10" y="31"/>
                    <a:pt x="169" y="0"/>
                    <a:pt x="169" y="0"/>
                  </a:cubicBezTo>
                  <a:lnTo>
                    <a:pt x="258" y="158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291138" y="4964113"/>
              <a:ext cx="274637" cy="1176338"/>
            </a:xfrm>
            <a:custGeom>
              <a:avLst/>
              <a:gdLst/>
              <a:ahLst/>
              <a:cxnLst/>
              <a:rect l="l" t="t" r="r" b="b"/>
              <a:pathLst>
                <a:path w="173" h="741">
                  <a:moveTo>
                    <a:pt x="173" y="726"/>
                  </a:moveTo>
                  <a:lnTo>
                    <a:pt x="98" y="0"/>
                  </a:lnTo>
                  <a:lnTo>
                    <a:pt x="0" y="15"/>
                  </a:lnTo>
                  <a:lnTo>
                    <a:pt x="90" y="741"/>
                  </a:lnTo>
                  <a:lnTo>
                    <a:pt x="173" y="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5503863" y="5667376"/>
              <a:ext cx="296862" cy="206375"/>
            </a:xfrm>
            <a:custGeom>
              <a:avLst/>
              <a:gdLst/>
              <a:ahLst/>
              <a:cxnLst/>
              <a:rect l="l" t="t" r="r" b="b"/>
              <a:pathLst>
                <a:path w="187" h="130">
                  <a:moveTo>
                    <a:pt x="160" y="130"/>
                  </a:moveTo>
                  <a:lnTo>
                    <a:pt x="187" y="31"/>
                  </a:lnTo>
                  <a:lnTo>
                    <a:pt x="10" y="0"/>
                  </a:lnTo>
                  <a:lnTo>
                    <a:pt x="0" y="94"/>
                  </a:lnTo>
                  <a:lnTo>
                    <a:pt x="160" y="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461000" y="4781551"/>
              <a:ext cx="922337" cy="742950"/>
            </a:xfrm>
            <a:custGeom>
              <a:avLst/>
              <a:gdLst/>
              <a:ahLst/>
              <a:cxnLst/>
              <a:rect l="l" t="t" r="r" b="b"/>
              <a:pathLst>
                <a:path w="581" h="468">
                  <a:moveTo>
                    <a:pt x="0" y="0"/>
                  </a:moveTo>
                  <a:lnTo>
                    <a:pt x="242" y="468"/>
                  </a:lnTo>
                  <a:lnTo>
                    <a:pt x="581" y="335"/>
                  </a:lnTo>
                  <a:lnTo>
                    <a:pt x="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297363" y="4816476"/>
              <a:ext cx="917575" cy="746125"/>
            </a:xfrm>
            <a:custGeom>
              <a:avLst/>
              <a:gdLst/>
              <a:ahLst/>
              <a:cxnLst/>
              <a:rect l="l" t="t" r="r" b="b"/>
              <a:pathLst>
                <a:path w="578" h="470">
                  <a:moveTo>
                    <a:pt x="578" y="0"/>
                  </a:moveTo>
                  <a:lnTo>
                    <a:pt x="313" y="470"/>
                  </a:lnTo>
                  <a:lnTo>
                    <a:pt x="0" y="337"/>
                  </a:lnTo>
                  <a:lnTo>
                    <a:pt x="142" y="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40000" y="4384676"/>
              <a:ext cx="434975" cy="925513"/>
            </a:xfrm>
            <a:custGeom>
              <a:avLst/>
              <a:gdLst/>
              <a:ahLst/>
              <a:cxnLst/>
              <a:rect l="l" t="t" r="r" b="b"/>
              <a:pathLst>
                <a:path w="152" h="324">
                  <a:moveTo>
                    <a:pt x="152" y="324"/>
                  </a:moveTo>
                  <a:cubicBezTo>
                    <a:pt x="0" y="324"/>
                    <a:pt x="0" y="324"/>
                    <a:pt x="0" y="32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52" y="34"/>
                    <a:pt x="152" y="77"/>
                  </a:cubicBezTo>
                  <a:lnTo>
                    <a:pt x="152" y="324"/>
                  </a:lnTo>
                  <a:close/>
                </a:path>
              </a:pathLst>
            </a:cu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2674938" y="4241801"/>
              <a:ext cx="165100" cy="242888"/>
            </a:xfrm>
            <a:prstGeom prst="rect">
              <a:avLst/>
            </a:pr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597150" y="4152901"/>
              <a:ext cx="320675" cy="117475"/>
            </a:xfrm>
            <a:custGeom>
              <a:avLst/>
              <a:gdLst/>
              <a:ahLst/>
              <a:cxnLst/>
              <a:rect l="l" t="t" r="r" b="b"/>
              <a:pathLst>
                <a:path w="112" h="41">
                  <a:moveTo>
                    <a:pt x="9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2" y="9"/>
                    <a:pt x="112" y="21"/>
                  </a:cubicBezTo>
                  <a:cubicBezTo>
                    <a:pt x="112" y="32"/>
                    <a:pt x="103" y="41"/>
                    <a:pt x="91" y="41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2589213" y="4556126"/>
              <a:ext cx="17462" cy="414338"/>
            </a:xfrm>
            <a:custGeom>
              <a:avLst/>
              <a:gdLst/>
              <a:ahLst/>
              <a:cxnLst/>
              <a:rect l="l" t="t" r="r" b="b"/>
              <a:pathLst>
                <a:path w="6" h="145">
                  <a:moveTo>
                    <a:pt x="3" y="145"/>
                  </a:moveTo>
                  <a:cubicBezTo>
                    <a:pt x="1" y="145"/>
                    <a:pt x="0" y="144"/>
                    <a:pt x="0" y="1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4"/>
                    <a:pt x="5" y="145"/>
                    <a:pt x="3" y="14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754563" y="4192588"/>
              <a:ext cx="431800" cy="341313"/>
            </a:xfrm>
            <a:custGeom>
              <a:avLst/>
              <a:gdLst/>
              <a:ahLst/>
              <a:cxnLst/>
              <a:rect l="l" t="t" r="r" b="b"/>
              <a:pathLst>
                <a:path w="151" h="119">
                  <a:moveTo>
                    <a:pt x="51" y="17"/>
                  </a:moveTo>
                  <a:cubicBezTo>
                    <a:pt x="51" y="17"/>
                    <a:pt x="136" y="0"/>
                    <a:pt x="143" y="6"/>
                  </a:cubicBezTo>
                  <a:cubicBezTo>
                    <a:pt x="151" y="12"/>
                    <a:pt x="128" y="119"/>
                    <a:pt x="128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51" y="17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4465638" y="4527551"/>
              <a:ext cx="1685925" cy="122238"/>
            </a:xfrm>
            <a:custGeom>
              <a:avLst/>
              <a:gdLst/>
              <a:ahLst/>
              <a:cxnLst/>
              <a:rect l="l" t="t" r="r" b="b"/>
              <a:pathLst>
                <a:path w="590" h="43">
                  <a:moveTo>
                    <a:pt x="6" y="43"/>
                  </a:moveTo>
                  <a:cubicBezTo>
                    <a:pt x="585" y="43"/>
                    <a:pt x="585" y="43"/>
                    <a:pt x="585" y="43"/>
                  </a:cubicBezTo>
                  <a:cubicBezTo>
                    <a:pt x="588" y="43"/>
                    <a:pt x="590" y="40"/>
                    <a:pt x="590" y="3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2"/>
                    <a:pt x="588" y="0"/>
                    <a:pt x="5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2" y="43"/>
                    <a:pt x="6" y="4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4897438" y="3895726"/>
              <a:ext cx="1500187" cy="754063"/>
            </a:xfrm>
            <a:custGeom>
              <a:avLst/>
              <a:gdLst/>
              <a:ahLst/>
              <a:cxnLst/>
              <a:rect l="l" t="t" r="r" b="b"/>
              <a:pathLst>
                <a:path w="525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0"/>
                    <a:pt x="114" y="6"/>
                    <a:pt x="110" y="15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000625" y="3895726"/>
              <a:ext cx="1479550" cy="754063"/>
            </a:xfrm>
            <a:custGeom>
              <a:avLst/>
              <a:gdLst/>
              <a:ahLst/>
              <a:cxnLst/>
              <a:rect l="l" t="t" r="r" b="b"/>
              <a:pathLst>
                <a:path w="518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8" y="15"/>
                    <a:pt x="508" y="0"/>
                    <a:pt x="493" y="0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634038" y="4173538"/>
              <a:ext cx="196850" cy="200025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283325" y="4473576"/>
              <a:ext cx="261937" cy="165100"/>
            </a:xfrm>
            <a:custGeom>
              <a:avLst/>
              <a:gdLst/>
              <a:ahLst/>
              <a:cxnLst/>
              <a:rect l="l" t="t" r="r" b="b"/>
              <a:pathLst>
                <a:path w="92" h="58">
                  <a:moveTo>
                    <a:pt x="4" y="58"/>
                  </a:moveTo>
                  <a:cubicBezTo>
                    <a:pt x="2" y="58"/>
                    <a:pt x="1" y="57"/>
                    <a:pt x="1" y="56"/>
                  </a:cubicBezTo>
                  <a:cubicBezTo>
                    <a:pt x="0" y="55"/>
                    <a:pt x="0" y="54"/>
                    <a:pt x="1" y="53"/>
                  </a:cubicBezTo>
                  <a:cubicBezTo>
                    <a:pt x="7" y="47"/>
                    <a:pt x="56" y="0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82" y="0"/>
                    <a:pt x="85" y="1"/>
                    <a:pt x="87" y="4"/>
                  </a:cubicBezTo>
                  <a:cubicBezTo>
                    <a:pt x="92" y="10"/>
                    <a:pt x="91" y="16"/>
                    <a:pt x="90" y="20"/>
                  </a:cubicBezTo>
                  <a:cubicBezTo>
                    <a:pt x="81" y="44"/>
                    <a:pt x="12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78" y="6"/>
                  </a:moveTo>
                  <a:cubicBezTo>
                    <a:pt x="64" y="6"/>
                    <a:pt x="32" y="33"/>
                    <a:pt x="14" y="49"/>
                  </a:cubicBezTo>
                  <a:cubicBezTo>
                    <a:pt x="38" y="44"/>
                    <a:pt x="78" y="32"/>
                    <a:pt x="84" y="18"/>
                  </a:cubicBezTo>
                  <a:cubicBezTo>
                    <a:pt x="85" y="15"/>
                    <a:pt x="84" y="11"/>
                    <a:pt x="82" y="8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554663" y="4587876"/>
              <a:ext cx="1111250" cy="182563"/>
            </a:xfrm>
            <a:custGeom>
              <a:avLst/>
              <a:gdLst/>
              <a:ahLst/>
              <a:cxnLst/>
              <a:rect l="l" t="t" r="r" b="b"/>
              <a:pathLst>
                <a:path w="389" h="64">
                  <a:moveTo>
                    <a:pt x="4" y="64"/>
                  </a:moveTo>
                  <a:cubicBezTo>
                    <a:pt x="2" y="64"/>
                    <a:pt x="1" y="63"/>
                    <a:pt x="1" y="62"/>
                  </a:cubicBezTo>
                  <a:cubicBezTo>
                    <a:pt x="0" y="60"/>
                    <a:pt x="1" y="58"/>
                    <a:pt x="3" y="58"/>
                  </a:cubicBezTo>
                  <a:cubicBezTo>
                    <a:pt x="5" y="57"/>
                    <a:pt x="166" y="13"/>
                    <a:pt x="385" y="0"/>
                  </a:cubicBezTo>
                  <a:cubicBezTo>
                    <a:pt x="387" y="0"/>
                    <a:pt x="389" y="1"/>
                    <a:pt x="389" y="3"/>
                  </a:cubicBezTo>
                  <a:cubicBezTo>
                    <a:pt x="389" y="5"/>
                    <a:pt x="388" y="6"/>
                    <a:pt x="386" y="6"/>
                  </a:cubicBezTo>
                  <a:cubicBezTo>
                    <a:pt x="167" y="19"/>
                    <a:pt x="6" y="64"/>
                    <a:pt x="5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6213" y="4587876"/>
              <a:ext cx="1157287" cy="239713"/>
            </a:xfrm>
            <a:custGeom>
              <a:avLst/>
              <a:gdLst/>
              <a:ahLst/>
              <a:cxnLst/>
              <a:rect l="l" t="t" r="r" b="b"/>
              <a:pathLst>
                <a:path w="405" h="84">
                  <a:moveTo>
                    <a:pt x="401" y="84"/>
                  </a:moveTo>
                  <a:cubicBezTo>
                    <a:pt x="401" y="84"/>
                    <a:pt x="400" y="83"/>
                    <a:pt x="400" y="83"/>
                  </a:cubicBezTo>
                  <a:cubicBezTo>
                    <a:pt x="398" y="83"/>
                    <a:pt x="221" y="19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3" y="13"/>
                    <a:pt x="400" y="77"/>
                    <a:pt x="402" y="77"/>
                  </a:cubicBezTo>
                  <a:cubicBezTo>
                    <a:pt x="404" y="78"/>
                    <a:pt x="405" y="80"/>
                    <a:pt x="404" y="81"/>
                  </a:cubicBezTo>
                  <a:cubicBezTo>
                    <a:pt x="404" y="83"/>
                    <a:pt x="402" y="84"/>
                    <a:pt x="401" y="8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4106863" y="4470401"/>
              <a:ext cx="258762" cy="171450"/>
            </a:xfrm>
            <a:custGeom>
              <a:avLst/>
              <a:gdLst/>
              <a:ahLst/>
              <a:cxnLst/>
              <a:rect l="l" t="t" r="r" b="b"/>
              <a:pathLst>
                <a:path w="91" h="60">
                  <a:moveTo>
                    <a:pt x="88" y="60"/>
                  </a:moveTo>
                  <a:cubicBezTo>
                    <a:pt x="79" y="58"/>
                    <a:pt x="11" y="44"/>
                    <a:pt x="2" y="21"/>
                  </a:cubicBezTo>
                  <a:cubicBezTo>
                    <a:pt x="1" y="17"/>
                    <a:pt x="0" y="11"/>
                    <a:pt x="5" y="4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35" y="0"/>
                    <a:pt x="84" y="49"/>
                    <a:pt x="90" y="54"/>
                  </a:cubicBezTo>
                  <a:cubicBezTo>
                    <a:pt x="91" y="55"/>
                    <a:pt x="91" y="57"/>
                    <a:pt x="90" y="58"/>
                  </a:cubicBezTo>
                  <a:cubicBezTo>
                    <a:pt x="90" y="59"/>
                    <a:pt x="89" y="60"/>
                    <a:pt x="88" y="60"/>
                  </a:cubicBezTo>
                  <a:close/>
                  <a:moveTo>
                    <a:pt x="14" y="7"/>
                  </a:moveTo>
                  <a:cubicBezTo>
                    <a:pt x="12" y="7"/>
                    <a:pt x="11" y="8"/>
                    <a:pt x="10" y="8"/>
                  </a:cubicBezTo>
                  <a:cubicBezTo>
                    <a:pt x="8" y="12"/>
                    <a:pt x="7" y="15"/>
                    <a:pt x="8" y="18"/>
                  </a:cubicBezTo>
                  <a:cubicBezTo>
                    <a:pt x="13" y="33"/>
                    <a:pt x="53" y="45"/>
                    <a:pt x="77" y="51"/>
                  </a:cubicBezTo>
                  <a:cubicBezTo>
                    <a:pt x="59" y="34"/>
                    <a:pt x="28" y="7"/>
                    <a:pt x="14" y="7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5203825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357813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3889375" y="3252788"/>
              <a:ext cx="1011237" cy="1274763"/>
            </a:xfrm>
            <a:custGeom>
              <a:avLst/>
              <a:gdLst/>
              <a:ahLst/>
              <a:cxnLst/>
              <a:rect l="l" t="t" r="r" b="b"/>
              <a:pathLst>
                <a:path w="354" h="446">
                  <a:moveTo>
                    <a:pt x="106" y="0"/>
                  </a:moveTo>
                  <a:cubicBezTo>
                    <a:pt x="106" y="0"/>
                    <a:pt x="0" y="154"/>
                    <a:pt x="109" y="277"/>
                  </a:cubicBezTo>
                  <a:cubicBezTo>
                    <a:pt x="214" y="396"/>
                    <a:pt x="303" y="446"/>
                    <a:pt x="303" y="446"/>
                  </a:cubicBezTo>
                  <a:cubicBezTo>
                    <a:pt x="354" y="346"/>
                    <a:pt x="354" y="346"/>
                    <a:pt x="354" y="346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192" y="71"/>
                    <a:pt x="160" y="38"/>
                    <a:pt x="106" y="0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37250" y="4181476"/>
              <a:ext cx="560387" cy="492125"/>
            </a:xfrm>
            <a:custGeom>
              <a:avLst/>
              <a:gdLst/>
              <a:ahLst/>
              <a:cxnLst/>
              <a:rect l="l" t="t" r="r" b="b"/>
              <a:pathLst>
                <a:path w="196" h="172">
                  <a:moveTo>
                    <a:pt x="35" y="34"/>
                  </a:moveTo>
                  <a:cubicBezTo>
                    <a:pt x="41" y="27"/>
                    <a:pt x="49" y="23"/>
                    <a:pt x="57" y="21"/>
                  </a:cubicBezTo>
                  <a:cubicBezTo>
                    <a:pt x="85" y="12"/>
                    <a:pt x="166" y="0"/>
                    <a:pt x="182" y="26"/>
                  </a:cubicBezTo>
                  <a:cubicBezTo>
                    <a:pt x="196" y="52"/>
                    <a:pt x="151" y="60"/>
                    <a:pt x="151" y="60"/>
                  </a:cubicBezTo>
                  <a:cubicBezTo>
                    <a:pt x="151" y="60"/>
                    <a:pt x="189" y="60"/>
                    <a:pt x="180" y="86"/>
                  </a:cubicBezTo>
                  <a:cubicBezTo>
                    <a:pt x="172" y="107"/>
                    <a:pt x="147" y="108"/>
                    <a:pt x="147" y="108"/>
                  </a:cubicBezTo>
                  <a:cubicBezTo>
                    <a:pt x="147" y="108"/>
                    <a:pt x="186" y="112"/>
                    <a:pt x="164" y="140"/>
                  </a:cubicBezTo>
                  <a:cubicBezTo>
                    <a:pt x="141" y="167"/>
                    <a:pt x="56" y="172"/>
                    <a:pt x="28" y="162"/>
                  </a:cubicBezTo>
                  <a:cubicBezTo>
                    <a:pt x="0" y="153"/>
                    <a:pt x="31" y="122"/>
                    <a:pt x="31" y="122"/>
                  </a:cubicBezTo>
                  <a:cubicBezTo>
                    <a:pt x="31" y="122"/>
                    <a:pt x="2" y="108"/>
                    <a:pt x="7" y="91"/>
                  </a:cubicBezTo>
                  <a:cubicBezTo>
                    <a:pt x="12" y="73"/>
                    <a:pt x="38" y="73"/>
                    <a:pt x="38" y="73"/>
                  </a:cubicBezTo>
                  <a:cubicBezTo>
                    <a:pt x="38" y="73"/>
                    <a:pt x="14" y="56"/>
                    <a:pt x="35" y="34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062663" y="4341813"/>
              <a:ext cx="317500" cy="60325"/>
            </a:xfrm>
            <a:custGeom>
              <a:avLst/>
              <a:gdLst/>
              <a:ahLst/>
              <a:cxnLst/>
              <a:rect l="l" t="t" r="r" b="b"/>
              <a:pathLst>
                <a:path w="111" h="21">
                  <a:moveTo>
                    <a:pt x="4" y="21"/>
                  </a:moveTo>
                  <a:cubicBezTo>
                    <a:pt x="2" y="21"/>
                    <a:pt x="1" y="20"/>
                    <a:pt x="0" y="18"/>
                  </a:cubicBezTo>
                  <a:cubicBezTo>
                    <a:pt x="0" y="17"/>
                    <a:pt x="1" y="15"/>
                    <a:pt x="3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1" y="5"/>
                    <a:pt x="109" y="7"/>
                    <a:pt x="108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051550" y="4478338"/>
              <a:ext cx="317500" cy="57150"/>
            </a:xfrm>
            <a:custGeom>
              <a:avLst/>
              <a:gdLst/>
              <a:ahLst/>
              <a:cxnLst/>
              <a:rect l="l" t="t" r="r" b="b"/>
              <a:pathLst>
                <a:path w="111" h="20">
                  <a:moveTo>
                    <a:pt x="3" y="20"/>
                  </a:moveTo>
                  <a:cubicBezTo>
                    <a:pt x="2" y="20"/>
                    <a:pt x="0" y="19"/>
                    <a:pt x="0" y="17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9" y="0"/>
                    <a:pt x="110" y="2"/>
                    <a:pt x="111" y="3"/>
                  </a:cubicBezTo>
                  <a:cubicBezTo>
                    <a:pt x="111" y="5"/>
                    <a:pt x="110" y="7"/>
                    <a:pt x="108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021138" y="2652713"/>
              <a:ext cx="758825" cy="1128713"/>
            </a:xfrm>
            <a:custGeom>
              <a:avLst/>
              <a:gdLst/>
              <a:ahLst/>
              <a:cxnLst/>
              <a:rect l="l" t="t" r="r" b="b"/>
              <a:pathLst>
                <a:path w="266" h="395">
                  <a:moveTo>
                    <a:pt x="0" y="289"/>
                  </a:moveTo>
                  <a:cubicBezTo>
                    <a:pt x="0" y="289"/>
                    <a:pt x="43" y="147"/>
                    <a:pt x="144" y="67"/>
                  </a:cubicBezTo>
                  <a:cubicBezTo>
                    <a:pt x="215" y="11"/>
                    <a:pt x="266" y="0"/>
                    <a:pt x="266" y="0"/>
                  </a:cubicBezTo>
                  <a:cubicBezTo>
                    <a:pt x="226" y="395"/>
                    <a:pt x="226" y="395"/>
                    <a:pt x="226" y="395"/>
                  </a:cubicBezTo>
                  <a:lnTo>
                    <a:pt x="0" y="289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4643438" y="3506788"/>
              <a:ext cx="71437" cy="217488"/>
            </a:xfrm>
            <a:custGeom>
              <a:avLst/>
              <a:gdLst/>
              <a:ahLst/>
              <a:cxnLst/>
              <a:rect l="l" t="t" r="r" b="b"/>
              <a:pathLst>
                <a:path w="25" h="76">
                  <a:moveTo>
                    <a:pt x="4" y="76"/>
                  </a:moveTo>
                  <a:cubicBezTo>
                    <a:pt x="4" y="76"/>
                    <a:pt x="3" y="76"/>
                    <a:pt x="3" y="76"/>
                  </a:cubicBezTo>
                  <a:cubicBezTo>
                    <a:pt x="1" y="76"/>
                    <a:pt x="0" y="74"/>
                    <a:pt x="1" y="7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0" y="0"/>
                    <a:pt x="22" y="0"/>
                  </a:cubicBezTo>
                  <a:cubicBezTo>
                    <a:pt x="24" y="1"/>
                    <a:pt x="25" y="3"/>
                    <a:pt x="24" y="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5" y="76"/>
                    <a:pt x="4" y="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56" name="AutoShape 56"/>
          <p:cNvSpPr/>
          <p:nvPr/>
        </p:nvSpPr>
        <p:spPr>
          <a:xfrm>
            <a:off x="1160524" y="1655672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External Data Sources</a:t>
            </a:r>
          </a:p>
        </p:txBody>
      </p:sp>
      <p:sp>
        <p:nvSpPr>
          <p:cNvPr id="57" name="AutoShape 57"/>
          <p:cNvSpPr/>
          <p:nvPr/>
        </p:nvSpPr>
        <p:spPr>
          <a:xfrm>
            <a:off x="1160525" y="1998332"/>
            <a:ext cx="4936405" cy="8153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The system integrates with various external data sources to enhance its data enrichment capabilities, supporting more accurate assessments through real-time updates.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577198" y="1795980"/>
            <a:ext cx="540000" cy="540000"/>
            <a:chOff x="2877184" y="5061343"/>
            <a:chExt cx="540000" cy="540000"/>
          </a:xfrm>
        </p:grpSpPr>
        <p:sp>
          <p:nvSpPr>
            <p:cNvPr id="59" name="TextBox 59"/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61" name="AutoShape 61"/>
          <p:cNvSpPr/>
          <p:nvPr/>
        </p:nvSpPr>
        <p:spPr>
          <a:xfrm>
            <a:off x="1160527" y="4028682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Maintaining Data Reliability</a:t>
            </a:r>
          </a:p>
        </p:txBody>
      </p:sp>
      <p:sp>
        <p:nvSpPr>
          <p:cNvPr id="62" name="AutoShape 62"/>
          <p:cNvSpPr/>
          <p:nvPr/>
        </p:nvSpPr>
        <p:spPr>
          <a:xfrm>
            <a:off x="1160528" y="4377693"/>
            <a:ext cx="4936403" cy="8153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A local cache mechanism ensures that data retrieved from external sources is reliable and consistently available, improving the system's performance during operations.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77198" y="4168991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64" name="Freeform 64"/>
          <p:cNvSpPr/>
          <p:nvPr/>
        </p:nvSpPr>
        <p:spPr>
          <a:xfrm>
            <a:off x="719330" y="4298829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amond(out)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Frontend Development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4158593" y="1491594"/>
            <a:ext cx="3874812" cy="3874812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0" tIns="0" rIns="0" bIns="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399752" y="1732753"/>
            <a:ext cx="3392493" cy="3392493"/>
          </a:xfrm>
          <a:prstGeom prst="ellipse">
            <a:avLst/>
          </a:prstGeom>
          <a:blipFill>
            <a:blip r:embed="rId2"/>
            <a:srcRect/>
            <a:stretch>
              <a:fillRect t="-25000" b="-25000"/>
            </a:stretch>
          </a:blip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12744" y="2610335"/>
            <a:ext cx="3488294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User Interface Design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312744" y="3128496"/>
            <a:ext cx="3488294" cy="661466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 user-friendly interface is developed using React, enabling compliance officers to navigate the system easily and access essential features.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14393" y="2610335"/>
            <a:ext cx="3608329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Compliance Officer Interaction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214393" y="3128496"/>
            <a:ext cx="3608329" cy="661466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Designed with compliance officers in mind, the interface facilitates straightforward interaction, allowing users to generate reports and monitor transaction analyses effectively.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down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03896" y="4166043"/>
            <a:ext cx="5721354" cy="246433"/>
          </a:xfrm>
          <a:prstGeom prst="ellipse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lIns="180000" tIns="45720" rIns="91440" bIns="45720" anchor="ctr">
            <a:normAutofit fontScale="32500" lnSpcReduction="20000"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8719808" y="2637678"/>
            <a:ext cx="564487" cy="719874"/>
          </a:xfrm>
          <a:custGeom>
            <a:avLst/>
            <a:gdLst/>
            <a:ahLst/>
            <a:cxnLst/>
            <a:rect l="l" t="t" r="r" b="b"/>
            <a:pathLst>
              <a:path w="258" h="329">
                <a:moveTo>
                  <a:pt x="122" y="0"/>
                </a:moveTo>
                <a:cubicBezTo>
                  <a:pt x="122" y="0"/>
                  <a:pt x="258" y="260"/>
                  <a:pt x="148" y="295"/>
                </a:cubicBezTo>
                <a:cubicBezTo>
                  <a:pt x="37" y="329"/>
                  <a:pt x="0" y="254"/>
                  <a:pt x="0" y="254"/>
                </a:cubicBezTo>
                <a:cubicBezTo>
                  <a:pt x="3" y="33"/>
                  <a:pt x="3" y="33"/>
                  <a:pt x="3" y="33"/>
                </a:cubicBezTo>
                <a:lnTo>
                  <a:pt x="122" y="0"/>
                </a:ln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6520128" y="4027653"/>
            <a:ext cx="4109226" cy="199088"/>
          </a:xfrm>
          <a:custGeom>
            <a:avLst/>
            <a:gdLst/>
            <a:ahLst/>
            <a:cxnLst/>
            <a:rect l="l" t="t" r="r" b="b"/>
            <a:pathLst>
              <a:path w="1881" h="91">
                <a:moveTo>
                  <a:pt x="1835" y="91"/>
                </a:moveTo>
                <a:cubicBezTo>
                  <a:pt x="46" y="91"/>
                  <a:pt x="46" y="91"/>
                  <a:pt x="46" y="91"/>
                </a:cubicBezTo>
                <a:cubicBezTo>
                  <a:pt x="20" y="91"/>
                  <a:pt x="0" y="71"/>
                  <a:pt x="0" y="46"/>
                </a:cubicBezTo>
                <a:cubicBezTo>
                  <a:pt x="0" y="20"/>
                  <a:pt x="20" y="0"/>
                  <a:pt x="46" y="0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60" y="0"/>
                  <a:pt x="1881" y="20"/>
                  <a:pt x="1881" y="46"/>
                </a:cubicBezTo>
                <a:cubicBezTo>
                  <a:pt x="1881" y="71"/>
                  <a:pt x="1860" y="91"/>
                  <a:pt x="1835" y="91"/>
                </a:cubicBezTo>
                <a:close/>
              </a:path>
            </a:pathLst>
          </a:custGeom>
          <a:solidFill>
            <a:srgbClr val="E5B16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9862136" y="2482292"/>
            <a:ext cx="1311068" cy="1096199"/>
          </a:xfrm>
          <a:custGeom>
            <a:avLst/>
            <a:gdLst/>
            <a:ahLst/>
            <a:cxnLst/>
            <a:rect l="l" t="t" r="r" b="b"/>
            <a:pathLst>
              <a:path w="600" h="501">
                <a:moveTo>
                  <a:pt x="252" y="493"/>
                </a:moveTo>
                <a:cubicBezTo>
                  <a:pt x="252" y="493"/>
                  <a:pt x="0" y="190"/>
                  <a:pt x="26" y="176"/>
                </a:cubicBezTo>
                <a:cubicBezTo>
                  <a:pt x="51" y="162"/>
                  <a:pt x="152" y="295"/>
                  <a:pt x="152" y="295"/>
                </a:cubicBezTo>
                <a:cubicBezTo>
                  <a:pt x="152" y="295"/>
                  <a:pt x="38" y="74"/>
                  <a:pt x="56" y="65"/>
                </a:cubicBezTo>
                <a:cubicBezTo>
                  <a:pt x="74" y="56"/>
                  <a:pt x="265" y="419"/>
                  <a:pt x="265" y="419"/>
                </a:cubicBezTo>
                <a:cubicBezTo>
                  <a:pt x="265" y="419"/>
                  <a:pt x="207" y="14"/>
                  <a:pt x="228" y="7"/>
                </a:cubicBezTo>
                <a:cubicBezTo>
                  <a:pt x="250" y="0"/>
                  <a:pt x="314" y="411"/>
                  <a:pt x="314" y="411"/>
                </a:cubicBezTo>
                <a:cubicBezTo>
                  <a:pt x="314" y="411"/>
                  <a:pt x="365" y="80"/>
                  <a:pt x="389" y="98"/>
                </a:cubicBezTo>
                <a:cubicBezTo>
                  <a:pt x="414" y="115"/>
                  <a:pt x="366" y="404"/>
                  <a:pt x="366" y="404"/>
                </a:cubicBezTo>
                <a:cubicBezTo>
                  <a:pt x="366" y="404"/>
                  <a:pt x="473" y="167"/>
                  <a:pt x="469" y="203"/>
                </a:cubicBezTo>
                <a:cubicBezTo>
                  <a:pt x="465" y="238"/>
                  <a:pt x="423" y="412"/>
                  <a:pt x="423" y="412"/>
                </a:cubicBezTo>
                <a:cubicBezTo>
                  <a:pt x="423" y="412"/>
                  <a:pt x="600" y="110"/>
                  <a:pt x="595" y="160"/>
                </a:cubicBezTo>
                <a:cubicBezTo>
                  <a:pt x="590" y="209"/>
                  <a:pt x="434" y="501"/>
                  <a:pt x="434" y="501"/>
                </a:cubicBezTo>
                <a:lnTo>
                  <a:pt x="252" y="493"/>
                </a:lnTo>
                <a:close/>
              </a:path>
            </a:pathLst>
          </a:custGeom>
          <a:solidFill>
            <a:srgbClr val="83997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0194759" y="3486230"/>
            <a:ext cx="688310" cy="753864"/>
          </a:xfrm>
          <a:custGeom>
            <a:avLst/>
            <a:gdLst/>
            <a:ahLst/>
            <a:cxnLst/>
            <a:rect l="l" t="t" r="r" b="b"/>
            <a:pathLst>
              <a:path w="315" h="345">
                <a:moveTo>
                  <a:pt x="58" y="345"/>
                </a:moveTo>
                <a:cubicBezTo>
                  <a:pt x="265" y="342"/>
                  <a:pt x="265" y="342"/>
                  <a:pt x="265" y="342"/>
                </a:cubicBezTo>
                <a:cubicBezTo>
                  <a:pt x="276" y="342"/>
                  <a:pt x="285" y="334"/>
                  <a:pt x="286" y="324"/>
                </a:cubicBezTo>
                <a:cubicBezTo>
                  <a:pt x="314" y="23"/>
                  <a:pt x="314" y="23"/>
                  <a:pt x="314" y="23"/>
                </a:cubicBezTo>
                <a:cubicBezTo>
                  <a:pt x="315" y="10"/>
                  <a:pt x="305" y="0"/>
                  <a:pt x="292" y="0"/>
                </a:cubicBezTo>
                <a:cubicBezTo>
                  <a:pt x="22" y="4"/>
                  <a:pt x="22" y="4"/>
                  <a:pt x="22" y="4"/>
                </a:cubicBezTo>
                <a:cubicBezTo>
                  <a:pt x="10" y="4"/>
                  <a:pt x="0" y="14"/>
                  <a:pt x="1" y="26"/>
                </a:cubicBezTo>
                <a:cubicBezTo>
                  <a:pt x="36" y="327"/>
                  <a:pt x="36" y="327"/>
                  <a:pt x="36" y="327"/>
                </a:cubicBezTo>
                <a:cubicBezTo>
                  <a:pt x="38" y="337"/>
                  <a:pt x="47" y="345"/>
                  <a:pt x="58" y="345"/>
                </a:cubicBezTo>
                <a:close/>
              </a:path>
            </a:pathLst>
          </a:custGeom>
          <a:solidFill>
            <a:srgbClr val="EA983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0293089" y="3486230"/>
            <a:ext cx="690738" cy="753864"/>
          </a:xfrm>
          <a:custGeom>
            <a:avLst/>
            <a:gdLst/>
            <a:ahLst/>
            <a:cxnLst/>
            <a:rect l="l" t="t" r="r" b="b"/>
            <a:pathLst>
              <a:path w="316" h="345">
                <a:moveTo>
                  <a:pt x="59" y="344"/>
                </a:moveTo>
                <a:cubicBezTo>
                  <a:pt x="266" y="342"/>
                  <a:pt x="266" y="342"/>
                  <a:pt x="266" y="342"/>
                </a:cubicBezTo>
                <a:cubicBezTo>
                  <a:pt x="277" y="342"/>
                  <a:pt x="286" y="334"/>
                  <a:pt x="287" y="323"/>
                </a:cubicBezTo>
                <a:cubicBezTo>
                  <a:pt x="315" y="22"/>
                  <a:pt x="315" y="22"/>
                  <a:pt x="315" y="22"/>
                </a:cubicBezTo>
                <a:cubicBezTo>
                  <a:pt x="316" y="10"/>
                  <a:pt x="306" y="0"/>
                  <a:pt x="29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10" y="3"/>
                  <a:pt x="0" y="14"/>
                  <a:pt x="2" y="26"/>
                </a:cubicBezTo>
                <a:cubicBezTo>
                  <a:pt x="37" y="326"/>
                  <a:pt x="37" y="326"/>
                  <a:pt x="37" y="326"/>
                </a:cubicBezTo>
                <a:cubicBezTo>
                  <a:pt x="38" y="337"/>
                  <a:pt x="48" y="345"/>
                  <a:pt x="59" y="3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8268218" y="3216733"/>
            <a:ext cx="439451" cy="850980"/>
          </a:xfrm>
          <a:custGeom>
            <a:avLst/>
            <a:gdLst/>
            <a:ahLst/>
            <a:cxnLst/>
            <a:rect l="l" t="t" r="r" b="b"/>
            <a:pathLst>
              <a:path w="362" h="701">
                <a:moveTo>
                  <a:pt x="324" y="701"/>
                </a:moveTo>
                <a:lnTo>
                  <a:pt x="3" y="701"/>
                </a:lnTo>
                <a:lnTo>
                  <a:pt x="0" y="0"/>
                </a:lnTo>
                <a:lnTo>
                  <a:pt x="362" y="0"/>
                </a:lnTo>
                <a:lnTo>
                  <a:pt x="324" y="70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6932871" y="3216733"/>
            <a:ext cx="1505300" cy="1176319"/>
          </a:xfrm>
          <a:custGeom>
            <a:avLst/>
            <a:gdLst/>
            <a:ahLst/>
            <a:cxnLst/>
            <a:rect l="l" t="t" r="r" b="b"/>
            <a:pathLst>
              <a:path w="689" h="538">
                <a:moveTo>
                  <a:pt x="460" y="57"/>
                </a:moveTo>
                <a:cubicBezTo>
                  <a:pt x="460" y="57"/>
                  <a:pt x="48" y="166"/>
                  <a:pt x="24" y="323"/>
                </a:cubicBezTo>
                <a:cubicBezTo>
                  <a:pt x="0" y="481"/>
                  <a:pt x="273" y="519"/>
                  <a:pt x="411" y="528"/>
                </a:cubicBezTo>
                <a:cubicBezTo>
                  <a:pt x="550" y="538"/>
                  <a:pt x="611" y="478"/>
                  <a:pt x="611" y="478"/>
                </a:cubicBezTo>
                <a:cubicBezTo>
                  <a:pt x="689" y="0"/>
                  <a:pt x="689" y="0"/>
                  <a:pt x="689" y="0"/>
                </a:cubicBezTo>
                <a:lnTo>
                  <a:pt x="460" y="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8530432" y="3216733"/>
            <a:ext cx="1505300" cy="1176319"/>
          </a:xfrm>
          <a:custGeom>
            <a:avLst/>
            <a:gdLst/>
            <a:ahLst/>
            <a:cxnLst/>
            <a:rect l="l" t="t" r="r" b="b"/>
            <a:pathLst>
              <a:path w="689" h="538">
                <a:moveTo>
                  <a:pt x="229" y="57"/>
                </a:moveTo>
                <a:cubicBezTo>
                  <a:pt x="229" y="57"/>
                  <a:pt x="641" y="166"/>
                  <a:pt x="665" y="323"/>
                </a:cubicBezTo>
                <a:cubicBezTo>
                  <a:pt x="689" y="481"/>
                  <a:pt x="386" y="519"/>
                  <a:pt x="248" y="528"/>
                </a:cubicBezTo>
                <a:cubicBezTo>
                  <a:pt x="110" y="538"/>
                  <a:pt x="93" y="465"/>
                  <a:pt x="93" y="465"/>
                </a:cubicBezTo>
                <a:cubicBezTo>
                  <a:pt x="0" y="0"/>
                  <a:pt x="0" y="0"/>
                  <a:pt x="0" y="0"/>
                </a:cubicBezTo>
                <a:lnTo>
                  <a:pt x="229" y="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7831195" y="2113251"/>
            <a:ext cx="1060994" cy="1277077"/>
          </a:xfrm>
          <a:custGeom>
            <a:avLst/>
            <a:gdLst/>
            <a:ahLst/>
            <a:cxnLst/>
            <a:rect l="l" t="t" r="r" b="b"/>
            <a:pathLst>
              <a:path w="486" h="584">
                <a:moveTo>
                  <a:pt x="486" y="547"/>
                </a:moveTo>
                <a:cubicBezTo>
                  <a:pt x="486" y="547"/>
                  <a:pt x="465" y="80"/>
                  <a:pt x="361" y="42"/>
                </a:cubicBezTo>
                <a:cubicBezTo>
                  <a:pt x="248" y="0"/>
                  <a:pt x="72" y="27"/>
                  <a:pt x="36" y="92"/>
                </a:cubicBezTo>
                <a:cubicBezTo>
                  <a:pt x="0" y="157"/>
                  <a:pt x="68" y="558"/>
                  <a:pt x="68" y="558"/>
                </a:cubicBezTo>
                <a:cubicBezTo>
                  <a:pt x="68" y="558"/>
                  <a:pt x="292" y="584"/>
                  <a:pt x="486" y="5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8211162" y="2030702"/>
            <a:ext cx="231864" cy="265856"/>
          </a:xfrm>
          <a:custGeom>
            <a:avLst/>
            <a:gdLst/>
            <a:ahLst/>
            <a:cxnLst/>
            <a:rect l="l" t="t" r="r" b="b"/>
            <a:pathLst>
              <a:path w="106" h="122">
                <a:moveTo>
                  <a:pt x="8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6" y="108"/>
                  <a:pt x="53" y="116"/>
                </a:cubicBezTo>
                <a:cubicBezTo>
                  <a:pt x="88" y="122"/>
                  <a:pt x="106" y="113"/>
                  <a:pt x="106" y="113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22" y="5"/>
                  <a:pt x="22" y="5"/>
                  <a:pt x="22" y="5"/>
                </a:cubicBezTo>
                <a:lnTo>
                  <a:pt x="8" y="0"/>
                </a:ln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8259720" y="2041628"/>
            <a:ext cx="180878" cy="145674"/>
          </a:xfrm>
          <a:custGeom>
            <a:avLst/>
            <a:gdLst/>
            <a:ahLst/>
            <a:cxnLst/>
            <a:rect l="l" t="t" r="r" b="b"/>
            <a:pathLst>
              <a:path w="83" h="67">
                <a:moveTo>
                  <a:pt x="0" y="0"/>
                </a:moveTo>
                <a:cubicBezTo>
                  <a:pt x="0" y="2"/>
                  <a:pt x="0" y="4"/>
                  <a:pt x="1" y="8"/>
                </a:cubicBezTo>
                <a:cubicBezTo>
                  <a:pt x="15" y="49"/>
                  <a:pt x="63" y="63"/>
                  <a:pt x="83" y="67"/>
                </a:cubicBezTo>
                <a:cubicBezTo>
                  <a:pt x="83" y="27"/>
                  <a:pt x="83" y="27"/>
                  <a:pt x="83" y="27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8093409" y="1490494"/>
            <a:ext cx="495292" cy="679813"/>
          </a:xfrm>
          <a:custGeom>
            <a:avLst/>
            <a:gdLst/>
            <a:ahLst/>
            <a:cxnLst/>
            <a:rect l="l" t="t" r="r" b="b"/>
            <a:pathLst>
              <a:path w="227" h="311">
                <a:moveTo>
                  <a:pt x="195" y="97"/>
                </a:moveTo>
                <a:cubicBezTo>
                  <a:pt x="195" y="97"/>
                  <a:pt x="227" y="202"/>
                  <a:pt x="205" y="257"/>
                </a:cubicBezTo>
                <a:cubicBezTo>
                  <a:pt x="182" y="311"/>
                  <a:pt x="132" y="296"/>
                  <a:pt x="103" y="282"/>
                </a:cubicBezTo>
                <a:cubicBezTo>
                  <a:pt x="74" y="267"/>
                  <a:pt x="62" y="247"/>
                  <a:pt x="62" y="247"/>
                </a:cubicBezTo>
                <a:cubicBezTo>
                  <a:pt x="62" y="247"/>
                  <a:pt x="32" y="253"/>
                  <a:pt x="16" y="225"/>
                </a:cubicBezTo>
                <a:cubicBezTo>
                  <a:pt x="0" y="196"/>
                  <a:pt x="15" y="167"/>
                  <a:pt x="32" y="162"/>
                </a:cubicBezTo>
                <a:cubicBezTo>
                  <a:pt x="49" y="156"/>
                  <a:pt x="68" y="170"/>
                  <a:pt x="68" y="17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40"/>
                  <a:pt x="137" y="0"/>
                  <a:pt x="195" y="97"/>
                </a:cubicBez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8462450" y="1872888"/>
            <a:ext cx="41274" cy="106828"/>
          </a:xfrm>
          <a:custGeom>
            <a:avLst/>
            <a:gdLst/>
            <a:ahLst/>
            <a:cxnLst/>
            <a:rect l="l" t="t" r="r" b="b"/>
            <a:pathLst>
              <a:path w="19" h="49">
                <a:moveTo>
                  <a:pt x="7" y="49"/>
                </a:moveTo>
                <a:cubicBezTo>
                  <a:pt x="6" y="49"/>
                  <a:pt x="6" y="49"/>
                  <a:pt x="6" y="49"/>
                </a:cubicBezTo>
                <a:cubicBezTo>
                  <a:pt x="4" y="48"/>
                  <a:pt x="3" y="46"/>
                  <a:pt x="4" y="44"/>
                </a:cubicBezTo>
                <a:cubicBezTo>
                  <a:pt x="12" y="27"/>
                  <a:pt x="1" y="5"/>
                  <a:pt x="0" y="5"/>
                </a:cubicBezTo>
                <a:cubicBezTo>
                  <a:pt x="0" y="3"/>
                  <a:pt x="0" y="1"/>
                  <a:pt x="2" y="0"/>
                </a:cubicBezTo>
                <a:cubicBezTo>
                  <a:pt x="3" y="0"/>
                  <a:pt x="5" y="0"/>
                  <a:pt x="6" y="2"/>
                </a:cubicBezTo>
                <a:cubicBezTo>
                  <a:pt x="7" y="3"/>
                  <a:pt x="19" y="26"/>
                  <a:pt x="10" y="47"/>
                </a:cubicBezTo>
                <a:cubicBezTo>
                  <a:pt x="9" y="48"/>
                  <a:pt x="8" y="49"/>
                  <a:pt x="7" y="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161390" y="1878959"/>
            <a:ext cx="66767" cy="86191"/>
          </a:xfrm>
          <a:custGeom>
            <a:avLst/>
            <a:gdLst/>
            <a:ahLst/>
            <a:cxnLst/>
            <a:rect l="l" t="t" r="r" b="b"/>
            <a:pathLst>
              <a:path w="31" h="39">
                <a:moveTo>
                  <a:pt x="27" y="39"/>
                </a:moveTo>
                <a:cubicBezTo>
                  <a:pt x="26" y="39"/>
                  <a:pt x="25" y="38"/>
                  <a:pt x="24" y="3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3" y="0"/>
                  <a:pt x="5" y="0"/>
                  <a:pt x="6" y="2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8" y="39"/>
                  <a:pt x="28" y="39"/>
                  <a:pt x="27" y="3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8151679" y="1925089"/>
            <a:ext cx="57055" cy="15782"/>
          </a:xfrm>
          <a:custGeom>
            <a:avLst/>
            <a:gdLst/>
            <a:ahLst/>
            <a:cxnLst/>
            <a:rect l="l" t="t" r="r" b="b"/>
            <a:pathLst>
              <a:path w="26" h="7">
                <a:moveTo>
                  <a:pt x="3" y="7"/>
                </a:move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5" y="1"/>
                  <a:pt x="26" y="3"/>
                </a:cubicBezTo>
                <a:cubicBezTo>
                  <a:pt x="26" y="5"/>
                  <a:pt x="24" y="6"/>
                  <a:pt x="22" y="6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8106762" y="1496563"/>
            <a:ext cx="552348" cy="382395"/>
          </a:xfrm>
          <a:custGeom>
            <a:avLst/>
            <a:gdLst/>
            <a:ahLst/>
            <a:cxnLst/>
            <a:rect l="l" t="t" r="r" b="b"/>
            <a:pathLst>
              <a:path w="253" h="175">
                <a:moveTo>
                  <a:pt x="62" y="167"/>
                </a:moveTo>
                <a:cubicBezTo>
                  <a:pt x="62" y="167"/>
                  <a:pt x="71" y="175"/>
                  <a:pt x="80" y="165"/>
                </a:cubicBezTo>
                <a:cubicBezTo>
                  <a:pt x="89" y="154"/>
                  <a:pt x="77" y="117"/>
                  <a:pt x="77" y="117"/>
                </a:cubicBezTo>
                <a:cubicBezTo>
                  <a:pt x="77" y="117"/>
                  <a:pt x="107" y="128"/>
                  <a:pt x="127" y="120"/>
                </a:cubicBezTo>
                <a:cubicBezTo>
                  <a:pt x="147" y="112"/>
                  <a:pt x="160" y="85"/>
                  <a:pt x="160" y="85"/>
                </a:cubicBezTo>
                <a:cubicBezTo>
                  <a:pt x="160" y="85"/>
                  <a:pt x="220" y="122"/>
                  <a:pt x="232" y="79"/>
                </a:cubicBezTo>
                <a:cubicBezTo>
                  <a:pt x="253" y="11"/>
                  <a:pt x="159" y="27"/>
                  <a:pt x="159" y="27"/>
                </a:cubicBezTo>
                <a:cubicBezTo>
                  <a:pt x="159" y="27"/>
                  <a:pt x="157" y="0"/>
                  <a:pt x="98" y="14"/>
                </a:cubicBezTo>
                <a:cubicBezTo>
                  <a:pt x="45" y="26"/>
                  <a:pt x="40" y="90"/>
                  <a:pt x="40" y="90"/>
                </a:cubicBezTo>
                <a:cubicBezTo>
                  <a:pt x="40" y="90"/>
                  <a:pt x="20" y="77"/>
                  <a:pt x="10" y="110"/>
                </a:cubicBezTo>
                <a:cubicBezTo>
                  <a:pt x="0" y="142"/>
                  <a:pt x="16" y="165"/>
                  <a:pt x="16" y="165"/>
                </a:cubicBezTo>
                <a:cubicBezTo>
                  <a:pt x="16" y="165"/>
                  <a:pt x="40" y="154"/>
                  <a:pt x="62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8353195" y="1766061"/>
            <a:ext cx="63125" cy="36419"/>
          </a:xfrm>
          <a:custGeom>
            <a:avLst/>
            <a:gdLst/>
            <a:ahLst/>
            <a:cxnLst/>
            <a:rect l="l" t="t" r="r" b="b"/>
            <a:pathLst>
              <a:path w="29" h="17">
                <a:moveTo>
                  <a:pt x="3" y="17"/>
                </a:moveTo>
                <a:cubicBezTo>
                  <a:pt x="3" y="17"/>
                  <a:pt x="2" y="17"/>
                  <a:pt x="1" y="17"/>
                </a:cubicBezTo>
                <a:cubicBezTo>
                  <a:pt x="0" y="16"/>
                  <a:pt x="0" y="14"/>
                  <a:pt x="1" y="12"/>
                </a:cubicBezTo>
                <a:cubicBezTo>
                  <a:pt x="9" y="0"/>
                  <a:pt x="25" y="5"/>
                  <a:pt x="26" y="6"/>
                </a:cubicBezTo>
                <a:cubicBezTo>
                  <a:pt x="28" y="6"/>
                  <a:pt x="29" y="8"/>
                  <a:pt x="28" y="10"/>
                </a:cubicBezTo>
                <a:cubicBezTo>
                  <a:pt x="27" y="11"/>
                  <a:pt x="26" y="12"/>
                  <a:pt x="24" y="12"/>
                </a:cubicBezTo>
                <a:cubicBezTo>
                  <a:pt x="23" y="12"/>
                  <a:pt x="12" y="8"/>
                  <a:pt x="6" y="16"/>
                </a:cubicBezTo>
                <a:cubicBezTo>
                  <a:pt x="5" y="17"/>
                  <a:pt x="4" y="17"/>
                  <a:pt x="3" y="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8473375" y="1767275"/>
            <a:ext cx="65553" cy="31563"/>
          </a:xfrm>
          <a:custGeom>
            <a:avLst/>
            <a:gdLst/>
            <a:ahLst/>
            <a:cxnLst/>
            <a:rect l="l" t="t" r="r" b="b"/>
            <a:pathLst>
              <a:path w="30" h="14">
                <a:moveTo>
                  <a:pt x="27" y="14"/>
                </a:moveTo>
                <a:cubicBezTo>
                  <a:pt x="26" y="14"/>
                  <a:pt x="25" y="14"/>
                  <a:pt x="24" y="13"/>
                </a:cubicBezTo>
                <a:cubicBezTo>
                  <a:pt x="23" y="11"/>
                  <a:pt x="18" y="7"/>
                  <a:pt x="13" y="7"/>
                </a:cubicBezTo>
                <a:cubicBezTo>
                  <a:pt x="10" y="7"/>
                  <a:pt x="8" y="8"/>
                  <a:pt x="6" y="10"/>
                </a:cubicBezTo>
                <a:cubicBezTo>
                  <a:pt x="5" y="12"/>
                  <a:pt x="3" y="12"/>
                  <a:pt x="1" y="11"/>
                </a:cubicBezTo>
                <a:cubicBezTo>
                  <a:pt x="0" y="9"/>
                  <a:pt x="0" y="7"/>
                  <a:pt x="1" y="6"/>
                </a:cubicBezTo>
                <a:cubicBezTo>
                  <a:pt x="4" y="2"/>
                  <a:pt x="8" y="0"/>
                  <a:pt x="13" y="0"/>
                </a:cubicBezTo>
                <a:cubicBezTo>
                  <a:pt x="21" y="0"/>
                  <a:pt x="29" y="9"/>
                  <a:pt x="29" y="9"/>
                </a:cubicBezTo>
                <a:cubicBezTo>
                  <a:pt x="30" y="10"/>
                  <a:pt x="30" y="12"/>
                  <a:pt x="29" y="13"/>
                </a:cubicBezTo>
                <a:cubicBezTo>
                  <a:pt x="28" y="14"/>
                  <a:pt x="27" y="14"/>
                  <a:pt x="27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8620264" y="2205511"/>
            <a:ext cx="457659" cy="814562"/>
          </a:xfrm>
          <a:custGeom>
            <a:avLst/>
            <a:gdLst/>
            <a:ahLst/>
            <a:cxnLst/>
            <a:rect l="l" t="t" r="r" b="b"/>
            <a:pathLst>
              <a:path w="210" h="373">
                <a:moveTo>
                  <a:pt x="210" y="252"/>
                </a:moveTo>
                <a:cubicBezTo>
                  <a:pt x="210" y="252"/>
                  <a:pt x="158" y="278"/>
                  <a:pt x="103" y="324"/>
                </a:cubicBezTo>
                <a:cubicBezTo>
                  <a:pt x="44" y="373"/>
                  <a:pt x="0" y="0"/>
                  <a:pt x="0" y="0"/>
                </a:cubicBezTo>
                <a:cubicBezTo>
                  <a:pt x="0" y="0"/>
                  <a:pt x="125" y="54"/>
                  <a:pt x="210" y="2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8798714" y="2517497"/>
            <a:ext cx="63125" cy="384823"/>
          </a:xfrm>
          <a:custGeom>
            <a:avLst/>
            <a:gdLst/>
            <a:ahLst/>
            <a:cxnLst/>
            <a:rect l="l" t="t" r="r" b="b"/>
            <a:pathLst>
              <a:path w="29" h="176">
                <a:moveTo>
                  <a:pt x="26" y="176"/>
                </a:moveTo>
                <a:cubicBezTo>
                  <a:pt x="24" y="176"/>
                  <a:pt x="23" y="174"/>
                  <a:pt x="23" y="173"/>
                </a:cubicBezTo>
                <a:cubicBezTo>
                  <a:pt x="20" y="108"/>
                  <a:pt x="0" y="5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4" y="0"/>
                  <a:pt x="6" y="1"/>
                  <a:pt x="6" y="3"/>
                </a:cubicBezTo>
                <a:cubicBezTo>
                  <a:pt x="6" y="4"/>
                  <a:pt x="27" y="107"/>
                  <a:pt x="29" y="172"/>
                </a:cubicBezTo>
                <a:cubicBezTo>
                  <a:pt x="29" y="174"/>
                  <a:pt x="28" y="176"/>
                  <a:pt x="26" y="176"/>
                </a:cubicBezTo>
                <a:cubicBezTo>
                  <a:pt x="26" y="176"/>
                  <a:pt x="26" y="176"/>
                  <a:pt x="26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8189311" y="2195799"/>
            <a:ext cx="281637" cy="105614"/>
          </a:xfrm>
          <a:custGeom>
            <a:avLst/>
            <a:gdLst/>
            <a:ahLst/>
            <a:cxnLst/>
            <a:rect l="l" t="t" r="r" b="b"/>
            <a:pathLst>
              <a:path w="129" h="48">
                <a:moveTo>
                  <a:pt x="84" y="47"/>
                </a:moveTo>
                <a:cubicBezTo>
                  <a:pt x="75" y="47"/>
                  <a:pt x="65" y="46"/>
                  <a:pt x="53" y="43"/>
                </a:cubicBezTo>
                <a:cubicBezTo>
                  <a:pt x="8" y="33"/>
                  <a:pt x="0" y="6"/>
                  <a:pt x="0" y="5"/>
                </a:cubicBezTo>
                <a:cubicBezTo>
                  <a:pt x="0" y="3"/>
                  <a:pt x="1" y="1"/>
                  <a:pt x="2" y="1"/>
                </a:cubicBezTo>
                <a:cubicBezTo>
                  <a:pt x="4" y="0"/>
                  <a:pt x="6" y="1"/>
                  <a:pt x="6" y="3"/>
                </a:cubicBezTo>
                <a:cubicBezTo>
                  <a:pt x="7" y="4"/>
                  <a:pt x="14" y="27"/>
                  <a:pt x="54" y="37"/>
                </a:cubicBezTo>
                <a:cubicBezTo>
                  <a:pt x="102" y="48"/>
                  <a:pt x="123" y="30"/>
                  <a:pt x="124" y="30"/>
                </a:cubicBezTo>
                <a:cubicBezTo>
                  <a:pt x="125" y="29"/>
                  <a:pt x="127" y="29"/>
                  <a:pt x="128" y="30"/>
                </a:cubicBezTo>
                <a:cubicBezTo>
                  <a:pt x="129" y="31"/>
                  <a:pt x="129" y="34"/>
                  <a:pt x="128" y="35"/>
                </a:cubicBezTo>
                <a:cubicBezTo>
                  <a:pt x="127" y="35"/>
                  <a:pt x="113" y="47"/>
                  <a:pt x="8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8372618" y="1993070"/>
            <a:ext cx="61911" cy="49772"/>
          </a:xfrm>
          <a:custGeom>
            <a:avLst/>
            <a:gdLst/>
            <a:ahLst/>
            <a:cxnLst/>
            <a:rect l="l" t="t" r="r" b="b"/>
            <a:pathLst>
              <a:path w="28" h="23">
                <a:moveTo>
                  <a:pt x="25" y="23"/>
                </a:moveTo>
                <a:cubicBezTo>
                  <a:pt x="24" y="23"/>
                  <a:pt x="24" y="23"/>
                  <a:pt x="24" y="23"/>
                </a:cubicBezTo>
                <a:cubicBezTo>
                  <a:pt x="23" y="23"/>
                  <a:pt x="7" y="18"/>
                  <a:pt x="1" y="5"/>
                </a:cubicBezTo>
                <a:cubicBezTo>
                  <a:pt x="0" y="3"/>
                  <a:pt x="1" y="1"/>
                  <a:pt x="2" y="1"/>
                </a:cubicBezTo>
                <a:cubicBezTo>
                  <a:pt x="4" y="0"/>
                  <a:pt x="6" y="1"/>
                  <a:pt x="7" y="2"/>
                </a:cubicBezTo>
                <a:cubicBezTo>
                  <a:pt x="12" y="13"/>
                  <a:pt x="26" y="17"/>
                  <a:pt x="26" y="17"/>
                </a:cubicBezTo>
                <a:cubicBezTo>
                  <a:pt x="27" y="17"/>
                  <a:pt x="28" y="19"/>
                  <a:pt x="28" y="21"/>
                </a:cubicBezTo>
                <a:cubicBezTo>
                  <a:pt x="27" y="22"/>
                  <a:pt x="26" y="23"/>
                  <a:pt x="25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7896749" y="3906258"/>
            <a:ext cx="563274" cy="977231"/>
          </a:xfrm>
          <a:custGeom>
            <a:avLst/>
            <a:gdLst/>
            <a:ahLst/>
            <a:cxnLst/>
            <a:rect l="l" t="t" r="r" b="b"/>
            <a:pathLst>
              <a:path w="258" h="447">
                <a:moveTo>
                  <a:pt x="0" y="159"/>
                </a:moveTo>
                <a:cubicBezTo>
                  <a:pt x="0" y="159"/>
                  <a:pt x="88" y="223"/>
                  <a:pt x="90" y="231"/>
                </a:cubicBezTo>
                <a:cubicBezTo>
                  <a:pt x="92" y="239"/>
                  <a:pt x="127" y="407"/>
                  <a:pt x="152" y="427"/>
                </a:cubicBezTo>
                <a:cubicBezTo>
                  <a:pt x="178" y="447"/>
                  <a:pt x="201" y="434"/>
                  <a:pt x="201" y="434"/>
                </a:cubicBezTo>
                <a:cubicBezTo>
                  <a:pt x="201" y="434"/>
                  <a:pt x="258" y="59"/>
                  <a:pt x="253" y="46"/>
                </a:cubicBezTo>
                <a:cubicBezTo>
                  <a:pt x="248" y="32"/>
                  <a:pt x="88" y="0"/>
                  <a:pt x="88" y="0"/>
                </a:cubicBezTo>
                <a:lnTo>
                  <a:pt x="0" y="159"/>
                </a:ln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8307064" y="3980308"/>
            <a:ext cx="210013" cy="898324"/>
          </a:xfrm>
          <a:custGeom>
            <a:avLst/>
            <a:gdLst/>
            <a:ahLst/>
            <a:cxnLst/>
            <a:rect l="l" t="t" r="r" b="b"/>
            <a:pathLst>
              <a:path w="173" h="740">
                <a:moveTo>
                  <a:pt x="0" y="727"/>
                </a:moveTo>
                <a:lnTo>
                  <a:pt x="74" y="0"/>
                </a:lnTo>
                <a:lnTo>
                  <a:pt x="173" y="16"/>
                </a:lnTo>
                <a:lnTo>
                  <a:pt x="81" y="740"/>
                </a:lnTo>
                <a:lnTo>
                  <a:pt x="0" y="7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8126185" y="4520517"/>
            <a:ext cx="229436" cy="156600"/>
          </a:xfrm>
          <a:custGeom>
            <a:avLst/>
            <a:gdLst/>
            <a:ahLst/>
            <a:cxnLst/>
            <a:rect l="l" t="t" r="r" b="b"/>
            <a:pathLst>
              <a:path w="189" h="129">
                <a:moveTo>
                  <a:pt x="29" y="129"/>
                </a:moveTo>
                <a:lnTo>
                  <a:pt x="0" y="28"/>
                </a:lnTo>
                <a:lnTo>
                  <a:pt x="178" y="0"/>
                </a:lnTo>
                <a:lnTo>
                  <a:pt x="189" y="92"/>
                </a:lnTo>
                <a:lnTo>
                  <a:pt x="29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8514650" y="3898974"/>
            <a:ext cx="563274" cy="974803"/>
          </a:xfrm>
          <a:custGeom>
            <a:avLst/>
            <a:gdLst/>
            <a:ahLst/>
            <a:cxnLst/>
            <a:rect l="l" t="t" r="r" b="b"/>
            <a:pathLst>
              <a:path w="258" h="446">
                <a:moveTo>
                  <a:pt x="258" y="158"/>
                </a:moveTo>
                <a:cubicBezTo>
                  <a:pt x="258" y="158"/>
                  <a:pt x="170" y="222"/>
                  <a:pt x="168" y="230"/>
                </a:cubicBezTo>
                <a:cubicBezTo>
                  <a:pt x="166" y="238"/>
                  <a:pt x="131" y="406"/>
                  <a:pt x="105" y="426"/>
                </a:cubicBezTo>
                <a:cubicBezTo>
                  <a:pt x="80" y="446"/>
                  <a:pt x="57" y="433"/>
                  <a:pt x="57" y="433"/>
                </a:cubicBezTo>
                <a:cubicBezTo>
                  <a:pt x="57" y="433"/>
                  <a:pt x="0" y="59"/>
                  <a:pt x="5" y="45"/>
                </a:cubicBezTo>
                <a:cubicBezTo>
                  <a:pt x="10" y="31"/>
                  <a:pt x="169" y="0"/>
                  <a:pt x="169" y="0"/>
                </a:cubicBezTo>
                <a:lnTo>
                  <a:pt x="258" y="158"/>
                </a:ln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457594" y="3973025"/>
            <a:ext cx="210013" cy="899538"/>
          </a:xfrm>
          <a:custGeom>
            <a:avLst/>
            <a:gdLst/>
            <a:ahLst/>
            <a:cxnLst/>
            <a:rect l="l" t="t" r="r" b="b"/>
            <a:pathLst>
              <a:path w="173" h="741">
                <a:moveTo>
                  <a:pt x="173" y="726"/>
                </a:moveTo>
                <a:lnTo>
                  <a:pt x="98" y="0"/>
                </a:lnTo>
                <a:lnTo>
                  <a:pt x="0" y="15"/>
                </a:lnTo>
                <a:lnTo>
                  <a:pt x="90" y="741"/>
                </a:lnTo>
                <a:lnTo>
                  <a:pt x="173" y="7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620264" y="4510805"/>
            <a:ext cx="227009" cy="157814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160" y="130"/>
                </a:moveTo>
                <a:lnTo>
                  <a:pt x="187" y="31"/>
                </a:lnTo>
                <a:lnTo>
                  <a:pt x="10" y="0"/>
                </a:lnTo>
                <a:lnTo>
                  <a:pt x="0" y="94"/>
                </a:lnTo>
                <a:lnTo>
                  <a:pt x="16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8587487" y="3833421"/>
            <a:ext cx="705306" cy="568129"/>
          </a:xfrm>
          <a:custGeom>
            <a:avLst/>
            <a:gdLst/>
            <a:ahLst/>
            <a:cxnLst/>
            <a:rect l="l" t="t" r="r" b="b"/>
            <a:pathLst>
              <a:path w="581" h="468">
                <a:moveTo>
                  <a:pt x="0" y="0"/>
                </a:moveTo>
                <a:lnTo>
                  <a:pt x="242" y="468"/>
                </a:lnTo>
                <a:lnTo>
                  <a:pt x="581" y="335"/>
                </a:lnTo>
                <a:lnTo>
                  <a:pt x="4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7697661" y="3860127"/>
            <a:ext cx="701664" cy="570557"/>
          </a:xfrm>
          <a:custGeom>
            <a:avLst/>
            <a:gdLst/>
            <a:ahLst/>
            <a:cxnLst/>
            <a:rect l="l" t="t" r="r" b="b"/>
            <a:pathLst>
              <a:path w="578" h="470">
                <a:moveTo>
                  <a:pt x="578" y="0"/>
                </a:moveTo>
                <a:lnTo>
                  <a:pt x="313" y="470"/>
                </a:lnTo>
                <a:lnTo>
                  <a:pt x="0" y="337"/>
                </a:lnTo>
                <a:lnTo>
                  <a:pt x="142" y="0"/>
                </a:lnTo>
                <a:lnTo>
                  <a:pt x="578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6353816" y="3529933"/>
            <a:ext cx="332623" cy="707734"/>
          </a:xfrm>
          <a:custGeom>
            <a:avLst/>
            <a:gdLst/>
            <a:ahLst/>
            <a:cxnLst/>
            <a:rect l="l" t="t" r="r" b="b"/>
            <a:pathLst>
              <a:path w="152" h="324">
                <a:moveTo>
                  <a:pt x="152" y="324"/>
                </a:moveTo>
                <a:cubicBezTo>
                  <a:pt x="0" y="324"/>
                  <a:pt x="0" y="324"/>
                  <a:pt x="0" y="32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6" y="0"/>
                </a:cubicBezTo>
                <a:cubicBezTo>
                  <a:pt x="118" y="0"/>
                  <a:pt x="152" y="34"/>
                  <a:pt x="152" y="77"/>
                </a:cubicBezTo>
                <a:lnTo>
                  <a:pt x="152" y="324"/>
                </a:lnTo>
                <a:close/>
              </a:path>
            </a:pathLst>
          </a:custGeom>
          <a:solidFill>
            <a:srgbClr val="72586B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4" name="AutoShape 34"/>
          <p:cNvSpPr/>
          <p:nvPr/>
        </p:nvSpPr>
        <p:spPr>
          <a:xfrm>
            <a:off x="6457002" y="3420677"/>
            <a:ext cx="126251" cy="185735"/>
          </a:xfrm>
          <a:prstGeom prst="rect">
            <a:avLst/>
          </a:prstGeom>
          <a:solidFill>
            <a:srgbClr val="72586B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35" name="Freeform 35"/>
          <p:cNvSpPr/>
          <p:nvPr/>
        </p:nvSpPr>
        <p:spPr>
          <a:xfrm>
            <a:off x="6397518" y="3352696"/>
            <a:ext cx="245218" cy="89832"/>
          </a:xfrm>
          <a:custGeom>
            <a:avLst/>
            <a:gdLst/>
            <a:ahLst/>
            <a:cxnLst/>
            <a:rect l="l" t="t" r="r" b="b"/>
            <a:pathLst>
              <a:path w="112" h="41">
                <a:moveTo>
                  <a:pt x="91" y="41"/>
                </a:moveTo>
                <a:cubicBezTo>
                  <a:pt x="21" y="41"/>
                  <a:pt x="21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3" y="0"/>
                  <a:pt x="112" y="9"/>
                  <a:pt x="112" y="21"/>
                </a:cubicBezTo>
                <a:cubicBezTo>
                  <a:pt x="112" y="32"/>
                  <a:pt x="103" y="41"/>
                  <a:pt x="91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/>
          <p:cNvSpPr/>
          <p:nvPr/>
        </p:nvSpPr>
        <p:spPr>
          <a:xfrm>
            <a:off x="6391449" y="3661039"/>
            <a:ext cx="13353" cy="316842"/>
          </a:xfrm>
          <a:custGeom>
            <a:avLst/>
            <a:gdLst/>
            <a:ahLst/>
            <a:cxnLst/>
            <a:rect l="l" t="t" r="r" b="b"/>
            <a:pathLst>
              <a:path w="6" h="145">
                <a:moveTo>
                  <a:pt x="3" y="145"/>
                </a:moveTo>
                <a:cubicBezTo>
                  <a:pt x="1" y="145"/>
                  <a:pt x="0" y="144"/>
                  <a:pt x="0" y="142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6" y="2"/>
                  <a:pt x="6" y="3"/>
                </a:cubicBezTo>
                <a:cubicBezTo>
                  <a:pt x="6" y="142"/>
                  <a:pt x="6" y="142"/>
                  <a:pt x="6" y="142"/>
                </a:cubicBezTo>
                <a:cubicBezTo>
                  <a:pt x="6" y="144"/>
                  <a:pt x="5" y="145"/>
                  <a:pt x="3" y="1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37" name="Freeform 37"/>
          <p:cNvSpPr/>
          <p:nvPr/>
        </p:nvSpPr>
        <p:spPr>
          <a:xfrm>
            <a:off x="8047279" y="3383044"/>
            <a:ext cx="330195" cy="261000"/>
          </a:xfrm>
          <a:custGeom>
            <a:avLst/>
            <a:gdLst/>
            <a:ahLst/>
            <a:cxnLst/>
            <a:rect l="l" t="t" r="r" b="b"/>
            <a:pathLst>
              <a:path w="151" h="119">
                <a:moveTo>
                  <a:pt x="51" y="17"/>
                </a:moveTo>
                <a:cubicBezTo>
                  <a:pt x="51" y="17"/>
                  <a:pt x="136" y="0"/>
                  <a:pt x="143" y="6"/>
                </a:cubicBezTo>
                <a:cubicBezTo>
                  <a:pt x="151" y="12"/>
                  <a:pt x="128" y="119"/>
                  <a:pt x="128" y="11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47"/>
                  <a:pt x="0" y="47"/>
                  <a:pt x="0" y="47"/>
                </a:cubicBezTo>
                <a:lnTo>
                  <a:pt x="51" y="17"/>
                </a:ln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7826340" y="3639188"/>
            <a:ext cx="1289217" cy="93475"/>
          </a:xfrm>
          <a:custGeom>
            <a:avLst/>
            <a:gdLst/>
            <a:ahLst/>
            <a:cxnLst/>
            <a:rect l="l" t="t" r="r" b="b"/>
            <a:pathLst>
              <a:path w="590" h="43">
                <a:moveTo>
                  <a:pt x="6" y="43"/>
                </a:moveTo>
                <a:cubicBezTo>
                  <a:pt x="585" y="43"/>
                  <a:pt x="585" y="43"/>
                  <a:pt x="585" y="43"/>
                </a:cubicBezTo>
                <a:cubicBezTo>
                  <a:pt x="588" y="43"/>
                  <a:pt x="590" y="40"/>
                  <a:pt x="590" y="37"/>
                </a:cubicBezTo>
                <a:cubicBezTo>
                  <a:pt x="590" y="6"/>
                  <a:pt x="590" y="6"/>
                  <a:pt x="590" y="6"/>
                </a:cubicBezTo>
                <a:cubicBezTo>
                  <a:pt x="590" y="2"/>
                  <a:pt x="588" y="0"/>
                  <a:pt x="58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0"/>
                  <a:pt x="2" y="43"/>
                  <a:pt x="6" y="4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8156534" y="3156036"/>
            <a:ext cx="1147184" cy="576627"/>
          </a:xfrm>
          <a:custGeom>
            <a:avLst/>
            <a:gdLst/>
            <a:ahLst/>
            <a:cxnLst/>
            <a:rect l="l" t="t" r="r" b="b"/>
            <a:pathLst>
              <a:path w="525" h="264">
                <a:moveTo>
                  <a:pt x="0" y="264"/>
                </a:moveTo>
                <a:cubicBezTo>
                  <a:pt x="408" y="264"/>
                  <a:pt x="408" y="264"/>
                  <a:pt x="408" y="264"/>
                </a:cubicBezTo>
                <a:cubicBezTo>
                  <a:pt x="525" y="0"/>
                  <a:pt x="525" y="0"/>
                  <a:pt x="52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23" y="0"/>
                  <a:pt x="114" y="6"/>
                  <a:pt x="110" y="15"/>
                </a:cubicBezTo>
                <a:lnTo>
                  <a:pt x="0" y="2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8235441" y="3156036"/>
            <a:ext cx="1131403" cy="576627"/>
          </a:xfrm>
          <a:custGeom>
            <a:avLst/>
            <a:gdLst/>
            <a:ahLst/>
            <a:cxnLst/>
            <a:rect l="l" t="t" r="r" b="b"/>
            <a:pathLst>
              <a:path w="518" h="264">
                <a:moveTo>
                  <a:pt x="0" y="264"/>
                </a:moveTo>
                <a:cubicBezTo>
                  <a:pt x="408" y="264"/>
                  <a:pt x="408" y="264"/>
                  <a:pt x="408" y="264"/>
                </a:cubicBezTo>
                <a:cubicBezTo>
                  <a:pt x="512" y="29"/>
                  <a:pt x="512" y="29"/>
                  <a:pt x="512" y="29"/>
                </a:cubicBezTo>
                <a:cubicBezTo>
                  <a:pt x="518" y="15"/>
                  <a:pt x="508" y="0"/>
                  <a:pt x="493" y="0"/>
                </a:cubicBezTo>
                <a:cubicBezTo>
                  <a:pt x="116" y="0"/>
                  <a:pt x="116" y="0"/>
                  <a:pt x="116" y="0"/>
                </a:cubicBezTo>
                <a:lnTo>
                  <a:pt x="0" y="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1" name="AutoShape 41"/>
          <p:cNvSpPr/>
          <p:nvPr/>
        </p:nvSpPr>
        <p:spPr>
          <a:xfrm>
            <a:off x="8719808" y="3368477"/>
            <a:ext cx="150530" cy="15295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9216314" y="3597914"/>
            <a:ext cx="200302" cy="126251"/>
          </a:xfrm>
          <a:custGeom>
            <a:avLst/>
            <a:gdLst/>
            <a:ahLst/>
            <a:cxnLst/>
            <a:rect l="l" t="t" r="r" b="b"/>
            <a:pathLst>
              <a:path w="92" h="58">
                <a:moveTo>
                  <a:pt x="4" y="58"/>
                </a:moveTo>
                <a:cubicBezTo>
                  <a:pt x="2" y="58"/>
                  <a:pt x="1" y="57"/>
                  <a:pt x="1" y="56"/>
                </a:cubicBezTo>
                <a:cubicBezTo>
                  <a:pt x="0" y="55"/>
                  <a:pt x="0" y="54"/>
                  <a:pt x="1" y="53"/>
                </a:cubicBezTo>
                <a:cubicBezTo>
                  <a:pt x="7" y="47"/>
                  <a:pt x="56" y="0"/>
                  <a:pt x="78" y="0"/>
                </a:cubicBezTo>
                <a:cubicBezTo>
                  <a:pt x="78" y="0"/>
                  <a:pt x="79" y="0"/>
                  <a:pt x="79" y="0"/>
                </a:cubicBezTo>
                <a:cubicBezTo>
                  <a:pt x="82" y="0"/>
                  <a:pt x="85" y="1"/>
                  <a:pt x="87" y="4"/>
                </a:cubicBezTo>
                <a:cubicBezTo>
                  <a:pt x="92" y="10"/>
                  <a:pt x="91" y="16"/>
                  <a:pt x="90" y="20"/>
                </a:cubicBezTo>
                <a:cubicBezTo>
                  <a:pt x="81" y="44"/>
                  <a:pt x="12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lose/>
                <a:moveTo>
                  <a:pt x="78" y="6"/>
                </a:moveTo>
                <a:cubicBezTo>
                  <a:pt x="64" y="6"/>
                  <a:pt x="32" y="33"/>
                  <a:pt x="14" y="49"/>
                </a:cubicBezTo>
                <a:cubicBezTo>
                  <a:pt x="38" y="44"/>
                  <a:pt x="78" y="32"/>
                  <a:pt x="84" y="18"/>
                </a:cubicBezTo>
                <a:cubicBezTo>
                  <a:pt x="85" y="15"/>
                  <a:pt x="84" y="11"/>
                  <a:pt x="82" y="8"/>
                </a:cubicBezTo>
                <a:cubicBezTo>
                  <a:pt x="81" y="7"/>
                  <a:pt x="80" y="6"/>
                  <a:pt x="79" y="6"/>
                </a:cubicBezTo>
                <a:cubicBezTo>
                  <a:pt x="78" y="6"/>
                  <a:pt x="78" y="6"/>
                  <a:pt x="78" y="6"/>
                </a:cubicBezTo>
                <a:close/>
              </a:path>
            </a:pathLst>
          </a:custGeom>
          <a:solidFill>
            <a:srgbClr val="E5B16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8659110" y="3685318"/>
            <a:ext cx="849766" cy="139605"/>
          </a:xfrm>
          <a:custGeom>
            <a:avLst/>
            <a:gdLst/>
            <a:ahLst/>
            <a:cxnLst/>
            <a:rect l="l" t="t" r="r" b="b"/>
            <a:pathLst>
              <a:path w="389" h="64">
                <a:moveTo>
                  <a:pt x="4" y="64"/>
                </a:moveTo>
                <a:cubicBezTo>
                  <a:pt x="2" y="64"/>
                  <a:pt x="1" y="63"/>
                  <a:pt x="1" y="62"/>
                </a:cubicBezTo>
                <a:cubicBezTo>
                  <a:pt x="0" y="60"/>
                  <a:pt x="1" y="58"/>
                  <a:pt x="3" y="58"/>
                </a:cubicBezTo>
                <a:cubicBezTo>
                  <a:pt x="5" y="57"/>
                  <a:pt x="166" y="13"/>
                  <a:pt x="385" y="0"/>
                </a:cubicBezTo>
                <a:cubicBezTo>
                  <a:pt x="387" y="0"/>
                  <a:pt x="389" y="1"/>
                  <a:pt x="389" y="3"/>
                </a:cubicBezTo>
                <a:cubicBezTo>
                  <a:pt x="389" y="5"/>
                  <a:pt x="388" y="6"/>
                  <a:pt x="386" y="6"/>
                </a:cubicBezTo>
                <a:cubicBezTo>
                  <a:pt x="167" y="19"/>
                  <a:pt x="6" y="64"/>
                  <a:pt x="5" y="64"/>
                </a:cubicBezTo>
                <a:cubicBezTo>
                  <a:pt x="4" y="64"/>
                  <a:pt x="4" y="64"/>
                  <a:pt x="4" y="64"/>
                </a:cubicBezTo>
                <a:close/>
              </a:path>
            </a:pathLst>
          </a:custGeom>
          <a:solidFill>
            <a:srgbClr val="E5B16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/>
          <p:cNvSpPr/>
          <p:nvPr/>
        </p:nvSpPr>
        <p:spPr>
          <a:xfrm>
            <a:off x="7459726" y="3685318"/>
            <a:ext cx="884970" cy="183307"/>
          </a:xfrm>
          <a:custGeom>
            <a:avLst/>
            <a:gdLst/>
            <a:ahLst/>
            <a:cxnLst/>
            <a:rect l="l" t="t" r="r" b="b"/>
            <a:pathLst>
              <a:path w="405" h="84">
                <a:moveTo>
                  <a:pt x="401" y="84"/>
                </a:moveTo>
                <a:cubicBezTo>
                  <a:pt x="401" y="84"/>
                  <a:pt x="400" y="83"/>
                  <a:pt x="400" y="83"/>
                </a:cubicBezTo>
                <a:cubicBezTo>
                  <a:pt x="398" y="83"/>
                  <a:pt x="221" y="19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3" y="13"/>
                  <a:pt x="400" y="77"/>
                  <a:pt x="402" y="77"/>
                </a:cubicBezTo>
                <a:cubicBezTo>
                  <a:pt x="404" y="78"/>
                  <a:pt x="405" y="80"/>
                  <a:pt x="404" y="81"/>
                </a:cubicBezTo>
                <a:cubicBezTo>
                  <a:pt x="404" y="83"/>
                  <a:pt x="402" y="84"/>
                  <a:pt x="401" y="84"/>
                </a:cubicBezTo>
                <a:close/>
              </a:path>
            </a:pathLst>
          </a:custGeom>
          <a:solidFill>
            <a:srgbClr val="E5B16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/>
          <p:cNvSpPr/>
          <p:nvPr/>
        </p:nvSpPr>
        <p:spPr>
          <a:xfrm>
            <a:off x="7551986" y="3595486"/>
            <a:ext cx="197874" cy="131107"/>
          </a:xfrm>
          <a:custGeom>
            <a:avLst/>
            <a:gdLst/>
            <a:ahLst/>
            <a:cxnLst/>
            <a:rect l="l" t="t" r="r" b="b"/>
            <a:pathLst>
              <a:path w="91" h="60">
                <a:moveTo>
                  <a:pt x="88" y="60"/>
                </a:moveTo>
                <a:cubicBezTo>
                  <a:pt x="79" y="58"/>
                  <a:pt x="11" y="44"/>
                  <a:pt x="2" y="21"/>
                </a:cubicBezTo>
                <a:cubicBezTo>
                  <a:pt x="1" y="17"/>
                  <a:pt x="0" y="11"/>
                  <a:pt x="5" y="4"/>
                </a:cubicBezTo>
                <a:cubicBezTo>
                  <a:pt x="7" y="2"/>
                  <a:pt x="10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35" y="0"/>
                  <a:pt x="84" y="49"/>
                  <a:pt x="90" y="54"/>
                </a:cubicBezTo>
                <a:cubicBezTo>
                  <a:pt x="91" y="55"/>
                  <a:pt x="91" y="57"/>
                  <a:pt x="90" y="58"/>
                </a:cubicBezTo>
                <a:cubicBezTo>
                  <a:pt x="90" y="59"/>
                  <a:pt x="89" y="60"/>
                  <a:pt x="88" y="60"/>
                </a:cubicBezTo>
                <a:close/>
                <a:moveTo>
                  <a:pt x="14" y="7"/>
                </a:moveTo>
                <a:cubicBezTo>
                  <a:pt x="12" y="7"/>
                  <a:pt x="11" y="8"/>
                  <a:pt x="10" y="8"/>
                </a:cubicBezTo>
                <a:cubicBezTo>
                  <a:pt x="8" y="12"/>
                  <a:pt x="7" y="15"/>
                  <a:pt x="8" y="18"/>
                </a:cubicBezTo>
                <a:cubicBezTo>
                  <a:pt x="13" y="33"/>
                  <a:pt x="53" y="45"/>
                  <a:pt x="77" y="51"/>
                </a:cubicBezTo>
                <a:cubicBezTo>
                  <a:pt x="59" y="34"/>
                  <a:pt x="28" y="7"/>
                  <a:pt x="14" y="7"/>
                </a:cubicBezTo>
                <a:close/>
              </a:path>
            </a:pathLst>
          </a:custGeom>
          <a:solidFill>
            <a:srgbClr val="E5B16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/>
          <p:cNvSpPr/>
          <p:nvPr/>
        </p:nvSpPr>
        <p:spPr>
          <a:xfrm>
            <a:off x="8390827" y="1835256"/>
            <a:ext cx="14567" cy="59484"/>
          </a:xfrm>
          <a:custGeom>
            <a:avLst/>
            <a:gdLst/>
            <a:ahLst/>
            <a:cxnLst/>
            <a:rect l="l" t="t" r="r" b="b"/>
            <a:pathLst>
              <a:path w="7" h="27">
                <a:moveTo>
                  <a:pt x="4" y="27"/>
                </a:moveTo>
                <a:cubicBezTo>
                  <a:pt x="2" y="27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7" y="2"/>
                  <a:pt x="7" y="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5" y="27"/>
                  <a:pt x="4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7" name="Freeform 47"/>
          <p:cNvSpPr/>
          <p:nvPr/>
        </p:nvSpPr>
        <p:spPr>
          <a:xfrm>
            <a:off x="8508580" y="1835256"/>
            <a:ext cx="14567" cy="59484"/>
          </a:xfrm>
          <a:custGeom>
            <a:avLst/>
            <a:gdLst/>
            <a:ahLst/>
            <a:cxnLst/>
            <a:rect l="l" t="t" r="r" b="b"/>
            <a:pathLst>
              <a:path w="7" h="27">
                <a:moveTo>
                  <a:pt x="4" y="27"/>
                </a:moveTo>
                <a:cubicBezTo>
                  <a:pt x="2" y="27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7" y="2"/>
                  <a:pt x="7" y="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5" y="27"/>
                  <a:pt x="4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8" name="Freeform 48"/>
          <p:cNvSpPr/>
          <p:nvPr/>
        </p:nvSpPr>
        <p:spPr>
          <a:xfrm>
            <a:off x="7385675" y="2664385"/>
            <a:ext cx="773287" cy="974803"/>
          </a:xfrm>
          <a:custGeom>
            <a:avLst/>
            <a:gdLst/>
            <a:ahLst/>
            <a:cxnLst/>
            <a:rect l="l" t="t" r="r" b="b"/>
            <a:pathLst>
              <a:path w="354" h="446">
                <a:moveTo>
                  <a:pt x="106" y="0"/>
                </a:moveTo>
                <a:cubicBezTo>
                  <a:pt x="106" y="0"/>
                  <a:pt x="0" y="154"/>
                  <a:pt x="109" y="277"/>
                </a:cubicBezTo>
                <a:cubicBezTo>
                  <a:pt x="214" y="396"/>
                  <a:pt x="303" y="446"/>
                  <a:pt x="303" y="446"/>
                </a:cubicBezTo>
                <a:cubicBezTo>
                  <a:pt x="354" y="346"/>
                  <a:pt x="354" y="346"/>
                  <a:pt x="354" y="346"/>
                </a:cubicBezTo>
                <a:cubicBezTo>
                  <a:pt x="230" y="143"/>
                  <a:pt x="230" y="143"/>
                  <a:pt x="230" y="143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192" y="71"/>
                  <a:pt x="160" y="38"/>
                  <a:pt x="106" y="0"/>
                </a:cubicBez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9" name="Freeform 49"/>
          <p:cNvSpPr/>
          <p:nvPr/>
        </p:nvSpPr>
        <p:spPr>
          <a:xfrm>
            <a:off x="8951672" y="3374547"/>
            <a:ext cx="428525" cy="376325"/>
          </a:xfrm>
          <a:custGeom>
            <a:avLst/>
            <a:gdLst/>
            <a:ahLst/>
            <a:cxnLst/>
            <a:rect l="l" t="t" r="r" b="b"/>
            <a:pathLst>
              <a:path w="196" h="172">
                <a:moveTo>
                  <a:pt x="35" y="34"/>
                </a:moveTo>
                <a:cubicBezTo>
                  <a:pt x="41" y="27"/>
                  <a:pt x="49" y="23"/>
                  <a:pt x="57" y="21"/>
                </a:cubicBezTo>
                <a:cubicBezTo>
                  <a:pt x="85" y="12"/>
                  <a:pt x="166" y="0"/>
                  <a:pt x="182" y="26"/>
                </a:cubicBezTo>
                <a:cubicBezTo>
                  <a:pt x="196" y="52"/>
                  <a:pt x="151" y="60"/>
                  <a:pt x="151" y="60"/>
                </a:cubicBezTo>
                <a:cubicBezTo>
                  <a:pt x="151" y="60"/>
                  <a:pt x="189" y="60"/>
                  <a:pt x="180" y="86"/>
                </a:cubicBezTo>
                <a:cubicBezTo>
                  <a:pt x="172" y="107"/>
                  <a:pt x="147" y="108"/>
                  <a:pt x="147" y="108"/>
                </a:cubicBezTo>
                <a:cubicBezTo>
                  <a:pt x="147" y="108"/>
                  <a:pt x="186" y="112"/>
                  <a:pt x="164" y="140"/>
                </a:cubicBezTo>
                <a:cubicBezTo>
                  <a:pt x="141" y="167"/>
                  <a:pt x="56" y="172"/>
                  <a:pt x="28" y="162"/>
                </a:cubicBezTo>
                <a:cubicBezTo>
                  <a:pt x="0" y="153"/>
                  <a:pt x="31" y="122"/>
                  <a:pt x="31" y="122"/>
                </a:cubicBezTo>
                <a:cubicBezTo>
                  <a:pt x="31" y="122"/>
                  <a:pt x="2" y="108"/>
                  <a:pt x="7" y="91"/>
                </a:cubicBezTo>
                <a:cubicBezTo>
                  <a:pt x="12" y="73"/>
                  <a:pt x="38" y="73"/>
                  <a:pt x="38" y="73"/>
                </a:cubicBezTo>
                <a:cubicBezTo>
                  <a:pt x="38" y="73"/>
                  <a:pt x="14" y="56"/>
                  <a:pt x="35" y="34"/>
                </a:cubicBezTo>
                <a:close/>
              </a:path>
            </a:pathLst>
          </a:custGeom>
          <a:solidFill>
            <a:srgbClr val="DD696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0" name="Freeform 50"/>
          <p:cNvSpPr/>
          <p:nvPr/>
        </p:nvSpPr>
        <p:spPr>
          <a:xfrm>
            <a:off x="9047575" y="3497156"/>
            <a:ext cx="242790" cy="46130"/>
          </a:xfrm>
          <a:custGeom>
            <a:avLst/>
            <a:gdLst/>
            <a:ahLst/>
            <a:cxnLst/>
            <a:rect l="l" t="t" r="r" b="b"/>
            <a:pathLst>
              <a:path w="111" h="21">
                <a:moveTo>
                  <a:pt x="4" y="21"/>
                </a:moveTo>
                <a:cubicBezTo>
                  <a:pt x="2" y="21"/>
                  <a:pt x="1" y="20"/>
                  <a:pt x="0" y="18"/>
                </a:cubicBezTo>
                <a:cubicBezTo>
                  <a:pt x="0" y="17"/>
                  <a:pt x="1" y="15"/>
                  <a:pt x="3" y="15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0"/>
                  <a:pt x="110" y="1"/>
                  <a:pt x="110" y="3"/>
                </a:cubicBezTo>
                <a:cubicBezTo>
                  <a:pt x="111" y="5"/>
                  <a:pt x="109" y="7"/>
                  <a:pt x="108" y="7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1" name="Freeform 51"/>
          <p:cNvSpPr/>
          <p:nvPr/>
        </p:nvSpPr>
        <p:spPr>
          <a:xfrm>
            <a:off x="9039077" y="3601555"/>
            <a:ext cx="242790" cy="43702"/>
          </a:xfrm>
          <a:custGeom>
            <a:avLst/>
            <a:gdLst/>
            <a:ahLst/>
            <a:cxnLst/>
            <a:rect l="l" t="t" r="r" b="b"/>
            <a:pathLst>
              <a:path w="111" h="20">
                <a:moveTo>
                  <a:pt x="3" y="20"/>
                </a:moveTo>
                <a:cubicBezTo>
                  <a:pt x="2" y="20"/>
                  <a:pt x="0" y="19"/>
                  <a:pt x="0" y="17"/>
                </a:cubicBezTo>
                <a:cubicBezTo>
                  <a:pt x="0" y="16"/>
                  <a:pt x="1" y="14"/>
                  <a:pt x="3" y="14"/>
                </a:cubicBezTo>
                <a:cubicBezTo>
                  <a:pt x="107" y="1"/>
                  <a:pt x="107" y="1"/>
                  <a:pt x="107" y="1"/>
                </a:cubicBezTo>
                <a:cubicBezTo>
                  <a:pt x="109" y="0"/>
                  <a:pt x="110" y="2"/>
                  <a:pt x="111" y="3"/>
                </a:cubicBezTo>
                <a:cubicBezTo>
                  <a:pt x="111" y="5"/>
                  <a:pt x="110" y="7"/>
                  <a:pt x="108" y="7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3" y="20"/>
                  <a:pt x="3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2" name="Freeform 52"/>
          <p:cNvSpPr/>
          <p:nvPr/>
        </p:nvSpPr>
        <p:spPr>
          <a:xfrm>
            <a:off x="7486433" y="2205511"/>
            <a:ext cx="580269" cy="863120"/>
          </a:xfrm>
          <a:custGeom>
            <a:avLst/>
            <a:gdLst/>
            <a:ahLst/>
            <a:cxnLst/>
            <a:rect l="l" t="t" r="r" b="b"/>
            <a:pathLst>
              <a:path w="266" h="395">
                <a:moveTo>
                  <a:pt x="0" y="289"/>
                </a:moveTo>
                <a:cubicBezTo>
                  <a:pt x="0" y="289"/>
                  <a:pt x="43" y="147"/>
                  <a:pt x="144" y="67"/>
                </a:cubicBezTo>
                <a:cubicBezTo>
                  <a:pt x="215" y="11"/>
                  <a:pt x="266" y="0"/>
                  <a:pt x="266" y="0"/>
                </a:cubicBezTo>
                <a:cubicBezTo>
                  <a:pt x="226" y="395"/>
                  <a:pt x="226" y="395"/>
                  <a:pt x="226" y="395"/>
                </a:cubicBezTo>
                <a:lnTo>
                  <a:pt x="0" y="2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3" name="Freeform 53"/>
          <p:cNvSpPr/>
          <p:nvPr/>
        </p:nvSpPr>
        <p:spPr>
          <a:xfrm>
            <a:off x="7962302" y="2858617"/>
            <a:ext cx="54627" cy="166312"/>
          </a:xfrm>
          <a:custGeom>
            <a:avLst/>
            <a:gdLst/>
            <a:ahLst/>
            <a:cxnLst/>
            <a:rect l="l" t="t" r="r" b="b"/>
            <a:pathLst>
              <a:path w="25" h="76">
                <a:moveTo>
                  <a:pt x="4" y="76"/>
                </a:moveTo>
                <a:cubicBezTo>
                  <a:pt x="4" y="76"/>
                  <a:pt x="3" y="76"/>
                  <a:pt x="3" y="76"/>
                </a:cubicBezTo>
                <a:cubicBezTo>
                  <a:pt x="1" y="76"/>
                  <a:pt x="0" y="74"/>
                  <a:pt x="1" y="72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1"/>
                  <a:pt x="20" y="0"/>
                  <a:pt x="22" y="0"/>
                </a:cubicBezTo>
                <a:cubicBezTo>
                  <a:pt x="24" y="1"/>
                  <a:pt x="25" y="3"/>
                  <a:pt x="24" y="4"/>
                </a:cubicBezTo>
                <a:cubicBezTo>
                  <a:pt x="7" y="74"/>
                  <a:pt x="7" y="74"/>
                  <a:pt x="7" y="74"/>
                </a:cubicBezTo>
                <a:cubicBezTo>
                  <a:pt x="7" y="75"/>
                  <a:pt x="5" y="76"/>
                  <a:pt x="4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4" name="AutoShape 54"/>
          <p:cNvSpPr/>
          <p:nvPr/>
        </p:nvSpPr>
        <p:spPr>
          <a:xfrm>
            <a:off x="1439272" y="1642453"/>
            <a:ext cx="3367051" cy="338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effectLst/>
                <a:latin typeface="微软雅黑"/>
                <a:ea typeface="微软雅黑"/>
              </a:rPr>
              <a:t>Data Quality Issues</a:t>
            </a:r>
          </a:p>
        </p:txBody>
      </p:sp>
      <p:sp>
        <p:nvSpPr>
          <p:cNvPr id="55" name="AutoShape 55"/>
          <p:cNvSpPr/>
          <p:nvPr/>
        </p:nvSpPr>
        <p:spPr>
          <a:xfrm>
            <a:off x="1439273" y="1991463"/>
            <a:ext cx="3367053" cy="1669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Ensuring high-quality data input is a challenge, as inaccuracies can lead to erroneous assessments and risk calculations.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855945" y="1782761"/>
            <a:ext cx="540000" cy="540000"/>
            <a:chOff x="2877184" y="5061343"/>
            <a:chExt cx="540000" cy="540000"/>
          </a:xfrm>
        </p:grpSpPr>
        <p:sp>
          <p:nvSpPr>
            <p:cNvPr id="57" name="TextBox 57"/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59" name="AutoShape 59"/>
          <p:cNvSpPr/>
          <p:nvPr/>
        </p:nvSpPr>
        <p:spPr>
          <a:xfrm>
            <a:off x="1439275" y="3904004"/>
            <a:ext cx="3367051" cy="338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effectLst/>
                <a:latin typeface="微软雅黑"/>
                <a:ea typeface="微软雅黑"/>
              </a:rPr>
              <a:t>Scalability Concerns</a:t>
            </a:r>
          </a:p>
        </p:txBody>
      </p:sp>
      <p:sp>
        <p:nvSpPr>
          <p:cNvPr id="60" name="AutoShape 60"/>
          <p:cNvSpPr/>
          <p:nvPr/>
        </p:nvSpPr>
        <p:spPr>
          <a:xfrm>
            <a:off x="1439277" y="4253015"/>
            <a:ext cx="3367052" cy="1177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As the volume of transactions increases, maintaining the system’s performance and responsiveness while scaling is a significant concern.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55945" y="4044313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62" name="Freeform 62"/>
          <p:cNvSpPr/>
          <p:nvPr/>
        </p:nvSpPr>
        <p:spPr>
          <a:xfrm>
            <a:off x="998077" y="4174151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63" name="TextBox 63"/>
          <p:cNvSpPr txBox="1"/>
          <p:nvPr/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Obstacles Encountered</a:t>
            </a:r>
            <a:endParaRPr lang="en-US" sz="110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8)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5400" b="1" dirty="0">
                <a:solidFill>
                  <a:srgbClr val="000000"/>
                </a:solidFill>
                <a:latin typeface="微软雅黑"/>
                <a:ea typeface="微软雅黑"/>
              </a:rPr>
              <a:t>Test Result</a:t>
            </a: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dirty="0">
                <a:solidFill>
                  <a:srgbClr val="000000"/>
                </a:solidFill>
                <a:latin typeface="Arial"/>
              </a:rPr>
              <a:t>04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1684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Structured</a:t>
            </a:r>
            <a:r>
              <a:rPr lang="en-US" altLang="zh-CN" sz="2800" b="1" i="0" u="none" dirty="0">
                <a:solidFill>
                  <a:srgbClr val="000000"/>
                </a:solidFill>
                <a:latin typeface="微软雅黑"/>
                <a:ea typeface="微软雅黑"/>
              </a:rPr>
              <a:t> Dataset 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4" name="Freeform 64"/>
          <p:cNvSpPr/>
          <p:nvPr/>
        </p:nvSpPr>
        <p:spPr>
          <a:xfrm>
            <a:off x="719330" y="4298829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7C46893-6F5A-68E0-6E4D-11449C7A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0" y="1295400"/>
            <a:ext cx="10439400" cy="5146928"/>
          </a:xfrm>
          <a:prstGeom prst="rect">
            <a:avLst/>
          </a:prstGeom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UnStructured</a:t>
            </a:r>
            <a:r>
              <a:rPr lang="en-US" altLang="zh-CN" sz="2800" b="1" i="0" u="none" dirty="0">
                <a:solidFill>
                  <a:srgbClr val="000000"/>
                </a:solidFill>
                <a:latin typeface="微软雅黑"/>
                <a:ea typeface="微软雅黑"/>
              </a:rPr>
              <a:t> Dataset 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4" name="Freeform 64"/>
          <p:cNvSpPr/>
          <p:nvPr/>
        </p:nvSpPr>
        <p:spPr>
          <a:xfrm>
            <a:off x="719330" y="4298829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C7D15-6856-FA0D-F947-D3780A71D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168211"/>
            <a:ext cx="11023600" cy="55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91398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72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Thank you for watching.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6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93029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567087" y="6858000"/>
                </a:lnTo>
                <a:lnTo>
                  <a:pt x="1958321" y="6735643"/>
                </a:lnTo>
                <a:cubicBezTo>
                  <a:pt x="5111444" y="5668530"/>
                  <a:pt x="7614512" y="3354951"/>
                  <a:pt x="8769025" y="440529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8037285" y="810451"/>
            <a:ext cx="3494314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8045397" y="769715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>
            <a:off x="7676699" y="179093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7684811" y="1702426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717">
                  <a:lumMod val="60000"/>
                  <a:lumOff val="40000"/>
                </a:srgbClr>
              </a:gs>
              <a:gs pos="50000">
                <a:srgbClr val="FFC717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7" name="AutoShape 7"/>
          <p:cNvSpPr/>
          <p:nvPr/>
        </p:nvSpPr>
        <p:spPr>
          <a:xfrm>
            <a:off x="7072543" y="277141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080655" y="2674471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900">
                  <a:lumMod val="60000"/>
                  <a:lumOff val="40000"/>
                </a:srgbClr>
              </a:gs>
              <a:gs pos="50000">
                <a:srgbClr val="FF5900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9" name="AutoShape 9"/>
          <p:cNvSpPr/>
          <p:nvPr/>
        </p:nvSpPr>
        <p:spPr>
          <a:xfrm>
            <a:off x="5999714" y="375189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6007826" y="3752857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4BA9">
                  <a:lumMod val="60000"/>
                  <a:lumOff val="40000"/>
                </a:srgbClr>
              </a:gs>
              <a:gs pos="50000">
                <a:srgbClr val="2B4BA9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60402" y="1471079"/>
            <a:ext cx="5629682" cy="708396"/>
          </a:xfrm>
          <a:prstGeom prst="rect">
            <a:avLst/>
          </a:prstGeom>
        </p:spPr>
        <p:txBody>
          <a:bodyPr vert="horz" wrap="none" lIns="91440" tIns="45720" rIns="91440" bIns="45720" anchor="b">
            <a:normAutofit fontScale="70000" lnSpcReduction="20000"/>
          </a:bodyPr>
          <a:lstStyle/>
          <a:p>
            <a:pPr marL="0" algn="l"/>
            <a:r>
              <a:rPr lang="zh-CN" altLang="en-US" sz="6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Table of Contents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2396639" y="3733732"/>
            <a:ext cx="160380" cy="19324"/>
          </a:xfrm>
          <a:custGeom>
            <a:avLst/>
            <a:gdLst/>
            <a:ahLst/>
            <a:cxnLst/>
            <a:rect l="l" t="t" r="r" b="b"/>
            <a:pathLst>
              <a:path w="358047" h="43141">
                <a:moveTo>
                  <a:pt x="0" y="1922"/>
                </a:moveTo>
                <a:lnTo>
                  <a:pt x="297417" y="146"/>
                </a:lnTo>
                <a:cubicBezTo>
                  <a:pt x="297417" y="146"/>
                  <a:pt x="365464" y="-3230"/>
                  <a:pt x="357380" y="22532"/>
                </a:cubicBezTo>
                <a:cubicBezTo>
                  <a:pt x="349296" y="48294"/>
                  <a:pt x="299460" y="42608"/>
                  <a:pt x="299460" y="42608"/>
                </a:cubicBezTo>
                <a:lnTo>
                  <a:pt x="14391" y="42697"/>
                </a:lnTo>
                <a:lnTo>
                  <a:pt x="0" y="1922"/>
                </a:ln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1283735" y="4214030"/>
            <a:ext cx="557528" cy="1702475"/>
          </a:xfrm>
          <a:custGeom>
            <a:avLst/>
            <a:gdLst/>
            <a:ahLst/>
            <a:cxnLst/>
            <a:rect l="l" t="t" r="r" b="b"/>
            <a:pathLst>
              <a:path w="1244680" h="3800769">
                <a:moveTo>
                  <a:pt x="233939" y="6507"/>
                </a:moveTo>
                <a:cubicBezTo>
                  <a:pt x="474058" y="-44040"/>
                  <a:pt x="704405" y="216511"/>
                  <a:pt x="704405" y="216511"/>
                </a:cubicBezTo>
                <a:cubicBezTo>
                  <a:pt x="704405" y="216511"/>
                  <a:pt x="1179846" y="1083355"/>
                  <a:pt x="1240875" y="1654292"/>
                </a:cubicBezTo>
                <a:cubicBezTo>
                  <a:pt x="1295508" y="2164467"/>
                  <a:pt x="744025" y="3765526"/>
                  <a:pt x="730523" y="3790044"/>
                </a:cubicBezTo>
                <a:cubicBezTo>
                  <a:pt x="717020" y="3814473"/>
                  <a:pt x="596383" y="3792887"/>
                  <a:pt x="590697" y="3768013"/>
                </a:cubicBezTo>
                <a:cubicBezTo>
                  <a:pt x="584923" y="3743139"/>
                  <a:pt x="623388" y="1929767"/>
                  <a:pt x="617436" y="1850882"/>
                </a:cubicBezTo>
                <a:cubicBezTo>
                  <a:pt x="613172" y="1794472"/>
                  <a:pt x="141907" y="811433"/>
                  <a:pt x="30776" y="470043"/>
                </a:cubicBezTo>
                <a:cubicBezTo>
                  <a:pt x="-35584" y="266258"/>
                  <a:pt x="-6180" y="57053"/>
                  <a:pt x="233939" y="6507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017400" y="4146833"/>
            <a:ext cx="445164" cy="1881835"/>
          </a:xfrm>
          <a:custGeom>
            <a:avLst/>
            <a:gdLst/>
            <a:ahLst/>
            <a:cxnLst/>
            <a:rect l="l" t="t" r="r" b="b"/>
            <a:pathLst>
              <a:path w="993826" h="4201190">
                <a:moveTo>
                  <a:pt x="231121" y="0"/>
                </a:moveTo>
                <a:cubicBezTo>
                  <a:pt x="231121" y="0"/>
                  <a:pt x="-11397" y="195346"/>
                  <a:pt x="418" y="598831"/>
                </a:cubicBezTo>
                <a:cubicBezTo>
                  <a:pt x="15253" y="1103321"/>
                  <a:pt x="390756" y="2014937"/>
                  <a:pt x="385514" y="2059443"/>
                </a:cubicBezTo>
                <a:cubicBezTo>
                  <a:pt x="311249" y="2686790"/>
                  <a:pt x="160764" y="4057502"/>
                  <a:pt x="164228" y="4184535"/>
                </a:cubicBezTo>
                <a:cubicBezTo>
                  <a:pt x="164850" y="4206033"/>
                  <a:pt x="313203" y="4211363"/>
                  <a:pt x="329282" y="4172187"/>
                </a:cubicBezTo>
                <a:cubicBezTo>
                  <a:pt x="345361" y="4133011"/>
                  <a:pt x="945969" y="2567753"/>
                  <a:pt x="981325" y="2078187"/>
                </a:cubicBezTo>
                <a:cubicBezTo>
                  <a:pt x="1003445" y="1772065"/>
                  <a:pt x="1014283" y="690419"/>
                  <a:pt x="852072" y="367329"/>
                </a:cubicBezTo>
                <a:cubicBezTo>
                  <a:pt x="689860" y="44240"/>
                  <a:pt x="231121" y="0"/>
                  <a:pt x="231121" y="0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926193" y="3663082"/>
            <a:ext cx="487143" cy="912810"/>
          </a:xfrm>
          <a:custGeom>
            <a:avLst/>
            <a:gdLst/>
            <a:ahLst/>
            <a:cxnLst/>
            <a:rect l="l" t="t" r="r" b="b"/>
            <a:pathLst>
              <a:path w="1087544" h="2037845">
                <a:moveTo>
                  <a:pt x="856433" y="616701"/>
                </a:moveTo>
                <a:cubicBezTo>
                  <a:pt x="870291" y="584454"/>
                  <a:pt x="1072744" y="610127"/>
                  <a:pt x="1084825" y="632069"/>
                </a:cubicBezTo>
                <a:cubicBezTo>
                  <a:pt x="1096996" y="654011"/>
                  <a:pt x="1077896" y="1949747"/>
                  <a:pt x="824452" y="2033695"/>
                </a:cubicBezTo>
                <a:cubicBezTo>
                  <a:pt x="571008" y="2117644"/>
                  <a:pt x="1404" y="902125"/>
                  <a:pt x="71" y="740003"/>
                </a:cubicBezTo>
                <a:cubicBezTo>
                  <a:pt x="-1262" y="577792"/>
                  <a:pt x="15528" y="477853"/>
                  <a:pt x="108093" y="309956"/>
                </a:cubicBezTo>
                <a:cubicBezTo>
                  <a:pt x="200659" y="142149"/>
                  <a:pt x="504294" y="-75850"/>
                  <a:pt x="552087" y="26131"/>
                </a:cubicBezTo>
                <a:cubicBezTo>
                  <a:pt x="620489" y="172175"/>
                  <a:pt x="782523" y="1345230"/>
                  <a:pt x="782523" y="1345230"/>
                </a:cubicBezTo>
                <a:cubicBezTo>
                  <a:pt x="782523" y="1345230"/>
                  <a:pt x="842486" y="648948"/>
                  <a:pt x="856433" y="616701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1018781" y="3487043"/>
            <a:ext cx="1179032" cy="930570"/>
          </a:xfrm>
          <a:custGeom>
            <a:avLst/>
            <a:gdLst/>
            <a:ahLst/>
            <a:cxnLst/>
            <a:rect l="l" t="t" r="r" b="b"/>
            <a:pathLst>
              <a:path w="2632184" h="2077493">
                <a:moveTo>
                  <a:pt x="0" y="1680227"/>
                </a:moveTo>
                <a:cubicBezTo>
                  <a:pt x="0" y="1680227"/>
                  <a:pt x="56410" y="1109112"/>
                  <a:pt x="1140365" y="436904"/>
                </a:cubicBezTo>
                <a:cubicBezTo>
                  <a:pt x="1506717" y="209755"/>
                  <a:pt x="2121982" y="-37027"/>
                  <a:pt x="2287481" y="4637"/>
                </a:cubicBezTo>
                <a:cubicBezTo>
                  <a:pt x="2452890" y="46389"/>
                  <a:pt x="2637487" y="487006"/>
                  <a:pt x="2632068" y="703851"/>
                </a:cubicBezTo>
                <a:cubicBezTo>
                  <a:pt x="2626649" y="920695"/>
                  <a:pt x="2096665" y="1328711"/>
                  <a:pt x="1923349" y="1536227"/>
                </a:cubicBezTo>
                <a:cubicBezTo>
                  <a:pt x="1677101" y="1831068"/>
                  <a:pt x="1427299" y="2077494"/>
                  <a:pt x="1427299" y="2077494"/>
                </a:cubicBezTo>
                <a:cubicBezTo>
                  <a:pt x="1427299" y="2077494"/>
                  <a:pt x="541089" y="1817210"/>
                  <a:pt x="0" y="168022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2090680" y="3473743"/>
            <a:ext cx="294448" cy="199492"/>
          </a:xfrm>
          <a:custGeom>
            <a:avLst/>
            <a:gdLst/>
            <a:ahLst/>
            <a:cxnLst/>
            <a:rect l="l" t="t" r="r" b="b"/>
            <a:pathLst>
              <a:path w="657354" h="445365">
                <a:moveTo>
                  <a:pt x="138054" y="445366"/>
                </a:moveTo>
                <a:lnTo>
                  <a:pt x="315989" y="316556"/>
                </a:lnTo>
                <a:cubicBezTo>
                  <a:pt x="315989" y="316556"/>
                  <a:pt x="349480" y="347293"/>
                  <a:pt x="400915" y="346138"/>
                </a:cubicBezTo>
                <a:cubicBezTo>
                  <a:pt x="444799" y="345161"/>
                  <a:pt x="522973" y="286619"/>
                  <a:pt x="522973" y="286619"/>
                </a:cubicBezTo>
                <a:lnTo>
                  <a:pt x="546692" y="313714"/>
                </a:lnTo>
                <a:cubicBezTo>
                  <a:pt x="546692" y="313714"/>
                  <a:pt x="628419" y="249842"/>
                  <a:pt x="651249" y="168825"/>
                </a:cubicBezTo>
                <a:cubicBezTo>
                  <a:pt x="673991" y="87719"/>
                  <a:pt x="636147" y="-32029"/>
                  <a:pt x="487705" y="7946"/>
                </a:cubicBezTo>
                <a:cubicBezTo>
                  <a:pt x="339175" y="47922"/>
                  <a:pt x="1871" y="167048"/>
                  <a:pt x="1871" y="167048"/>
                </a:cubicBezTo>
                <a:cubicBezTo>
                  <a:pt x="1871" y="167048"/>
                  <a:pt x="-8878" y="229144"/>
                  <a:pt x="21148" y="294703"/>
                </a:cubicBezTo>
                <a:cubicBezTo>
                  <a:pt x="59791" y="379629"/>
                  <a:pt x="138054" y="445366"/>
                  <a:pt x="138054" y="445366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2319728" y="3854595"/>
            <a:ext cx="77204" cy="108942"/>
          </a:xfrm>
          <a:custGeom>
            <a:avLst/>
            <a:gdLst/>
            <a:ahLst/>
            <a:cxnLst/>
            <a:rect l="l" t="t" r="r" b="b"/>
            <a:pathLst>
              <a:path w="172357" h="243213">
                <a:moveTo>
                  <a:pt x="5138" y="215976"/>
                </a:moveTo>
                <a:cubicBezTo>
                  <a:pt x="430" y="199275"/>
                  <a:pt x="-9964" y="15122"/>
                  <a:pt x="25392" y="5261"/>
                </a:cubicBezTo>
                <a:cubicBezTo>
                  <a:pt x="60748" y="-4599"/>
                  <a:pt x="155446" y="-1756"/>
                  <a:pt x="163885" y="23739"/>
                </a:cubicBezTo>
                <a:cubicBezTo>
                  <a:pt x="172324" y="49323"/>
                  <a:pt x="176944" y="229479"/>
                  <a:pt x="165662" y="240050"/>
                </a:cubicBezTo>
                <a:cubicBezTo>
                  <a:pt x="154380" y="250622"/>
                  <a:pt x="9846" y="232677"/>
                  <a:pt x="5138" y="215976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2330997" y="3703735"/>
            <a:ext cx="134401" cy="189611"/>
          </a:xfrm>
          <a:custGeom>
            <a:avLst/>
            <a:gdLst/>
            <a:ahLst/>
            <a:cxnLst/>
            <a:rect l="l" t="t" r="r" b="b"/>
            <a:pathLst>
              <a:path w="300049" h="423306">
                <a:moveTo>
                  <a:pt x="11693" y="398911"/>
                </a:moveTo>
                <a:cubicBezTo>
                  <a:pt x="11693" y="398911"/>
                  <a:pt x="-32191" y="294086"/>
                  <a:pt x="50070" y="237321"/>
                </a:cubicBezTo>
                <a:cubicBezTo>
                  <a:pt x="132419" y="180645"/>
                  <a:pt x="201976" y="146622"/>
                  <a:pt x="201976" y="146622"/>
                </a:cubicBezTo>
                <a:lnTo>
                  <a:pt x="213081" y="102560"/>
                </a:lnTo>
                <a:cubicBezTo>
                  <a:pt x="213081" y="102560"/>
                  <a:pt x="262472" y="-26250"/>
                  <a:pt x="281039" y="4842"/>
                </a:cubicBezTo>
                <a:cubicBezTo>
                  <a:pt x="299605" y="35934"/>
                  <a:pt x="312753" y="181622"/>
                  <a:pt x="280150" y="227372"/>
                </a:cubicBezTo>
                <a:cubicBezTo>
                  <a:pt x="247459" y="273033"/>
                  <a:pt x="121581" y="325800"/>
                  <a:pt x="104969" y="391982"/>
                </a:cubicBezTo>
                <a:cubicBezTo>
                  <a:pt x="88268" y="458163"/>
                  <a:pt x="11693" y="398911"/>
                  <a:pt x="11693" y="398911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2224461" y="3439424"/>
            <a:ext cx="176831" cy="116567"/>
          </a:xfrm>
          <a:custGeom>
            <a:avLst/>
            <a:gdLst/>
            <a:ahLst/>
            <a:cxnLst/>
            <a:rect l="l" t="t" r="r" b="b"/>
            <a:pathLst>
              <a:path w="394775" h="260236">
                <a:moveTo>
                  <a:pt x="0" y="143194"/>
                </a:moveTo>
                <a:cubicBezTo>
                  <a:pt x="0" y="143194"/>
                  <a:pt x="18211" y="168956"/>
                  <a:pt x="164166" y="163448"/>
                </a:cubicBezTo>
                <a:cubicBezTo>
                  <a:pt x="194192" y="162294"/>
                  <a:pt x="147287" y="191787"/>
                  <a:pt x="174293" y="226343"/>
                </a:cubicBezTo>
                <a:cubicBezTo>
                  <a:pt x="204319" y="264808"/>
                  <a:pt x="267835" y="209198"/>
                  <a:pt x="279295" y="222878"/>
                </a:cubicBezTo>
                <a:cubicBezTo>
                  <a:pt x="307277" y="256280"/>
                  <a:pt x="345831" y="266052"/>
                  <a:pt x="360933" y="257080"/>
                </a:cubicBezTo>
                <a:cubicBezTo>
                  <a:pt x="392025" y="238513"/>
                  <a:pt x="411036" y="173309"/>
                  <a:pt x="375769" y="93358"/>
                </a:cubicBezTo>
                <a:cubicBezTo>
                  <a:pt x="339880" y="12075"/>
                  <a:pt x="218888" y="-32076"/>
                  <a:pt x="97096" y="27532"/>
                </a:cubicBezTo>
                <a:cubicBezTo>
                  <a:pt x="18566" y="65908"/>
                  <a:pt x="0" y="143194"/>
                  <a:pt x="0" y="143194"/>
                </a:cubicBezTo>
                <a:close/>
              </a:path>
            </a:pathLst>
          </a:custGeom>
          <a:gradFill>
            <a:gsLst>
              <a:gs pos="0">
                <a:srgbClr val="1B0242"/>
              </a:gs>
              <a:gs pos="50000">
                <a:srgbClr val="1B0242"/>
              </a:gs>
              <a:gs pos="100000">
                <a:srgbClr val="1B0242"/>
              </a:gs>
            </a:gsLst>
            <a:lin ang="10542617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2259270" y="3492090"/>
            <a:ext cx="59631" cy="44230"/>
          </a:xfrm>
          <a:custGeom>
            <a:avLst/>
            <a:gdLst/>
            <a:ahLst/>
            <a:cxnLst/>
            <a:rect l="l" t="t" r="r" b="b"/>
            <a:pathLst>
              <a:path w="133126" h="98743">
                <a:moveTo>
                  <a:pt x="113994" y="70834"/>
                </a:moveTo>
                <a:cubicBezTo>
                  <a:pt x="132827" y="50491"/>
                  <a:pt x="144020" y="19843"/>
                  <a:pt x="117192" y="5630"/>
                </a:cubicBezTo>
                <a:cubicBezTo>
                  <a:pt x="75528" y="-16579"/>
                  <a:pt x="-6910" y="31125"/>
                  <a:pt x="463" y="75364"/>
                </a:cubicBezTo>
                <a:cubicBezTo>
                  <a:pt x="7926" y="119515"/>
                  <a:pt x="95161" y="91266"/>
                  <a:pt x="113994" y="70834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2358638" y="3600261"/>
            <a:ext cx="45979" cy="55592"/>
          </a:xfrm>
          <a:custGeom>
            <a:avLst/>
            <a:gdLst/>
            <a:ahLst/>
            <a:cxnLst/>
            <a:rect l="l" t="t" r="r" b="b"/>
            <a:pathLst>
              <a:path w="102649" h="124109">
                <a:moveTo>
                  <a:pt x="0" y="20512"/>
                </a:moveTo>
                <a:cubicBezTo>
                  <a:pt x="0" y="20512"/>
                  <a:pt x="35978" y="-5250"/>
                  <a:pt x="43262" y="968"/>
                </a:cubicBezTo>
                <a:cubicBezTo>
                  <a:pt x="50547" y="7187"/>
                  <a:pt x="117616" y="91668"/>
                  <a:pt x="99583" y="121516"/>
                </a:cubicBezTo>
                <a:cubicBezTo>
                  <a:pt x="93542" y="131466"/>
                  <a:pt x="26295" y="109968"/>
                  <a:pt x="19899" y="104371"/>
                </a:cubicBezTo>
                <a:cubicBezTo>
                  <a:pt x="7018" y="93267"/>
                  <a:pt x="0" y="20512"/>
                  <a:pt x="0" y="2051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2313378" y="3508956"/>
            <a:ext cx="385059" cy="198829"/>
          </a:xfrm>
          <a:custGeom>
            <a:avLst/>
            <a:gdLst/>
            <a:ahLst/>
            <a:cxnLst/>
            <a:rect l="l" t="t" r="r" b="b"/>
            <a:pathLst>
              <a:path w="859644" h="443885">
                <a:moveTo>
                  <a:pt x="38060" y="306345"/>
                </a:moveTo>
                <a:cubicBezTo>
                  <a:pt x="67553" y="296929"/>
                  <a:pt x="760903" y="6885"/>
                  <a:pt x="796970" y="134"/>
                </a:cubicBezTo>
                <a:cubicBezTo>
                  <a:pt x="833037" y="-6617"/>
                  <a:pt x="884472" y="243895"/>
                  <a:pt x="846007" y="256687"/>
                </a:cubicBezTo>
                <a:cubicBezTo>
                  <a:pt x="766678" y="282982"/>
                  <a:pt x="76614" y="441729"/>
                  <a:pt x="48364" y="443861"/>
                </a:cubicBezTo>
                <a:cubicBezTo>
                  <a:pt x="20115" y="445815"/>
                  <a:pt x="-38960" y="330864"/>
                  <a:pt x="38060" y="30634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2612826" y="3348594"/>
            <a:ext cx="496844" cy="303210"/>
          </a:xfrm>
          <a:custGeom>
            <a:avLst/>
            <a:gdLst/>
            <a:ahLst/>
            <a:cxnLst/>
            <a:rect l="l" t="t" r="r" b="b"/>
            <a:pathLst>
              <a:path w="1109202" h="676915">
                <a:moveTo>
                  <a:pt x="6217" y="509959"/>
                </a:moveTo>
                <a:cubicBezTo>
                  <a:pt x="-15458" y="404068"/>
                  <a:pt x="23717" y="334778"/>
                  <a:pt x="59518" y="323940"/>
                </a:cubicBezTo>
                <a:cubicBezTo>
                  <a:pt x="95318" y="313191"/>
                  <a:pt x="940664" y="-14429"/>
                  <a:pt x="958076" y="495"/>
                </a:cubicBezTo>
                <a:cubicBezTo>
                  <a:pt x="975487" y="15508"/>
                  <a:pt x="1139919" y="418371"/>
                  <a:pt x="1104119" y="429031"/>
                </a:cubicBezTo>
                <a:cubicBezTo>
                  <a:pt x="984459" y="464476"/>
                  <a:pt x="270766" y="643388"/>
                  <a:pt x="139468" y="675812"/>
                </a:cubicBezTo>
                <a:cubicBezTo>
                  <a:pt x="92209" y="687450"/>
                  <a:pt x="25672" y="605278"/>
                  <a:pt x="6217" y="509959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2981541" y="3060904"/>
            <a:ext cx="981884" cy="541948"/>
          </a:xfrm>
          <a:custGeom>
            <a:avLst/>
            <a:gdLst/>
            <a:ahLst/>
            <a:cxnLst/>
            <a:rect l="l" t="t" r="r" b="b"/>
            <a:pathLst>
              <a:path w="2192053" h="1209896">
                <a:moveTo>
                  <a:pt x="120885" y="557925"/>
                </a:moveTo>
                <a:cubicBezTo>
                  <a:pt x="179249" y="533407"/>
                  <a:pt x="1762807" y="50237"/>
                  <a:pt x="1881668" y="8841"/>
                </a:cubicBezTo>
                <a:cubicBezTo>
                  <a:pt x="2000528" y="-32556"/>
                  <a:pt x="2110416" y="72801"/>
                  <a:pt x="2167802" y="296042"/>
                </a:cubicBezTo>
                <a:cubicBezTo>
                  <a:pt x="2225189" y="519371"/>
                  <a:pt x="2185658" y="761355"/>
                  <a:pt x="1996086" y="805595"/>
                </a:cubicBezTo>
                <a:cubicBezTo>
                  <a:pt x="1821527" y="846281"/>
                  <a:pt x="241255" y="1195754"/>
                  <a:pt x="177206" y="1208724"/>
                </a:cubicBezTo>
                <a:cubicBezTo>
                  <a:pt x="113156" y="1221694"/>
                  <a:pt x="30807" y="1127441"/>
                  <a:pt x="4512" y="907132"/>
                </a:cubicBezTo>
                <a:cubicBezTo>
                  <a:pt x="-18407" y="713207"/>
                  <a:pt x="49906" y="587596"/>
                  <a:pt x="120885" y="55792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2970272" y="3542361"/>
            <a:ext cx="2666" cy="391906"/>
          </a:xfrm>
          <a:custGeom>
            <a:avLst/>
            <a:gdLst/>
            <a:ahLst/>
            <a:cxnLst/>
            <a:rect l="l" t="t" r="r" b="b"/>
            <a:pathLst>
              <a:path w="5951" h="874928">
                <a:moveTo>
                  <a:pt x="0" y="0"/>
                </a:moveTo>
                <a:lnTo>
                  <a:pt x="5952" y="87492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2871931" y="3881789"/>
            <a:ext cx="211828" cy="118137"/>
          </a:xfrm>
          <a:custGeom>
            <a:avLst/>
            <a:gdLst/>
            <a:ahLst/>
            <a:cxnLst/>
            <a:rect l="l" t="t" r="r" b="b"/>
            <a:pathLst>
              <a:path w="472906" h="263741">
                <a:moveTo>
                  <a:pt x="472101" y="137767"/>
                </a:moveTo>
                <a:cubicBezTo>
                  <a:pt x="487470" y="115558"/>
                  <a:pt x="278443" y="-16271"/>
                  <a:pt x="220168" y="1673"/>
                </a:cubicBezTo>
                <a:cubicBezTo>
                  <a:pt x="161892" y="19617"/>
                  <a:pt x="-14266" y="247655"/>
                  <a:pt x="925" y="261602"/>
                </a:cubicBezTo>
                <a:cubicBezTo>
                  <a:pt x="8831" y="268886"/>
                  <a:pt x="116587" y="257693"/>
                  <a:pt x="235003" y="226157"/>
                </a:cubicBezTo>
                <a:cubicBezTo>
                  <a:pt x="344269" y="197197"/>
                  <a:pt x="464817" y="148427"/>
                  <a:pt x="472101" y="137767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2716323" y="3974177"/>
            <a:ext cx="192988" cy="1018700"/>
          </a:xfrm>
          <a:custGeom>
            <a:avLst/>
            <a:gdLst/>
            <a:ahLst/>
            <a:cxnLst/>
            <a:rect l="l" t="t" r="r" b="b"/>
            <a:pathLst>
              <a:path w="430845" h="2274244">
                <a:moveTo>
                  <a:pt x="430846" y="0"/>
                </a:moveTo>
                <a:lnTo>
                  <a:pt x="0" y="2274244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3062349" y="3944533"/>
            <a:ext cx="177987" cy="851576"/>
          </a:xfrm>
          <a:custGeom>
            <a:avLst/>
            <a:gdLst/>
            <a:ahLst/>
            <a:cxnLst/>
            <a:rect l="l" t="t" r="r" b="b"/>
            <a:pathLst>
              <a:path w="397355" h="1901140">
                <a:moveTo>
                  <a:pt x="0" y="0"/>
                </a:moveTo>
                <a:lnTo>
                  <a:pt x="397355" y="1901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2580236" y="5022562"/>
            <a:ext cx="152679" cy="832954"/>
          </a:xfrm>
          <a:custGeom>
            <a:avLst/>
            <a:gdLst/>
            <a:ahLst/>
            <a:cxnLst/>
            <a:rect l="l" t="t" r="r" b="b"/>
            <a:pathLst>
              <a:path w="340856" h="1859566">
                <a:moveTo>
                  <a:pt x="340857" y="0"/>
                </a:moveTo>
                <a:lnTo>
                  <a:pt x="0" y="1859566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3255218" y="4817636"/>
            <a:ext cx="175042" cy="774858"/>
          </a:xfrm>
          <a:custGeom>
            <a:avLst/>
            <a:gdLst/>
            <a:ahLst/>
            <a:cxnLst/>
            <a:rect l="l" t="t" r="r" b="b"/>
            <a:pathLst>
              <a:path w="390781" h="1729868">
                <a:moveTo>
                  <a:pt x="0" y="0"/>
                </a:moveTo>
                <a:lnTo>
                  <a:pt x="390782" y="172986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2963786" y="3932158"/>
            <a:ext cx="6088" cy="802752"/>
          </a:xfrm>
          <a:custGeom>
            <a:avLst/>
            <a:gdLst/>
            <a:ahLst/>
            <a:cxnLst/>
            <a:rect l="l" t="t" r="r" b="b"/>
            <a:pathLst>
              <a:path w="13591" h="1792141">
                <a:moveTo>
                  <a:pt x="13592" y="0"/>
                </a:moveTo>
                <a:lnTo>
                  <a:pt x="0" y="1792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2980418" y="4762804"/>
            <a:ext cx="11500" cy="1042813"/>
          </a:xfrm>
          <a:custGeom>
            <a:avLst/>
            <a:gdLst/>
            <a:ahLst/>
            <a:cxnLst/>
            <a:rect l="l" t="t" r="r" b="b"/>
            <a:pathLst>
              <a:path w="25673" h="2328077">
                <a:moveTo>
                  <a:pt x="0" y="0"/>
                </a:moveTo>
                <a:lnTo>
                  <a:pt x="25673" y="232807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4" name="Freeform 34"/>
          <p:cNvSpPr/>
          <p:nvPr/>
        </p:nvSpPr>
        <p:spPr>
          <a:xfrm>
            <a:off x="1072497" y="6050602"/>
            <a:ext cx="196237" cy="83498"/>
          </a:xfrm>
          <a:custGeom>
            <a:avLst/>
            <a:gdLst/>
            <a:ahLst/>
            <a:cxnLst/>
            <a:rect l="l" t="t" r="r" b="b"/>
            <a:pathLst>
              <a:path w="438098" h="186408">
                <a:moveTo>
                  <a:pt x="1250" y="113288"/>
                </a:moveTo>
                <a:cubicBezTo>
                  <a:pt x="-4791" y="98275"/>
                  <a:pt x="12177" y="16281"/>
                  <a:pt x="28256" y="7842"/>
                </a:cubicBezTo>
                <a:cubicBezTo>
                  <a:pt x="33941" y="4821"/>
                  <a:pt x="106341" y="-10547"/>
                  <a:pt x="166215" y="12372"/>
                </a:cubicBezTo>
                <a:cubicBezTo>
                  <a:pt x="274415" y="53858"/>
                  <a:pt x="429075" y="143580"/>
                  <a:pt x="437959" y="175738"/>
                </a:cubicBezTo>
                <a:cubicBezTo>
                  <a:pt x="446931" y="207896"/>
                  <a:pt x="20527" y="161613"/>
                  <a:pt x="1250" y="11328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5" name="Freeform 35"/>
          <p:cNvSpPr/>
          <p:nvPr/>
        </p:nvSpPr>
        <p:spPr>
          <a:xfrm>
            <a:off x="1534555" y="5934860"/>
            <a:ext cx="202065" cy="81626"/>
          </a:xfrm>
          <a:custGeom>
            <a:avLst/>
            <a:gdLst/>
            <a:ahLst/>
            <a:cxnLst/>
            <a:rect l="l" t="t" r="r" b="b"/>
            <a:pathLst>
              <a:path w="451109" h="182229">
                <a:moveTo>
                  <a:pt x="44956" y="0"/>
                </a:moveTo>
                <a:cubicBezTo>
                  <a:pt x="44956" y="0"/>
                  <a:pt x="118599" y="4353"/>
                  <a:pt x="180872" y="24607"/>
                </a:cubicBezTo>
                <a:cubicBezTo>
                  <a:pt x="294846" y="61562"/>
                  <a:pt x="432895" y="129431"/>
                  <a:pt x="449951" y="163188"/>
                </a:cubicBezTo>
                <a:cubicBezTo>
                  <a:pt x="476334" y="215334"/>
                  <a:pt x="43623" y="146843"/>
                  <a:pt x="14397" y="118860"/>
                </a:cubicBezTo>
                <a:cubicBezTo>
                  <a:pt x="-20782" y="85192"/>
                  <a:pt x="15996" y="37310"/>
                  <a:pt x="44956" y="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/>
          <p:cNvSpPr/>
          <p:nvPr/>
        </p:nvSpPr>
        <p:spPr>
          <a:xfrm>
            <a:off x="2301637" y="5375937"/>
            <a:ext cx="370831" cy="308449"/>
          </a:xfrm>
          <a:custGeom>
            <a:avLst/>
            <a:gdLst/>
            <a:ahLst/>
            <a:cxnLst/>
            <a:rect l="l" t="t" r="r" b="b"/>
            <a:pathLst>
              <a:path w="827880" h="688611">
                <a:moveTo>
                  <a:pt x="76617" y="127593"/>
                </a:moveTo>
                <a:cubicBezTo>
                  <a:pt x="88699" y="98101"/>
                  <a:pt x="359643" y="184980"/>
                  <a:pt x="359643" y="184980"/>
                </a:cubicBezTo>
                <a:cubicBezTo>
                  <a:pt x="359643" y="184980"/>
                  <a:pt x="496092" y="3225"/>
                  <a:pt x="538733" y="27"/>
                </a:cubicBezTo>
                <a:cubicBezTo>
                  <a:pt x="581373" y="-3171"/>
                  <a:pt x="566627" y="276657"/>
                  <a:pt x="566627" y="276657"/>
                </a:cubicBezTo>
                <a:cubicBezTo>
                  <a:pt x="566627" y="276657"/>
                  <a:pt x="817317" y="379349"/>
                  <a:pt x="827622" y="421457"/>
                </a:cubicBezTo>
                <a:cubicBezTo>
                  <a:pt x="837927" y="463564"/>
                  <a:pt x="536601" y="543249"/>
                  <a:pt x="536601" y="543249"/>
                </a:cubicBezTo>
                <a:cubicBezTo>
                  <a:pt x="536601" y="543249"/>
                  <a:pt x="520344" y="686094"/>
                  <a:pt x="504621" y="688581"/>
                </a:cubicBezTo>
                <a:cubicBezTo>
                  <a:pt x="488808" y="691069"/>
                  <a:pt x="314693" y="538451"/>
                  <a:pt x="314693" y="538451"/>
                </a:cubicBezTo>
                <a:cubicBezTo>
                  <a:pt x="314693" y="538451"/>
                  <a:pt x="16566" y="664063"/>
                  <a:pt x="1819" y="654824"/>
                </a:cubicBezTo>
                <a:cubicBezTo>
                  <a:pt x="-20123" y="641143"/>
                  <a:pt x="163675" y="335376"/>
                  <a:pt x="163675" y="335376"/>
                </a:cubicBezTo>
                <a:lnTo>
                  <a:pt x="76617" y="127593"/>
                </a:ln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952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37" name="Freeform 37"/>
          <p:cNvSpPr/>
          <p:nvPr/>
        </p:nvSpPr>
        <p:spPr>
          <a:xfrm>
            <a:off x="3789576" y="3106983"/>
            <a:ext cx="132687" cy="272786"/>
          </a:xfrm>
          <a:custGeom>
            <a:avLst/>
            <a:gdLst/>
            <a:ahLst/>
            <a:cxnLst/>
            <a:rect l="l" t="t" r="r" b="b"/>
            <a:pathLst>
              <a:path w="296224" h="608993">
                <a:moveTo>
                  <a:pt x="120372" y="222"/>
                </a:moveTo>
                <a:cubicBezTo>
                  <a:pt x="276098" y="9461"/>
                  <a:pt x="371950" y="469266"/>
                  <a:pt x="218800" y="594611"/>
                </a:cubicBezTo>
                <a:cubicBezTo>
                  <a:pt x="65561" y="719868"/>
                  <a:pt x="-130940" y="-14613"/>
                  <a:pt x="120372" y="222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084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2677664" y="4957467"/>
            <a:ext cx="78680" cy="92392"/>
          </a:xfrm>
          <a:custGeom>
            <a:avLst/>
            <a:gdLst/>
            <a:ahLst/>
            <a:cxnLst/>
            <a:rect l="l" t="t" r="r" b="b"/>
            <a:pathLst>
              <a:path w="175653" h="206264">
                <a:moveTo>
                  <a:pt x="20834" y="181568"/>
                </a:moveTo>
                <a:cubicBezTo>
                  <a:pt x="-35575" y="132176"/>
                  <a:pt x="29896" y="-22396"/>
                  <a:pt x="129390" y="2744"/>
                </a:cubicBezTo>
                <a:cubicBezTo>
                  <a:pt x="182157" y="16069"/>
                  <a:pt x="191041" y="122582"/>
                  <a:pt x="149555" y="163801"/>
                </a:cubicBezTo>
                <a:cubicBezTo>
                  <a:pt x="96610" y="216568"/>
                  <a:pt x="61698" y="217368"/>
                  <a:pt x="20834" y="18156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2932736" y="4697676"/>
            <a:ext cx="78028" cy="84715"/>
          </a:xfrm>
          <a:custGeom>
            <a:avLst/>
            <a:gdLst/>
            <a:ahLst/>
            <a:cxnLst/>
            <a:rect l="l" t="t" r="r" b="b"/>
            <a:pathLst>
              <a:path w="174198" h="189126">
                <a:moveTo>
                  <a:pt x="51462" y="171158"/>
                </a:moveTo>
                <a:cubicBezTo>
                  <a:pt x="-38349" y="121056"/>
                  <a:pt x="-4147" y="-27919"/>
                  <a:pt x="104053" y="4594"/>
                </a:cubicBezTo>
                <a:cubicBezTo>
                  <a:pt x="212164" y="37108"/>
                  <a:pt x="195818" y="251731"/>
                  <a:pt x="51462" y="17115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3213484" y="4768092"/>
            <a:ext cx="71919" cy="92798"/>
          </a:xfrm>
          <a:custGeom>
            <a:avLst/>
            <a:gdLst/>
            <a:ahLst/>
            <a:cxnLst/>
            <a:rect l="l" t="t" r="r" b="b"/>
            <a:pathLst>
              <a:path w="160560" h="207172">
                <a:moveTo>
                  <a:pt x="66077" y="1074"/>
                </a:moveTo>
                <a:cubicBezTo>
                  <a:pt x="145583" y="-15005"/>
                  <a:pt x="205547" y="154047"/>
                  <a:pt x="115646" y="200063"/>
                </a:cubicBezTo>
                <a:cubicBezTo>
                  <a:pt x="19262" y="249366"/>
                  <a:pt x="-62111" y="27014"/>
                  <a:pt x="66077" y="1074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1454617" y="3936137"/>
            <a:ext cx="377620" cy="194739"/>
          </a:xfrm>
          <a:custGeom>
            <a:avLst/>
            <a:gdLst/>
            <a:ahLst/>
            <a:cxnLst/>
            <a:rect l="l" t="t" r="r" b="b"/>
            <a:pathLst>
              <a:path w="843036" h="434754">
                <a:moveTo>
                  <a:pt x="105890" y="0"/>
                </a:moveTo>
                <a:lnTo>
                  <a:pt x="843036" y="21054"/>
                </a:lnTo>
                <a:lnTo>
                  <a:pt x="691752" y="434754"/>
                </a:lnTo>
                <a:lnTo>
                  <a:pt x="0" y="417610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583631" y="3870329"/>
            <a:ext cx="78920" cy="169496"/>
          </a:xfrm>
          <a:custGeom>
            <a:avLst/>
            <a:gdLst/>
            <a:ahLst/>
            <a:cxnLst/>
            <a:rect l="l" t="t" r="r" b="b"/>
            <a:pathLst>
              <a:path w="176189" h="378399">
                <a:moveTo>
                  <a:pt x="144955" y="43068"/>
                </a:moveTo>
                <a:cubicBezTo>
                  <a:pt x="144955" y="43068"/>
                  <a:pt x="196390" y="177208"/>
                  <a:pt x="167252" y="248364"/>
                </a:cubicBezTo>
                <a:cubicBezTo>
                  <a:pt x="138115" y="319520"/>
                  <a:pt x="115373" y="364381"/>
                  <a:pt x="54166" y="375841"/>
                </a:cubicBezTo>
                <a:cubicBezTo>
                  <a:pt x="-7041" y="387301"/>
                  <a:pt x="-7751" y="358607"/>
                  <a:pt x="10193" y="322807"/>
                </a:cubicBezTo>
                <a:cubicBezTo>
                  <a:pt x="28227" y="287007"/>
                  <a:pt x="36932" y="258136"/>
                  <a:pt x="46526" y="202259"/>
                </a:cubicBezTo>
                <a:cubicBezTo>
                  <a:pt x="56121" y="146382"/>
                  <a:pt x="34445" y="77269"/>
                  <a:pt x="32846" y="20504"/>
                </a:cubicBezTo>
                <a:cubicBezTo>
                  <a:pt x="31247" y="-36350"/>
                  <a:pt x="144955" y="43068"/>
                  <a:pt x="144955" y="43068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32500" lnSpcReduction="20000"/>
          </a:bodyPr>
          <a:lstStyle/>
          <a:p>
            <a:pPr marL="0" algn="l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1635756" y="3889602"/>
            <a:ext cx="61130" cy="59995"/>
          </a:xfrm>
          <a:custGeom>
            <a:avLst/>
            <a:gdLst/>
            <a:ahLst/>
            <a:cxnLst/>
            <a:rect l="l" t="t" r="r" b="b"/>
            <a:pathLst>
              <a:path w="136472" h="133939">
                <a:moveTo>
                  <a:pt x="133854" y="116325"/>
                </a:moveTo>
                <a:cubicBezTo>
                  <a:pt x="133854" y="116325"/>
                  <a:pt x="62876" y="-2535"/>
                  <a:pt x="28586" y="41"/>
                </a:cubicBezTo>
                <a:cubicBezTo>
                  <a:pt x="-5704" y="2617"/>
                  <a:pt x="425" y="84967"/>
                  <a:pt x="425" y="84967"/>
                </a:cubicBezTo>
                <a:cubicBezTo>
                  <a:pt x="425" y="84967"/>
                  <a:pt x="158550" y="169626"/>
                  <a:pt x="133854" y="116325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/>
          <p:cNvSpPr/>
          <p:nvPr/>
        </p:nvSpPr>
        <p:spPr>
          <a:xfrm>
            <a:off x="1564481" y="3817797"/>
            <a:ext cx="99651" cy="89491"/>
          </a:xfrm>
          <a:custGeom>
            <a:avLst/>
            <a:gdLst/>
            <a:ahLst/>
            <a:cxnLst/>
            <a:rect l="l" t="t" r="r" b="b"/>
            <a:pathLst>
              <a:path w="222470" h="199788">
                <a:moveTo>
                  <a:pt x="121614" y="199788"/>
                </a:moveTo>
                <a:lnTo>
                  <a:pt x="59341" y="197567"/>
                </a:lnTo>
                <a:lnTo>
                  <a:pt x="0" y="50280"/>
                </a:lnTo>
                <a:lnTo>
                  <a:pt x="167364" y="0"/>
                </a:lnTo>
                <a:cubicBezTo>
                  <a:pt x="167364" y="0"/>
                  <a:pt x="220398" y="137249"/>
                  <a:pt x="222441" y="164699"/>
                </a:cubicBezTo>
                <a:cubicBezTo>
                  <a:pt x="224484" y="192059"/>
                  <a:pt x="121614" y="199788"/>
                  <a:pt x="121614" y="199788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/>
          <p:cNvSpPr/>
          <p:nvPr/>
        </p:nvSpPr>
        <p:spPr>
          <a:xfrm>
            <a:off x="3507298" y="4315787"/>
            <a:ext cx="106628" cy="123690"/>
          </a:xfrm>
          <a:custGeom>
            <a:avLst/>
            <a:gdLst/>
            <a:ahLst/>
            <a:cxnLst/>
            <a:rect l="l" t="t" r="r" b="b"/>
            <a:pathLst>
              <a:path w="238047" h="276138">
                <a:moveTo>
                  <a:pt x="113173" y="0"/>
                </a:moveTo>
                <a:cubicBezTo>
                  <a:pt x="121523" y="-177"/>
                  <a:pt x="161765" y="73910"/>
                  <a:pt x="161765" y="73910"/>
                </a:cubicBezTo>
                <a:cubicBezTo>
                  <a:pt x="161765" y="73910"/>
                  <a:pt x="235231" y="71334"/>
                  <a:pt x="237719" y="77020"/>
                </a:cubicBezTo>
                <a:cubicBezTo>
                  <a:pt x="242515" y="88124"/>
                  <a:pt x="193213" y="138848"/>
                  <a:pt x="193213" y="138848"/>
                </a:cubicBezTo>
                <a:cubicBezTo>
                  <a:pt x="193213" y="138848"/>
                  <a:pt x="239939" y="216401"/>
                  <a:pt x="237896" y="221286"/>
                </a:cubicBezTo>
                <a:cubicBezTo>
                  <a:pt x="235231" y="228038"/>
                  <a:pt x="139468" y="190194"/>
                  <a:pt x="139468" y="190194"/>
                </a:cubicBezTo>
                <a:cubicBezTo>
                  <a:pt x="139468" y="190194"/>
                  <a:pt x="65380" y="278318"/>
                  <a:pt x="60760" y="276097"/>
                </a:cubicBezTo>
                <a:cubicBezTo>
                  <a:pt x="55342" y="273610"/>
                  <a:pt x="64936" y="166564"/>
                  <a:pt x="64936" y="166564"/>
                </a:cubicBezTo>
                <a:cubicBezTo>
                  <a:pt x="64936" y="166564"/>
                  <a:pt x="-2756" y="115218"/>
                  <a:pt x="87" y="102249"/>
                </a:cubicBezTo>
                <a:cubicBezTo>
                  <a:pt x="2841" y="89900"/>
                  <a:pt x="83502" y="80573"/>
                  <a:pt x="83502" y="80573"/>
                </a:cubicBezTo>
                <a:cubicBezTo>
                  <a:pt x="83502" y="80573"/>
                  <a:pt x="103934" y="178"/>
                  <a:pt x="113173" y="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860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/>
          <p:cNvSpPr/>
          <p:nvPr/>
        </p:nvSpPr>
        <p:spPr>
          <a:xfrm>
            <a:off x="2367755" y="3734593"/>
            <a:ext cx="47876" cy="18264"/>
          </a:xfrm>
          <a:custGeom>
            <a:avLst/>
            <a:gdLst/>
            <a:ahLst/>
            <a:cxnLst/>
            <a:rect l="l" t="t" r="r" b="b"/>
            <a:pathLst>
              <a:path w="106882" h="40774">
                <a:moveTo>
                  <a:pt x="78873" y="40775"/>
                </a:moveTo>
                <a:cubicBezTo>
                  <a:pt x="78873" y="40775"/>
                  <a:pt x="2742" y="38643"/>
                  <a:pt x="77" y="28427"/>
                </a:cubicBezTo>
                <a:cubicBezTo>
                  <a:pt x="-2588" y="18389"/>
                  <a:pt x="64571" y="0"/>
                  <a:pt x="64571" y="0"/>
                </a:cubicBezTo>
                <a:cubicBezTo>
                  <a:pt x="64571" y="0"/>
                  <a:pt x="108100" y="13236"/>
                  <a:pt x="106856" y="22297"/>
                </a:cubicBezTo>
                <a:cubicBezTo>
                  <a:pt x="105524" y="31447"/>
                  <a:pt x="78873" y="40775"/>
                  <a:pt x="78873" y="4077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7" name="Freeform 47"/>
          <p:cNvSpPr/>
          <p:nvPr/>
        </p:nvSpPr>
        <p:spPr>
          <a:xfrm>
            <a:off x="5100977" y="4211051"/>
            <a:ext cx="29491" cy="62065"/>
          </a:xfrm>
          <a:custGeom>
            <a:avLst/>
            <a:gdLst/>
            <a:ahLst/>
            <a:cxnLst/>
            <a:rect l="l" t="t" r="r" b="b"/>
            <a:pathLst>
              <a:path w="65838" h="138560">
                <a:moveTo>
                  <a:pt x="23839" y="1472"/>
                </a:moveTo>
                <a:cubicBezTo>
                  <a:pt x="59905" y="-17095"/>
                  <a:pt x="85490" y="146272"/>
                  <a:pt x="45780" y="138276"/>
                </a:cubicBezTo>
                <a:cubicBezTo>
                  <a:pt x="6072" y="130193"/>
                  <a:pt x="-22355" y="25190"/>
                  <a:pt x="23839" y="147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8" name="Freeform 48"/>
          <p:cNvSpPr/>
          <p:nvPr/>
        </p:nvSpPr>
        <p:spPr>
          <a:xfrm>
            <a:off x="2974919" y="5759768"/>
            <a:ext cx="33894" cy="77267"/>
          </a:xfrm>
          <a:custGeom>
            <a:avLst/>
            <a:gdLst/>
            <a:ahLst/>
            <a:cxnLst/>
            <a:rect l="l" t="t" r="r" b="b"/>
            <a:pathLst>
              <a:path w="75669" h="172498">
                <a:moveTo>
                  <a:pt x="27113" y="170760"/>
                </a:moveTo>
                <a:cubicBezTo>
                  <a:pt x="-17393" y="191992"/>
                  <a:pt x="-5312" y="11925"/>
                  <a:pt x="50210" y="554"/>
                </a:cubicBezTo>
                <a:cubicBezTo>
                  <a:pt x="105909" y="-10817"/>
                  <a:pt x="57227" y="156369"/>
                  <a:pt x="27113" y="17076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9" name="Freeform 49"/>
          <p:cNvSpPr/>
          <p:nvPr/>
        </p:nvSpPr>
        <p:spPr>
          <a:xfrm>
            <a:off x="2568726" y="5816329"/>
            <a:ext cx="36941" cy="80837"/>
          </a:xfrm>
          <a:custGeom>
            <a:avLst/>
            <a:gdLst/>
            <a:ahLst/>
            <a:cxnLst/>
            <a:rect l="l" t="t" r="r" b="b"/>
            <a:pathLst>
              <a:path w="82471" h="180468">
                <a:moveTo>
                  <a:pt x="26673" y="180228"/>
                </a:moveTo>
                <a:cubicBezTo>
                  <a:pt x="-13125" y="188312"/>
                  <a:pt x="-12325" y="-10410"/>
                  <a:pt x="56077" y="428"/>
                </a:cubicBezTo>
                <a:cubicBezTo>
                  <a:pt x="120126" y="10643"/>
                  <a:pt x="50480" y="175342"/>
                  <a:pt x="26673" y="1802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0" name="Freeform 50"/>
          <p:cNvSpPr/>
          <p:nvPr/>
        </p:nvSpPr>
        <p:spPr>
          <a:xfrm>
            <a:off x="1173953" y="3156852"/>
            <a:ext cx="923897" cy="694268"/>
          </a:xfrm>
          <a:custGeom>
            <a:avLst/>
            <a:gdLst/>
            <a:ahLst/>
            <a:cxnLst/>
            <a:rect l="l" t="t" r="r" b="b"/>
            <a:pathLst>
              <a:path w="2062598" h="1549950">
                <a:moveTo>
                  <a:pt x="2061607" y="837907"/>
                </a:moveTo>
                <a:cubicBezTo>
                  <a:pt x="2032647" y="697993"/>
                  <a:pt x="709995" y="-242494"/>
                  <a:pt x="148208" y="59364"/>
                </a:cubicBezTo>
                <a:cubicBezTo>
                  <a:pt x="-413491" y="361134"/>
                  <a:pt x="800695" y="1531347"/>
                  <a:pt x="824591" y="1547159"/>
                </a:cubicBezTo>
                <a:cubicBezTo>
                  <a:pt x="848488" y="1562972"/>
                  <a:pt x="1077236" y="1507895"/>
                  <a:pt x="1095358" y="1475293"/>
                </a:cubicBezTo>
                <a:cubicBezTo>
                  <a:pt x="1113480" y="1442601"/>
                  <a:pt x="843690" y="683424"/>
                  <a:pt x="843690" y="683424"/>
                </a:cubicBezTo>
                <a:cubicBezTo>
                  <a:pt x="843690" y="683424"/>
                  <a:pt x="1245399" y="1064257"/>
                  <a:pt x="1475391" y="1101123"/>
                </a:cubicBezTo>
                <a:cubicBezTo>
                  <a:pt x="1475479" y="1101123"/>
                  <a:pt x="2090567" y="977821"/>
                  <a:pt x="2061607" y="83790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1" name="Freeform 51"/>
          <p:cNvSpPr/>
          <p:nvPr/>
        </p:nvSpPr>
        <p:spPr>
          <a:xfrm>
            <a:off x="1852412" y="3529526"/>
            <a:ext cx="324376" cy="339363"/>
          </a:xfrm>
          <a:custGeom>
            <a:avLst/>
            <a:gdLst/>
            <a:ahLst/>
            <a:cxnLst/>
            <a:rect l="l" t="t" r="r" b="b"/>
            <a:pathLst>
              <a:path w="724168" h="757627">
                <a:moveTo>
                  <a:pt x="559744" y="4491"/>
                </a:moveTo>
                <a:cubicBezTo>
                  <a:pt x="559744" y="4491"/>
                  <a:pt x="485923" y="-15674"/>
                  <a:pt x="460428" y="29454"/>
                </a:cubicBezTo>
                <a:cubicBezTo>
                  <a:pt x="435021" y="74670"/>
                  <a:pt x="65649" y="620024"/>
                  <a:pt x="65649" y="620024"/>
                </a:cubicBezTo>
                <a:lnTo>
                  <a:pt x="0" y="757628"/>
                </a:lnTo>
                <a:cubicBezTo>
                  <a:pt x="0" y="757628"/>
                  <a:pt x="289511" y="660443"/>
                  <a:pt x="337570" y="627930"/>
                </a:cubicBezTo>
                <a:cubicBezTo>
                  <a:pt x="385629" y="595505"/>
                  <a:pt x="710762" y="380349"/>
                  <a:pt x="720356" y="351478"/>
                </a:cubicBezTo>
                <a:cubicBezTo>
                  <a:pt x="753492" y="251362"/>
                  <a:pt x="559744" y="4491"/>
                  <a:pt x="559744" y="449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52" name="Freeform 52"/>
          <p:cNvSpPr/>
          <p:nvPr/>
        </p:nvSpPr>
        <p:spPr>
          <a:xfrm>
            <a:off x="1839917" y="3612217"/>
            <a:ext cx="334327" cy="267376"/>
          </a:xfrm>
          <a:custGeom>
            <a:avLst/>
            <a:gdLst/>
            <a:ahLst/>
            <a:cxnLst/>
            <a:rect l="l" t="t" r="r" b="b"/>
            <a:pathLst>
              <a:path w="746384" h="596916">
                <a:moveTo>
                  <a:pt x="715026" y="928"/>
                </a:moveTo>
                <a:cubicBezTo>
                  <a:pt x="700546" y="-11509"/>
                  <a:pt x="559389" y="105131"/>
                  <a:pt x="559389" y="105131"/>
                </a:cubicBezTo>
                <a:cubicBezTo>
                  <a:pt x="559389" y="105131"/>
                  <a:pt x="293686" y="137644"/>
                  <a:pt x="265792" y="171401"/>
                </a:cubicBezTo>
                <a:cubicBezTo>
                  <a:pt x="237898" y="205069"/>
                  <a:pt x="62628" y="465265"/>
                  <a:pt x="37133" y="510481"/>
                </a:cubicBezTo>
                <a:cubicBezTo>
                  <a:pt x="11637" y="555698"/>
                  <a:pt x="0" y="596917"/>
                  <a:pt x="0" y="596917"/>
                </a:cubicBezTo>
                <a:cubicBezTo>
                  <a:pt x="0" y="596917"/>
                  <a:pt x="280894" y="484453"/>
                  <a:pt x="326021" y="467130"/>
                </a:cubicBezTo>
                <a:cubicBezTo>
                  <a:pt x="371149" y="449808"/>
                  <a:pt x="592169" y="148748"/>
                  <a:pt x="592169" y="148748"/>
                </a:cubicBezTo>
                <a:cubicBezTo>
                  <a:pt x="592169" y="148748"/>
                  <a:pt x="733237" y="138977"/>
                  <a:pt x="743364" y="119255"/>
                </a:cubicBezTo>
                <a:cubicBezTo>
                  <a:pt x="755179" y="96159"/>
                  <a:pt x="729506" y="13365"/>
                  <a:pt x="715026" y="9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53" name="Freeform 53"/>
          <p:cNvSpPr/>
          <p:nvPr/>
        </p:nvSpPr>
        <p:spPr>
          <a:xfrm>
            <a:off x="660400" y="5412575"/>
            <a:ext cx="207212" cy="212542"/>
          </a:xfrm>
          <a:custGeom>
            <a:avLst/>
            <a:gdLst/>
            <a:ahLst/>
            <a:cxnLst/>
            <a:rect l="l" t="t" r="r" b="b"/>
            <a:pathLst>
              <a:path w="462601" h="474500">
                <a:moveTo>
                  <a:pt x="287601" y="140"/>
                </a:moveTo>
                <a:cubicBezTo>
                  <a:pt x="293731" y="4137"/>
                  <a:pt x="316827" y="132769"/>
                  <a:pt x="316827" y="132769"/>
                </a:cubicBezTo>
                <a:cubicBezTo>
                  <a:pt x="316827" y="132769"/>
                  <a:pt x="439419" y="115002"/>
                  <a:pt x="447147" y="122731"/>
                </a:cubicBezTo>
                <a:cubicBezTo>
                  <a:pt x="457541" y="133035"/>
                  <a:pt x="347831" y="234040"/>
                  <a:pt x="347831" y="234040"/>
                </a:cubicBezTo>
                <a:cubicBezTo>
                  <a:pt x="347831" y="234040"/>
                  <a:pt x="470866" y="390921"/>
                  <a:pt x="462160" y="398828"/>
                </a:cubicBezTo>
                <a:cubicBezTo>
                  <a:pt x="449279" y="410642"/>
                  <a:pt x="263527" y="338065"/>
                  <a:pt x="263527" y="338065"/>
                </a:cubicBezTo>
                <a:cubicBezTo>
                  <a:pt x="263527" y="338065"/>
                  <a:pt x="154350" y="482420"/>
                  <a:pt x="144400" y="474159"/>
                </a:cubicBezTo>
                <a:cubicBezTo>
                  <a:pt x="137471" y="468384"/>
                  <a:pt x="149286" y="305552"/>
                  <a:pt x="149286" y="305552"/>
                </a:cubicBezTo>
                <a:cubicBezTo>
                  <a:pt x="149286" y="305552"/>
                  <a:pt x="4575" y="295868"/>
                  <a:pt x="134" y="284320"/>
                </a:cubicBezTo>
                <a:cubicBezTo>
                  <a:pt x="-4486" y="272327"/>
                  <a:pt x="112242" y="184915"/>
                  <a:pt x="112242" y="184915"/>
                </a:cubicBezTo>
                <a:cubicBezTo>
                  <a:pt x="112242" y="184915"/>
                  <a:pt x="57520" y="76537"/>
                  <a:pt x="60097" y="71473"/>
                </a:cubicBezTo>
                <a:cubicBezTo>
                  <a:pt x="66049" y="59925"/>
                  <a:pt x="197434" y="115801"/>
                  <a:pt x="197434" y="115801"/>
                </a:cubicBezTo>
                <a:cubicBezTo>
                  <a:pt x="197434" y="115801"/>
                  <a:pt x="280405" y="-4658"/>
                  <a:pt x="287601" y="14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129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4" name="Freeform 54"/>
          <p:cNvSpPr/>
          <p:nvPr/>
        </p:nvSpPr>
        <p:spPr>
          <a:xfrm>
            <a:off x="3061235" y="3337478"/>
            <a:ext cx="60722" cy="27413"/>
          </a:xfrm>
          <a:custGeom>
            <a:avLst/>
            <a:gdLst/>
            <a:ahLst/>
            <a:cxnLst/>
            <a:rect l="l" t="t" r="r" b="b"/>
            <a:pathLst>
              <a:path w="135562" h="61199">
                <a:moveTo>
                  <a:pt x="0" y="61199"/>
                </a:moveTo>
                <a:cubicBezTo>
                  <a:pt x="18034" y="24422"/>
                  <a:pt x="135117" y="-27102"/>
                  <a:pt x="135561" y="16960"/>
                </a:cubicBezTo>
                <a:cubicBezTo>
                  <a:pt x="136094" y="60933"/>
                  <a:pt x="0" y="61199"/>
                  <a:pt x="0" y="61199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5" name="Freeform 55"/>
          <p:cNvSpPr/>
          <p:nvPr/>
        </p:nvSpPr>
        <p:spPr>
          <a:xfrm>
            <a:off x="660420" y="3060885"/>
            <a:ext cx="3979" cy="3979"/>
          </a:xfrm>
          <a:custGeom>
            <a:avLst/>
            <a:gdLst/>
            <a:ahLst/>
            <a:cxnLst/>
            <a:rect l="l" t="t" r="r" b="b"/>
            <a:pathLst>
              <a:path w="8883" h="8883"/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0" name="TextBox 60"/>
          <p:cNvSpPr txBox="1"/>
          <p:nvPr/>
        </p:nvSpPr>
        <p:spPr>
          <a:xfrm>
            <a:off x="8766568" y="957253"/>
            <a:ext cx="264978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Introduction to AI Driven Entity Risk Analysis</a:t>
            </a:r>
            <a:endParaRPr lang="en-US" sz="1100"/>
          </a:p>
        </p:txBody>
      </p:sp>
      <p:sp>
        <p:nvSpPr>
          <p:cNvPr id="61" name="TextBox 61"/>
          <p:cNvSpPr txBox="1"/>
          <p:nvPr/>
        </p:nvSpPr>
        <p:spPr>
          <a:xfrm>
            <a:off x="8405982" y="1793504"/>
            <a:ext cx="2635057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dirty="0">
                <a:solidFill>
                  <a:srgbClr val="000000"/>
                </a:solidFill>
                <a:latin typeface="微软雅黑"/>
                <a:ea typeface="微软雅黑"/>
              </a:rPr>
              <a:t>Features and Functionalities</a:t>
            </a:r>
            <a:endParaRPr lang="en-US" sz="1100" dirty="0"/>
          </a:p>
        </p:txBody>
      </p:sp>
      <p:sp>
        <p:nvSpPr>
          <p:cNvPr id="62" name="TextBox 62"/>
          <p:cNvSpPr txBox="1"/>
          <p:nvPr/>
        </p:nvSpPr>
        <p:spPr>
          <a:xfrm>
            <a:off x="7892930" y="2756969"/>
            <a:ext cx="2635057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</a:rPr>
              <a:t>Technical Implementation</a:t>
            </a:r>
            <a:endParaRPr lang="en-US" sz="1100" dirty="0"/>
          </a:p>
        </p:txBody>
      </p:sp>
      <p:sp>
        <p:nvSpPr>
          <p:cNvPr id="63" name="TextBox 63"/>
          <p:cNvSpPr txBox="1"/>
          <p:nvPr/>
        </p:nvSpPr>
        <p:spPr>
          <a:xfrm>
            <a:off x="6685012" y="3892963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dirty="0">
                <a:solidFill>
                  <a:srgbClr val="000000"/>
                </a:solidFill>
                <a:latin typeface="微软雅黑"/>
                <a:ea typeface="微软雅黑"/>
              </a:rPr>
              <a:t>Test Results</a:t>
            </a:r>
            <a:endParaRPr lang="en-US" sz="11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2" dur="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75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75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75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75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1754326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Introduction to AI Driven Entity Risk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66697" y="2208150"/>
            <a:ext cx="2290380" cy="2292577"/>
          </a:xfrm>
          <a:prstGeom prst="blockArc">
            <a:avLst>
              <a:gd name="adj1" fmla="val 10800000"/>
              <a:gd name="adj2" fmla="val 34062"/>
              <a:gd name="adj3" fmla="val 12852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7096616" y="2207656"/>
            <a:ext cx="2290380" cy="2292577"/>
          </a:xfrm>
          <a:prstGeom prst="blockArc">
            <a:avLst>
              <a:gd name="adj1" fmla="val 10800000"/>
              <a:gd name="adj2" fmla="val 200180"/>
              <a:gd name="adj3" fmla="val 12053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10800000">
            <a:off x="5370284" y="2197554"/>
            <a:ext cx="2290380" cy="2292577"/>
          </a:xfrm>
          <a:prstGeom prst="blockArc">
            <a:avLst>
              <a:gd name="adj1" fmla="val 10832478"/>
              <a:gd name="adj2" fmla="val 33728"/>
              <a:gd name="adj3" fmla="val 12484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flipV="1">
            <a:off x="670987" y="3353941"/>
            <a:ext cx="3262065" cy="202628"/>
          </a:xfrm>
          <a:prstGeom prst="rect">
            <a:avLst/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9137289" y="3399664"/>
            <a:ext cx="2383724" cy="156905"/>
          </a:xfrm>
          <a:prstGeom prst="rect">
            <a:avLst/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222433" y="2781294"/>
            <a:ext cx="1145190" cy="1146289"/>
          </a:xfrm>
          <a:prstGeom prst="ellipse">
            <a:avLst/>
          </a:prstGeom>
          <a:solidFill>
            <a:schemeClr val="accent2">
              <a:alpha val="8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4587732" y="3151814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670987" y="4525355"/>
            <a:ext cx="4140000" cy="65710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Data analysts face significant inefficiencies due to manual processes in analyzing transaction details. The reliance on manual reviews increases the risk of error and delays in identifying high-risk entities.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0987" y="4180451"/>
            <a:ext cx="4140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Manual Process Challenges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5955581" y="2770334"/>
            <a:ext cx="1145190" cy="114628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6320881" y="3140854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3733800" y="1404743"/>
            <a:ext cx="5549900" cy="65710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analysis of multiple corporations, non-profits, and potential shell companies adds layers of complexity. Understanding the relationships and risks associated with various entities can be daunting, especially when data is unstructured.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33800" y="1059839"/>
            <a:ext cx="55499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Complexity in Entity Analysis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7669211" y="2780800"/>
            <a:ext cx="1145190" cy="1146289"/>
          </a:xfrm>
          <a:prstGeom prst="ellipse">
            <a:avLst/>
          </a:prstGeom>
          <a:solidFill>
            <a:schemeClr val="accent2">
              <a:alpha val="8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034511" y="3151321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7353542" y="4525355"/>
            <a:ext cx="4140000" cy="65710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aim of the AI-driven system is to automate the extraction and classification of entity names. This system will assign risk scores based on various attributes to facilitate better decision-making for analysts.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53542" y="4180451"/>
            <a:ext cx="4140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Goal of the AI System</a:t>
            </a:r>
            <a:endParaRPr lang="en-US" sz="1100"/>
          </a:p>
        </p:txBody>
      </p:sp>
      <p:sp>
        <p:nvSpPr>
          <p:cNvPr id="19" name="AutoShape 19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Problem Statement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Benefits of Automation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571025" y="1600849"/>
            <a:ext cx="1225296" cy="1097706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ctr"/>
            <a:r>
              <a:rPr lang="en-US" sz="2800" b="0" i="0" u="none" baseline="0">
                <a:solidFill>
                  <a:srgbClr val="000000"/>
                </a:solidFill>
                <a:latin typeface="Arial"/>
                <a:ea typeface="Arial"/>
              </a:rPr>
              <a:t>O1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8378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Time Efficiency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358378" y="3389928"/>
            <a:ext cx="3623072" cy="1177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Automation significantly reduces the time analysts spend on manual tasks, allowing them to focus on interpreting results and making strategic decisions quickly.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5498238" y="1600849"/>
            <a:ext cx="1225296" cy="1097706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0" i="0" u="none" baseline="0">
                <a:solidFill>
                  <a:schemeClr val="lt1"/>
                </a:solidFill>
                <a:latin typeface="Arial"/>
                <a:ea typeface="Arial"/>
              </a:rPr>
              <a:t>O2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85591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Enhanced Accuracy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4285591" y="3389928"/>
            <a:ext cx="3623072" cy="1177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By leveraging AI, the likelihood of errors in entity identification and classification is reduced, leading to more reliable risk assessments and decision-making.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9425450" y="1600849"/>
            <a:ext cx="1225296" cy="1097706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ctr"/>
            <a:r>
              <a:rPr lang="en-US" sz="2800" b="0" i="0" u="none" baseline="0">
                <a:solidFill>
                  <a:srgbClr val="000000"/>
                </a:solidFill>
                <a:latin typeface="Arial"/>
                <a:ea typeface="Arial"/>
              </a:rPr>
              <a:t>O3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12803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Support in Decision-Making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8212803" y="3389928"/>
            <a:ext cx="3623072" cy="1177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system provides comprehensive analyses and supporting evidence, enhancing the decision-making process for analysts dealing with complex financial situations.</a:t>
            </a:r>
            <a:endParaRPr lang="en-US" sz="1100"/>
          </a:p>
        </p:txBody>
      </p:sp>
      <p:cxnSp>
        <p:nvCxnSpPr>
          <p:cNvPr id="12" name="Connector 12"/>
          <p:cNvCxnSpPr/>
          <p:nvPr/>
        </p:nvCxnSpPr>
        <p:spPr>
          <a:xfrm>
            <a:off x="2796321" y="2149702"/>
            <a:ext cx="2701917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dash"/>
          </a:ln>
        </p:spPr>
      </p:cxnSp>
      <p:cxnSp>
        <p:nvCxnSpPr>
          <p:cNvPr id="13" name="Connector 13"/>
          <p:cNvCxnSpPr/>
          <p:nvPr/>
        </p:nvCxnSpPr>
        <p:spPr>
          <a:xfrm>
            <a:off x="6723534" y="2149702"/>
            <a:ext cx="2701916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dash"/>
          </a:ln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3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dirty="0">
                <a:solidFill>
                  <a:srgbClr val="000000"/>
                </a:solidFill>
                <a:latin typeface="Arial"/>
              </a:rPr>
              <a:t>02</a:t>
            </a:r>
            <a:endParaRPr lang="en-US" sz="11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42407" y="2168818"/>
            <a:ext cx="3697671" cy="2911182"/>
          </a:xfrm>
          <a:prstGeom prst="roundRect">
            <a:avLst>
              <a:gd name="adj" fmla="val 4860"/>
            </a:avLst>
          </a:prstGeom>
          <a:solidFill>
            <a:schemeClr val="accent1">
              <a:alpha val="15000"/>
            </a:schemeClr>
          </a:solidFill>
          <a:ln cap="rnd" cmpd="sng">
            <a:prstDash val="solid"/>
          </a:ln>
          <a:effectLst>
            <a:outerShdw blurRad="254000" dist="127000" algn="ctr" rotWithShape="0">
              <a:srgbClr val="FFFFFF">
                <a:alpha val="20000"/>
                <a:lumMod val="65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659424" y="2574825"/>
            <a:ext cx="3492500" cy="11081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The system can process 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both</a:t>
            </a: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structured data formats such as Excel and 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TXT</a:t>
            </a: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, analyzing transaction details effectively to identify potential risks.</a:t>
            </a:r>
            <a:endParaRPr lang="en-US" sz="1100" dirty="0"/>
          </a:p>
        </p:txBody>
      </p:sp>
      <p:sp>
        <p:nvSpPr>
          <p:cNvPr id="4" name="AutoShape 4"/>
          <p:cNvSpPr/>
          <p:nvPr/>
        </p:nvSpPr>
        <p:spPr>
          <a:xfrm>
            <a:off x="1158042" y="1792327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4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03864" y="1820232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zh-CN" altLang="en-US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Structured </a:t>
            </a:r>
            <a:r>
              <a:rPr lang="en-US" altLang="zh-CN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and </a:t>
            </a:r>
            <a:r>
              <a:rPr lang="en-US" altLang="zh-CN" sz="1200" b="1" i="0" u="none" baseline="0" dirty="0" err="1">
                <a:solidFill>
                  <a:srgbClr val="FFFFFF"/>
                </a:solidFill>
                <a:latin typeface="微软雅黑"/>
                <a:ea typeface="微软雅黑"/>
              </a:rPr>
              <a:t>Unstructred</a:t>
            </a:r>
            <a:r>
              <a:rPr lang="zh-CN" altLang="en-US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 Data Processing</a:t>
            </a:r>
            <a:endParaRPr lang="en-US" sz="1200" dirty="0"/>
          </a:p>
        </p:txBody>
      </p:sp>
      <p:sp>
        <p:nvSpPr>
          <p:cNvPr id="6" name="AutoShape 6"/>
          <p:cNvSpPr/>
          <p:nvPr/>
        </p:nvSpPr>
        <p:spPr>
          <a:xfrm>
            <a:off x="4854718" y="1421019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432300" y="2417785"/>
            <a:ext cx="3492500" cy="188378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It employs algorithms to 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classify different entities such as 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corporations,NGO,shell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companies,etc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. and </a:t>
            </a: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detect unusual patterns in transaction amounts and flows, flagging potential money laundering or fraud activities.</a:t>
            </a:r>
            <a:endParaRPr lang="en-US" sz="1100" dirty="0"/>
          </a:p>
        </p:txBody>
      </p:sp>
      <p:sp>
        <p:nvSpPr>
          <p:cNvPr id="8" name="TextBox 8"/>
          <p:cNvSpPr txBox="1"/>
          <p:nvPr/>
        </p:nvSpPr>
        <p:spPr>
          <a:xfrm>
            <a:off x="4900540" y="1448924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en-US" altLang="zh-CN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Entity Recognition and </a:t>
            </a:r>
            <a:r>
              <a:rPr lang="zh-CN" altLang="en-US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Identifying Suspicious Activities</a:t>
            </a:r>
            <a:endParaRPr lang="en-US" sz="1200" dirty="0"/>
          </a:p>
        </p:txBody>
      </p:sp>
      <p:sp>
        <p:nvSpPr>
          <p:cNvPr id="9" name="TextBox 9"/>
          <p:cNvSpPr txBox="1"/>
          <p:nvPr/>
        </p:nvSpPr>
        <p:spPr>
          <a:xfrm>
            <a:off x="8115283" y="2576452"/>
            <a:ext cx="3492500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Risk scores are calculated using multiple parameters derived from transaction analyses, providing quantitative assessments of potential risks.</a:t>
            </a:r>
            <a:endParaRPr lang="en-US" sz="1100" dirty="0"/>
          </a:p>
        </p:txBody>
      </p:sp>
      <p:sp>
        <p:nvSpPr>
          <p:cNvPr id="10" name="AutoShape 10"/>
          <p:cNvSpPr/>
          <p:nvPr/>
        </p:nvSpPr>
        <p:spPr>
          <a:xfrm>
            <a:off x="8537701" y="1793954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3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583523" y="1821859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zh-CN" altLang="en-US" sz="12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Risk Score Calculation</a:t>
            </a:r>
            <a:endParaRPr lang="en-US" sz="1200" dirty="0"/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Transaction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4213" y="5177735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5766858" y="5179478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9461568" y="5177619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>
                <a:solidFill>
                  <a:srgbClr val="000000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Entity Screening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89650" y="1732499"/>
            <a:ext cx="5721354" cy="3393001"/>
            <a:chOff x="1820863" y="1717676"/>
            <a:chExt cx="7481887" cy="4437063"/>
          </a:xfrm>
        </p:grpSpPr>
        <p:sp>
          <p:nvSpPr>
            <p:cNvPr id="4" name="AutoShape 4"/>
            <p:cNvSpPr/>
            <p:nvPr/>
          </p:nvSpPr>
          <p:spPr>
            <a:xfrm>
              <a:off x="1820863" y="5216526"/>
              <a:ext cx="7481887" cy="322263"/>
            </a:xfrm>
            <a:prstGeom prst="ellipse">
              <a:avLst/>
            </a:prstGeom>
            <a:solidFill>
              <a:srgbClr val="778495">
                <a:alpha val="15000"/>
              </a:srgbClr>
            </a:solidFill>
            <a:ln cap="flat" cmpd="sng">
              <a:prstDash val="solid"/>
            </a:ln>
          </p:spPr>
          <p:txBody>
            <a:bodyPr vert="horz" lIns="18000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5634038" y="3217863"/>
              <a:ext cx="738187" cy="941388"/>
            </a:xfrm>
            <a:custGeom>
              <a:avLst/>
              <a:gdLst/>
              <a:ahLst/>
              <a:cxnLst/>
              <a:rect l="l" t="t" r="r" b="b"/>
              <a:pathLst>
                <a:path w="258" h="329">
                  <a:moveTo>
                    <a:pt x="122" y="0"/>
                  </a:moveTo>
                  <a:cubicBezTo>
                    <a:pt x="122" y="0"/>
                    <a:pt x="258" y="260"/>
                    <a:pt x="148" y="295"/>
                  </a:cubicBezTo>
                  <a:cubicBezTo>
                    <a:pt x="37" y="329"/>
                    <a:pt x="0" y="254"/>
                    <a:pt x="0" y="254"/>
                  </a:cubicBezTo>
                  <a:cubicBezTo>
                    <a:pt x="3" y="33"/>
                    <a:pt x="3" y="33"/>
                    <a:pt x="3" y="33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2757488" y="5035551"/>
              <a:ext cx="5373687" cy="260350"/>
            </a:xfrm>
            <a:custGeom>
              <a:avLst/>
              <a:gdLst/>
              <a:ahLst/>
              <a:cxnLst/>
              <a:rect l="l" t="t" r="r" b="b"/>
              <a:pathLst>
                <a:path w="1881" h="91">
                  <a:moveTo>
                    <a:pt x="1835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20" y="91"/>
                    <a:pt x="0" y="71"/>
                    <a:pt x="0" y="46"/>
                  </a:cubicBezTo>
                  <a:cubicBezTo>
                    <a:pt x="0" y="20"/>
                    <a:pt x="20" y="0"/>
                    <a:pt x="46" y="0"/>
                  </a:cubicBezTo>
                  <a:cubicBezTo>
                    <a:pt x="1835" y="0"/>
                    <a:pt x="1835" y="0"/>
                    <a:pt x="1835" y="0"/>
                  </a:cubicBezTo>
                  <a:cubicBezTo>
                    <a:pt x="1860" y="0"/>
                    <a:pt x="1881" y="20"/>
                    <a:pt x="1881" y="46"/>
                  </a:cubicBezTo>
                  <a:cubicBezTo>
                    <a:pt x="1881" y="71"/>
                    <a:pt x="1860" y="91"/>
                    <a:pt x="1835" y="91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7127875" y="3014663"/>
              <a:ext cx="1714500" cy="1433513"/>
            </a:xfrm>
            <a:custGeom>
              <a:avLst/>
              <a:gdLst/>
              <a:ahLst/>
              <a:cxnLst/>
              <a:rect l="l" t="t" r="r" b="b"/>
              <a:pathLst>
                <a:path w="600" h="501">
                  <a:moveTo>
                    <a:pt x="252" y="493"/>
                  </a:moveTo>
                  <a:cubicBezTo>
                    <a:pt x="252" y="493"/>
                    <a:pt x="0" y="190"/>
                    <a:pt x="26" y="176"/>
                  </a:cubicBezTo>
                  <a:cubicBezTo>
                    <a:pt x="51" y="162"/>
                    <a:pt x="152" y="295"/>
                    <a:pt x="152" y="295"/>
                  </a:cubicBezTo>
                  <a:cubicBezTo>
                    <a:pt x="152" y="295"/>
                    <a:pt x="38" y="74"/>
                    <a:pt x="56" y="65"/>
                  </a:cubicBezTo>
                  <a:cubicBezTo>
                    <a:pt x="74" y="56"/>
                    <a:pt x="265" y="419"/>
                    <a:pt x="265" y="419"/>
                  </a:cubicBezTo>
                  <a:cubicBezTo>
                    <a:pt x="265" y="419"/>
                    <a:pt x="207" y="14"/>
                    <a:pt x="228" y="7"/>
                  </a:cubicBezTo>
                  <a:cubicBezTo>
                    <a:pt x="250" y="0"/>
                    <a:pt x="314" y="411"/>
                    <a:pt x="314" y="411"/>
                  </a:cubicBezTo>
                  <a:cubicBezTo>
                    <a:pt x="314" y="411"/>
                    <a:pt x="365" y="80"/>
                    <a:pt x="389" y="98"/>
                  </a:cubicBezTo>
                  <a:cubicBezTo>
                    <a:pt x="414" y="115"/>
                    <a:pt x="366" y="404"/>
                    <a:pt x="366" y="404"/>
                  </a:cubicBezTo>
                  <a:cubicBezTo>
                    <a:pt x="366" y="404"/>
                    <a:pt x="473" y="167"/>
                    <a:pt x="469" y="203"/>
                  </a:cubicBezTo>
                  <a:cubicBezTo>
                    <a:pt x="465" y="238"/>
                    <a:pt x="423" y="412"/>
                    <a:pt x="423" y="412"/>
                  </a:cubicBezTo>
                  <a:cubicBezTo>
                    <a:pt x="423" y="412"/>
                    <a:pt x="600" y="110"/>
                    <a:pt x="595" y="160"/>
                  </a:cubicBezTo>
                  <a:cubicBezTo>
                    <a:pt x="590" y="209"/>
                    <a:pt x="434" y="501"/>
                    <a:pt x="434" y="501"/>
                  </a:cubicBezTo>
                  <a:lnTo>
                    <a:pt x="252" y="493"/>
                  </a:lnTo>
                  <a:close/>
                </a:path>
              </a:pathLst>
            </a:custGeom>
            <a:solidFill>
              <a:srgbClr val="83997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7562850" y="4327526"/>
              <a:ext cx="900112" cy="985838"/>
            </a:xfrm>
            <a:custGeom>
              <a:avLst/>
              <a:gdLst/>
              <a:ahLst/>
              <a:cxnLst/>
              <a:rect l="l" t="t" r="r" b="b"/>
              <a:pathLst>
                <a:path w="315" h="345">
                  <a:moveTo>
                    <a:pt x="58" y="345"/>
                  </a:moveTo>
                  <a:cubicBezTo>
                    <a:pt x="265" y="342"/>
                    <a:pt x="265" y="342"/>
                    <a:pt x="265" y="342"/>
                  </a:cubicBezTo>
                  <a:cubicBezTo>
                    <a:pt x="276" y="342"/>
                    <a:pt x="285" y="334"/>
                    <a:pt x="286" y="324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5" y="10"/>
                    <a:pt x="305" y="0"/>
                    <a:pt x="29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0" y="4"/>
                    <a:pt x="0" y="14"/>
                    <a:pt x="1" y="26"/>
                  </a:cubicBezTo>
                  <a:cubicBezTo>
                    <a:pt x="36" y="327"/>
                    <a:pt x="36" y="327"/>
                    <a:pt x="36" y="327"/>
                  </a:cubicBezTo>
                  <a:cubicBezTo>
                    <a:pt x="38" y="337"/>
                    <a:pt x="47" y="345"/>
                    <a:pt x="58" y="345"/>
                  </a:cubicBezTo>
                  <a:close/>
                </a:path>
              </a:pathLst>
            </a:custGeom>
            <a:solidFill>
              <a:srgbClr val="EA983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7691438" y="4327526"/>
              <a:ext cx="903287" cy="985838"/>
            </a:xfrm>
            <a:custGeom>
              <a:avLst/>
              <a:gdLst/>
              <a:ahLst/>
              <a:cxnLst/>
              <a:rect l="l" t="t" r="r" b="b"/>
              <a:pathLst>
                <a:path w="316" h="345">
                  <a:moveTo>
                    <a:pt x="59" y="344"/>
                  </a:moveTo>
                  <a:cubicBezTo>
                    <a:pt x="266" y="342"/>
                    <a:pt x="266" y="342"/>
                    <a:pt x="266" y="342"/>
                  </a:cubicBezTo>
                  <a:cubicBezTo>
                    <a:pt x="277" y="342"/>
                    <a:pt x="286" y="334"/>
                    <a:pt x="287" y="323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6" y="10"/>
                    <a:pt x="306" y="0"/>
                    <a:pt x="29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0" y="3"/>
                    <a:pt x="0" y="14"/>
                    <a:pt x="2" y="26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38" y="337"/>
                    <a:pt x="48" y="345"/>
                    <a:pt x="59" y="344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5043488" y="3975101"/>
              <a:ext cx="574675" cy="1112838"/>
            </a:xfrm>
            <a:custGeom>
              <a:avLst/>
              <a:gdLst/>
              <a:ahLst/>
              <a:cxnLst/>
              <a:rect l="l" t="t" r="r" b="b"/>
              <a:pathLst>
                <a:path w="362" h="701">
                  <a:moveTo>
                    <a:pt x="324" y="701"/>
                  </a:moveTo>
                  <a:lnTo>
                    <a:pt x="3" y="701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24" y="70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29723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460" y="57"/>
                  </a:moveTo>
                  <a:cubicBezTo>
                    <a:pt x="460" y="57"/>
                    <a:pt x="48" y="166"/>
                    <a:pt x="24" y="323"/>
                  </a:cubicBezTo>
                  <a:cubicBezTo>
                    <a:pt x="0" y="481"/>
                    <a:pt x="273" y="519"/>
                    <a:pt x="411" y="528"/>
                  </a:cubicBezTo>
                  <a:cubicBezTo>
                    <a:pt x="550" y="538"/>
                    <a:pt x="611" y="478"/>
                    <a:pt x="611" y="478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460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386388" y="3975101"/>
              <a:ext cx="1968500" cy="1538288"/>
            </a:xfrm>
            <a:custGeom>
              <a:avLst/>
              <a:gdLst/>
              <a:ahLst/>
              <a:cxnLst/>
              <a:rect l="l" t="t" r="r" b="b"/>
              <a:pathLst>
                <a:path w="689" h="538">
                  <a:moveTo>
                    <a:pt x="229" y="57"/>
                  </a:moveTo>
                  <a:cubicBezTo>
                    <a:pt x="229" y="57"/>
                    <a:pt x="641" y="166"/>
                    <a:pt x="665" y="323"/>
                  </a:cubicBezTo>
                  <a:cubicBezTo>
                    <a:pt x="689" y="481"/>
                    <a:pt x="386" y="519"/>
                    <a:pt x="248" y="528"/>
                  </a:cubicBezTo>
                  <a:cubicBezTo>
                    <a:pt x="110" y="538"/>
                    <a:pt x="93" y="465"/>
                    <a:pt x="93" y="46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9" y="5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471988" y="2532063"/>
              <a:ext cx="1387475" cy="1670050"/>
            </a:xfrm>
            <a:custGeom>
              <a:avLst/>
              <a:gdLst/>
              <a:ahLst/>
              <a:cxnLst/>
              <a:rect l="l" t="t" r="r" b="b"/>
              <a:pathLst>
                <a:path w="486" h="584">
                  <a:moveTo>
                    <a:pt x="486" y="547"/>
                  </a:moveTo>
                  <a:cubicBezTo>
                    <a:pt x="486" y="547"/>
                    <a:pt x="465" y="80"/>
                    <a:pt x="361" y="42"/>
                  </a:cubicBezTo>
                  <a:cubicBezTo>
                    <a:pt x="248" y="0"/>
                    <a:pt x="72" y="27"/>
                    <a:pt x="36" y="92"/>
                  </a:cubicBezTo>
                  <a:cubicBezTo>
                    <a:pt x="0" y="157"/>
                    <a:pt x="68" y="558"/>
                    <a:pt x="68" y="558"/>
                  </a:cubicBezTo>
                  <a:cubicBezTo>
                    <a:pt x="68" y="558"/>
                    <a:pt x="292" y="584"/>
                    <a:pt x="486" y="547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968875" y="2424113"/>
              <a:ext cx="303212" cy="347663"/>
            </a:xfrm>
            <a:custGeom>
              <a:avLst/>
              <a:gdLst/>
              <a:ahLst/>
              <a:cxnLst/>
              <a:rect l="l" t="t" r="r" b="b"/>
              <a:pathLst>
                <a:path w="106" h="122">
                  <a:moveTo>
                    <a:pt x="8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6" y="108"/>
                    <a:pt x="53" y="116"/>
                  </a:cubicBezTo>
                  <a:cubicBezTo>
                    <a:pt x="88" y="122"/>
                    <a:pt x="106" y="113"/>
                    <a:pt x="106" y="11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032375" y="2438401"/>
              <a:ext cx="236537" cy="190500"/>
            </a:xfrm>
            <a:custGeom>
              <a:avLst/>
              <a:gdLst/>
              <a:ahLst/>
              <a:cxnLst/>
              <a:rect l="l" t="t" r="r" b="b"/>
              <a:pathLst>
                <a:path w="83" h="67">
                  <a:moveTo>
                    <a:pt x="0" y="0"/>
                  </a:moveTo>
                  <a:cubicBezTo>
                    <a:pt x="0" y="2"/>
                    <a:pt x="0" y="4"/>
                    <a:pt x="1" y="8"/>
                  </a:cubicBezTo>
                  <a:cubicBezTo>
                    <a:pt x="15" y="49"/>
                    <a:pt x="63" y="63"/>
                    <a:pt x="83" y="67"/>
                  </a:cubicBezTo>
                  <a:cubicBezTo>
                    <a:pt x="83" y="27"/>
                    <a:pt x="83" y="27"/>
                    <a:pt x="83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814888" y="1717676"/>
              <a:ext cx="647700" cy="889000"/>
            </a:xfrm>
            <a:custGeom>
              <a:avLst/>
              <a:gdLst/>
              <a:ahLst/>
              <a:cxnLst/>
              <a:rect l="l" t="t" r="r" b="b"/>
              <a:pathLst>
                <a:path w="227" h="311">
                  <a:moveTo>
                    <a:pt x="195" y="97"/>
                  </a:moveTo>
                  <a:cubicBezTo>
                    <a:pt x="195" y="97"/>
                    <a:pt x="227" y="202"/>
                    <a:pt x="205" y="257"/>
                  </a:cubicBezTo>
                  <a:cubicBezTo>
                    <a:pt x="182" y="311"/>
                    <a:pt x="132" y="296"/>
                    <a:pt x="103" y="282"/>
                  </a:cubicBezTo>
                  <a:cubicBezTo>
                    <a:pt x="74" y="267"/>
                    <a:pt x="62" y="247"/>
                    <a:pt x="62" y="247"/>
                  </a:cubicBezTo>
                  <a:cubicBezTo>
                    <a:pt x="62" y="247"/>
                    <a:pt x="32" y="253"/>
                    <a:pt x="16" y="225"/>
                  </a:cubicBezTo>
                  <a:cubicBezTo>
                    <a:pt x="0" y="196"/>
                    <a:pt x="15" y="167"/>
                    <a:pt x="32" y="162"/>
                  </a:cubicBezTo>
                  <a:cubicBezTo>
                    <a:pt x="49" y="156"/>
                    <a:pt x="68" y="170"/>
                    <a:pt x="68" y="170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6" y="140"/>
                    <a:pt x="137" y="0"/>
                    <a:pt x="195" y="97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297488" y="2217738"/>
              <a:ext cx="53975" cy="139700"/>
            </a:xfrm>
            <a:custGeom>
              <a:avLst/>
              <a:gdLst/>
              <a:ahLst/>
              <a:cxnLst/>
              <a:rect l="l" t="t" r="r" b="b"/>
              <a:pathLst>
                <a:path w="19" h="49">
                  <a:moveTo>
                    <a:pt x="7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4" y="48"/>
                    <a:pt x="3" y="46"/>
                    <a:pt x="4" y="44"/>
                  </a:cubicBezTo>
                  <a:cubicBezTo>
                    <a:pt x="12" y="27"/>
                    <a:pt x="1" y="5"/>
                    <a:pt x="0" y="5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19" y="26"/>
                    <a:pt x="10" y="47"/>
                  </a:cubicBezTo>
                  <a:cubicBezTo>
                    <a:pt x="9" y="48"/>
                    <a:pt x="8" y="49"/>
                    <a:pt x="7" y="4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03788" y="2225676"/>
              <a:ext cx="87312" cy="112713"/>
            </a:xfrm>
            <a:custGeom>
              <a:avLst/>
              <a:gdLst/>
              <a:ahLst/>
              <a:cxnLst/>
              <a:rect l="l" t="t" r="r" b="b"/>
              <a:pathLst>
                <a:path w="31" h="39">
                  <a:moveTo>
                    <a:pt x="27" y="39"/>
                  </a:moveTo>
                  <a:cubicBezTo>
                    <a:pt x="26" y="39"/>
                    <a:pt x="25" y="38"/>
                    <a:pt x="24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1" y="35"/>
                    <a:pt x="30" y="37"/>
                    <a:pt x="29" y="38"/>
                  </a:cubicBezTo>
                  <a:cubicBezTo>
                    <a:pt x="28" y="39"/>
                    <a:pt x="28" y="39"/>
                    <a:pt x="27" y="3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891088" y="2286001"/>
              <a:ext cx="74612" cy="20638"/>
            </a:xfrm>
            <a:custGeom>
              <a:avLst/>
              <a:gdLst/>
              <a:ahLst/>
              <a:cxnLst/>
              <a:rect l="l" t="t" r="r" b="b"/>
              <a:pathLst>
                <a:path w="26" h="7">
                  <a:moveTo>
                    <a:pt x="3" y="7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6" y="3"/>
                  </a:cubicBezTo>
                  <a:cubicBezTo>
                    <a:pt x="26" y="5"/>
                    <a:pt x="24" y="6"/>
                    <a:pt x="2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832350" y="1725613"/>
              <a:ext cx="722312" cy="500063"/>
            </a:xfrm>
            <a:custGeom>
              <a:avLst/>
              <a:gdLst/>
              <a:ahLst/>
              <a:cxnLst/>
              <a:rect l="l" t="t" r="r" b="b"/>
              <a:pathLst>
                <a:path w="253" h="175">
                  <a:moveTo>
                    <a:pt x="62" y="167"/>
                  </a:moveTo>
                  <a:cubicBezTo>
                    <a:pt x="62" y="167"/>
                    <a:pt x="71" y="175"/>
                    <a:pt x="80" y="165"/>
                  </a:cubicBezTo>
                  <a:cubicBezTo>
                    <a:pt x="89" y="154"/>
                    <a:pt x="77" y="117"/>
                    <a:pt x="77" y="117"/>
                  </a:cubicBezTo>
                  <a:cubicBezTo>
                    <a:pt x="77" y="117"/>
                    <a:pt x="107" y="128"/>
                    <a:pt x="127" y="120"/>
                  </a:cubicBezTo>
                  <a:cubicBezTo>
                    <a:pt x="147" y="112"/>
                    <a:pt x="160" y="85"/>
                    <a:pt x="160" y="85"/>
                  </a:cubicBezTo>
                  <a:cubicBezTo>
                    <a:pt x="160" y="85"/>
                    <a:pt x="220" y="122"/>
                    <a:pt x="232" y="79"/>
                  </a:cubicBezTo>
                  <a:cubicBezTo>
                    <a:pt x="253" y="11"/>
                    <a:pt x="159" y="27"/>
                    <a:pt x="159" y="27"/>
                  </a:cubicBezTo>
                  <a:cubicBezTo>
                    <a:pt x="159" y="27"/>
                    <a:pt x="157" y="0"/>
                    <a:pt x="98" y="14"/>
                  </a:cubicBezTo>
                  <a:cubicBezTo>
                    <a:pt x="45" y="26"/>
                    <a:pt x="40" y="90"/>
                    <a:pt x="40" y="90"/>
                  </a:cubicBezTo>
                  <a:cubicBezTo>
                    <a:pt x="40" y="90"/>
                    <a:pt x="20" y="77"/>
                    <a:pt x="10" y="110"/>
                  </a:cubicBezTo>
                  <a:cubicBezTo>
                    <a:pt x="0" y="142"/>
                    <a:pt x="16" y="165"/>
                    <a:pt x="16" y="165"/>
                  </a:cubicBezTo>
                  <a:cubicBezTo>
                    <a:pt x="16" y="165"/>
                    <a:pt x="40" y="154"/>
                    <a:pt x="62" y="16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154613" y="2078038"/>
              <a:ext cx="82550" cy="47625"/>
            </a:xfrm>
            <a:custGeom>
              <a:avLst/>
              <a:gdLst/>
              <a:ahLst/>
              <a:cxnLst/>
              <a:rect l="l" t="t" r="r" b="b"/>
              <a:pathLst>
                <a:path w="29" h="17">
                  <a:moveTo>
                    <a:pt x="3" y="17"/>
                  </a:moveTo>
                  <a:cubicBezTo>
                    <a:pt x="3" y="17"/>
                    <a:pt x="2" y="17"/>
                    <a:pt x="1" y="17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9" y="0"/>
                    <a:pt x="25" y="5"/>
                    <a:pt x="26" y="6"/>
                  </a:cubicBezTo>
                  <a:cubicBezTo>
                    <a:pt x="28" y="6"/>
                    <a:pt x="29" y="8"/>
                    <a:pt x="28" y="10"/>
                  </a:cubicBezTo>
                  <a:cubicBezTo>
                    <a:pt x="27" y="11"/>
                    <a:pt x="26" y="12"/>
                    <a:pt x="24" y="12"/>
                  </a:cubicBezTo>
                  <a:cubicBezTo>
                    <a:pt x="23" y="12"/>
                    <a:pt x="12" y="8"/>
                    <a:pt x="6" y="16"/>
                  </a:cubicBezTo>
                  <a:cubicBezTo>
                    <a:pt x="5" y="17"/>
                    <a:pt x="4" y="17"/>
                    <a:pt x="3" y="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311775" y="2079626"/>
              <a:ext cx="85725" cy="41275"/>
            </a:xfrm>
            <a:custGeom>
              <a:avLst/>
              <a:gdLst/>
              <a:ahLst/>
              <a:cxnLst/>
              <a:rect l="l" t="t" r="r" b="b"/>
              <a:pathLst>
                <a:path w="30" h="14">
                  <a:moveTo>
                    <a:pt x="27" y="14"/>
                  </a:moveTo>
                  <a:cubicBezTo>
                    <a:pt x="26" y="14"/>
                    <a:pt x="25" y="14"/>
                    <a:pt x="24" y="13"/>
                  </a:cubicBezTo>
                  <a:cubicBezTo>
                    <a:pt x="23" y="11"/>
                    <a:pt x="18" y="7"/>
                    <a:pt x="13" y="7"/>
                  </a:cubicBezTo>
                  <a:cubicBezTo>
                    <a:pt x="10" y="7"/>
                    <a:pt x="8" y="8"/>
                    <a:pt x="6" y="10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4" y="2"/>
                    <a:pt x="8" y="0"/>
                    <a:pt x="13" y="0"/>
                  </a:cubicBezTo>
                  <a:cubicBezTo>
                    <a:pt x="21" y="0"/>
                    <a:pt x="29" y="9"/>
                    <a:pt x="29" y="9"/>
                  </a:cubicBezTo>
                  <a:cubicBezTo>
                    <a:pt x="30" y="10"/>
                    <a:pt x="30" y="12"/>
                    <a:pt x="29" y="13"/>
                  </a:cubicBezTo>
                  <a:cubicBezTo>
                    <a:pt x="28" y="14"/>
                    <a:pt x="27" y="14"/>
                    <a:pt x="27" y="1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503863" y="2652713"/>
              <a:ext cx="598487" cy="1065213"/>
            </a:xfrm>
            <a:custGeom>
              <a:avLst/>
              <a:gdLst/>
              <a:ahLst/>
              <a:cxnLst/>
              <a:rect l="l" t="t" r="r" b="b"/>
              <a:pathLst>
                <a:path w="210" h="373">
                  <a:moveTo>
                    <a:pt x="210" y="252"/>
                  </a:moveTo>
                  <a:cubicBezTo>
                    <a:pt x="210" y="252"/>
                    <a:pt x="158" y="278"/>
                    <a:pt x="103" y="324"/>
                  </a:cubicBezTo>
                  <a:cubicBezTo>
                    <a:pt x="44" y="373"/>
                    <a:pt x="0" y="0"/>
                    <a:pt x="0" y="0"/>
                  </a:cubicBezTo>
                  <a:cubicBezTo>
                    <a:pt x="0" y="0"/>
                    <a:pt x="125" y="54"/>
                    <a:pt x="210" y="252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737225" y="3060701"/>
              <a:ext cx="82550" cy="503238"/>
            </a:xfrm>
            <a:custGeom>
              <a:avLst/>
              <a:gdLst/>
              <a:ahLst/>
              <a:cxnLst/>
              <a:rect l="l" t="t" r="r" b="b"/>
              <a:pathLst>
                <a:path w="29" h="176">
                  <a:moveTo>
                    <a:pt x="26" y="176"/>
                  </a:moveTo>
                  <a:cubicBezTo>
                    <a:pt x="24" y="176"/>
                    <a:pt x="23" y="174"/>
                    <a:pt x="23" y="173"/>
                  </a:cubicBezTo>
                  <a:cubicBezTo>
                    <a:pt x="20" y="108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4"/>
                    <a:pt x="27" y="107"/>
                    <a:pt x="29" y="172"/>
                  </a:cubicBezTo>
                  <a:cubicBezTo>
                    <a:pt x="29" y="174"/>
                    <a:pt x="28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940300" y="2640013"/>
              <a:ext cx="368300" cy="138113"/>
            </a:xfrm>
            <a:custGeom>
              <a:avLst/>
              <a:gdLst/>
              <a:ahLst/>
              <a:cxnLst/>
              <a:rect l="l" t="t" r="r" b="b"/>
              <a:pathLst>
                <a:path w="129" h="48">
                  <a:moveTo>
                    <a:pt x="84" y="47"/>
                  </a:moveTo>
                  <a:cubicBezTo>
                    <a:pt x="75" y="47"/>
                    <a:pt x="65" y="46"/>
                    <a:pt x="53" y="43"/>
                  </a:cubicBezTo>
                  <a:cubicBezTo>
                    <a:pt x="8" y="33"/>
                    <a:pt x="0" y="6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7" y="4"/>
                    <a:pt x="14" y="27"/>
                    <a:pt x="54" y="37"/>
                  </a:cubicBezTo>
                  <a:cubicBezTo>
                    <a:pt x="102" y="48"/>
                    <a:pt x="123" y="30"/>
                    <a:pt x="124" y="30"/>
                  </a:cubicBezTo>
                  <a:cubicBezTo>
                    <a:pt x="125" y="29"/>
                    <a:pt x="127" y="29"/>
                    <a:pt x="128" y="30"/>
                  </a:cubicBezTo>
                  <a:cubicBezTo>
                    <a:pt x="129" y="31"/>
                    <a:pt x="129" y="34"/>
                    <a:pt x="128" y="35"/>
                  </a:cubicBezTo>
                  <a:cubicBezTo>
                    <a:pt x="127" y="35"/>
                    <a:pt x="113" y="47"/>
                    <a:pt x="84" y="4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180013" y="2374901"/>
              <a:ext cx="80962" cy="65088"/>
            </a:xfrm>
            <a:custGeom>
              <a:avLst/>
              <a:gdLst/>
              <a:ahLst/>
              <a:cxnLst/>
              <a:rect l="l" t="t" r="r" b="b"/>
              <a:pathLst>
                <a:path w="28" h="23">
                  <a:moveTo>
                    <a:pt x="25" y="23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7" y="18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2" y="13"/>
                    <a:pt x="26" y="17"/>
                    <a:pt x="26" y="17"/>
                  </a:cubicBezTo>
                  <a:cubicBezTo>
                    <a:pt x="27" y="17"/>
                    <a:pt x="28" y="19"/>
                    <a:pt x="28" y="21"/>
                  </a:cubicBezTo>
                  <a:cubicBezTo>
                    <a:pt x="27" y="22"/>
                    <a:pt x="26" y="23"/>
                    <a:pt x="25" y="2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557713" y="4876801"/>
              <a:ext cx="736600" cy="1277938"/>
            </a:xfrm>
            <a:custGeom>
              <a:avLst/>
              <a:gdLst/>
              <a:ahLst/>
              <a:cxnLst/>
              <a:rect l="l" t="t" r="r" b="b"/>
              <a:pathLst>
                <a:path w="258" h="447">
                  <a:moveTo>
                    <a:pt x="0" y="159"/>
                  </a:moveTo>
                  <a:cubicBezTo>
                    <a:pt x="0" y="159"/>
                    <a:pt x="88" y="223"/>
                    <a:pt x="90" y="231"/>
                  </a:cubicBezTo>
                  <a:cubicBezTo>
                    <a:pt x="92" y="239"/>
                    <a:pt x="127" y="407"/>
                    <a:pt x="152" y="427"/>
                  </a:cubicBezTo>
                  <a:cubicBezTo>
                    <a:pt x="178" y="447"/>
                    <a:pt x="201" y="434"/>
                    <a:pt x="201" y="434"/>
                  </a:cubicBezTo>
                  <a:cubicBezTo>
                    <a:pt x="201" y="434"/>
                    <a:pt x="258" y="59"/>
                    <a:pt x="253" y="46"/>
                  </a:cubicBezTo>
                  <a:cubicBezTo>
                    <a:pt x="248" y="32"/>
                    <a:pt x="88" y="0"/>
                    <a:pt x="88" y="0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094288" y="4973638"/>
              <a:ext cx="274637" cy="1174750"/>
            </a:xfrm>
            <a:custGeom>
              <a:avLst/>
              <a:gdLst/>
              <a:ahLst/>
              <a:cxnLst/>
              <a:rect l="l" t="t" r="r" b="b"/>
              <a:pathLst>
                <a:path w="173" h="740">
                  <a:moveTo>
                    <a:pt x="0" y="727"/>
                  </a:moveTo>
                  <a:lnTo>
                    <a:pt x="74" y="0"/>
                  </a:lnTo>
                  <a:lnTo>
                    <a:pt x="173" y="16"/>
                  </a:lnTo>
                  <a:lnTo>
                    <a:pt x="81" y="740"/>
                  </a:lnTo>
                  <a:lnTo>
                    <a:pt x="0" y="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857750" y="5680076"/>
              <a:ext cx="300037" cy="204788"/>
            </a:xfrm>
            <a:custGeom>
              <a:avLst/>
              <a:gdLst/>
              <a:ahLst/>
              <a:cxnLst/>
              <a:rect l="l" t="t" r="r" b="b"/>
              <a:pathLst>
                <a:path w="189" h="129">
                  <a:moveTo>
                    <a:pt x="29" y="129"/>
                  </a:moveTo>
                  <a:lnTo>
                    <a:pt x="0" y="28"/>
                  </a:lnTo>
                  <a:lnTo>
                    <a:pt x="178" y="0"/>
                  </a:lnTo>
                  <a:lnTo>
                    <a:pt x="189" y="92"/>
                  </a:lnTo>
                  <a:lnTo>
                    <a:pt x="29" y="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365750" y="4867276"/>
              <a:ext cx="736600" cy="1274763"/>
            </a:xfrm>
            <a:custGeom>
              <a:avLst/>
              <a:gdLst/>
              <a:ahLst/>
              <a:cxnLst/>
              <a:rect l="l" t="t" r="r" b="b"/>
              <a:pathLst>
                <a:path w="258" h="446">
                  <a:moveTo>
                    <a:pt x="258" y="158"/>
                  </a:moveTo>
                  <a:cubicBezTo>
                    <a:pt x="258" y="158"/>
                    <a:pt x="170" y="222"/>
                    <a:pt x="168" y="230"/>
                  </a:cubicBezTo>
                  <a:cubicBezTo>
                    <a:pt x="166" y="238"/>
                    <a:pt x="131" y="406"/>
                    <a:pt x="105" y="426"/>
                  </a:cubicBezTo>
                  <a:cubicBezTo>
                    <a:pt x="80" y="446"/>
                    <a:pt x="57" y="433"/>
                    <a:pt x="57" y="433"/>
                  </a:cubicBezTo>
                  <a:cubicBezTo>
                    <a:pt x="57" y="433"/>
                    <a:pt x="0" y="59"/>
                    <a:pt x="5" y="45"/>
                  </a:cubicBezTo>
                  <a:cubicBezTo>
                    <a:pt x="10" y="31"/>
                    <a:pt x="169" y="0"/>
                    <a:pt x="169" y="0"/>
                  </a:cubicBezTo>
                  <a:lnTo>
                    <a:pt x="258" y="158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291138" y="4964113"/>
              <a:ext cx="274637" cy="1176338"/>
            </a:xfrm>
            <a:custGeom>
              <a:avLst/>
              <a:gdLst/>
              <a:ahLst/>
              <a:cxnLst/>
              <a:rect l="l" t="t" r="r" b="b"/>
              <a:pathLst>
                <a:path w="173" h="741">
                  <a:moveTo>
                    <a:pt x="173" y="726"/>
                  </a:moveTo>
                  <a:lnTo>
                    <a:pt x="98" y="0"/>
                  </a:lnTo>
                  <a:lnTo>
                    <a:pt x="0" y="15"/>
                  </a:lnTo>
                  <a:lnTo>
                    <a:pt x="90" y="741"/>
                  </a:lnTo>
                  <a:lnTo>
                    <a:pt x="173" y="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5503863" y="5667376"/>
              <a:ext cx="296862" cy="206375"/>
            </a:xfrm>
            <a:custGeom>
              <a:avLst/>
              <a:gdLst/>
              <a:ahLst/>
              <a:cxnLst/>
              <a:rect l="l" t="t" r="r" b="b"/>
              <a:pathLst>
                <a:path w="187" h="130">
                  <a:moveTo>
                    <a:pt x="160" y="130"/>
                  </a:moveTo>
                  <a:lnTo>
                    <a:pt x="187" y="31"/>
                  </a:lnTo>
                  <a:lnTo>
                    <a:pt x="10" y="0"/>
                  </a:lnTo>
                  <a:lnTo>
                    <a:pt x="0" y="94"/>
                  </a:lnTo>
                  <a:lnTo>
                    <a:pt x="160" y="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461000" y="4781551"/>
              <a:ext cx="922337" cy="742950"/>
            </a:xfrm>
            <a:custGeom>
              <a:avLst/>
              <a:gdLst/>
              <a:ahLst/>
              <a:cxnLst/>
              <a:rect l="l" t="t" r="r" b="b"/>
              <a:pathLst>
                <a:path w="581" h="468">
                  <a:moveTo>
                    <a:pt x="0" y="0"/>
                  </a:moveTo>
                  <a:lnTo>
                    <a:pt x="242" y="468"/>
                  </a:lnTo>
                  <a:lnTo>
                    <a:pt x="581" y="335"/>
                  </a:lnTo>
                  <a:lnTo>
                    <a:pt x="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297363" y="4816476"/>
              <a:ext cx="917575" cy="746125"/>
            </a:xfrm>
            <a:custGeom>
              <a:avLst/>
              <a:gdLst/>
              <a:ahLst/>
              <a:cxnLst/>
              <a:rect l="l" t="t" r="r" b="b"/>
              <a:pathLst>
                <a:path w="578" h="470">
                  <a:moveTo>
                    <a:pt x="578" y="0"/>
                  </a:moveTo>
                  <a:lnTo>
                    <a:pt x="313" y="470"/>
                  </a:lnTo>
                  <a:lnTo>
                    <a:pt x="0" y="337"/>
                  </a:lnTo>
                  <a:lnTo>
                    <a:pt x="142" y="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40000" y="4384676"/>
              <a:ext cx="434975" cy="925513"/>
            </a:xfrm>
            <a:custGeom>
              <a:avLst/>
              <a:gdLst/>
              <a:ahLst/>
              <a:cxnLst/>
              <a:rect l="l" t="t" r="r" b="b"/>
              <a:pathLst>
                <a:path w="152" h="324">
                  <a:moveTo>
                    <a:pt x="152" y="324"/>
                  </a:moveTo>
                  <a:cubicBezTo>
                    <a:pt x="0" y="324"/>
                    <a:pt x="0" y="324"/>
                    <a:pt x="0" y="32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52" y="34"/>
                    <a:pt x="152" y="77"/>
                  </a:cubicBezTo>
                  <a:lnTo>
                    <a:pt x="152" y="324"/>
                  </a:lnTo>
                  <a:close/>
                </a:path>
              </a:pathLst>
            </a:cu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2674938" y="4241801"/>
              <a:ext cx="165100" cy="242888"/>
            </a:xfrm>
            <a:prstGeom prst="rect">
              <a:avLst/>
            </a:prstGeom>
            <a:solidFill>
              <a:srgbClr val="72586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597150" y="4152901"/>
              <a:ext cx="320675" cy="117475"/>
            </a:xfrm>
            <a:custGeom>
              <a:avLst/>
              <a:gdLst/>
              <a:ahLst/>
              <a:cxnLst/>
              <a:rect l="l" t="t" r="r" b="b"/>
              <a:pathLst>
                <a:path w="112" h="41">
                  <a:moveTo>
                    <a:pt x="9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2" y="9"/>
                    <a:pt x="112" y="21"/>
                  </a:cubicBezTo>
                  <a:cubicBezTo>
                    <a:pt x="112" y="32"/>
                    <a:pt x="103" y="41"/>
                    <a:pt x="91" y="41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2589213" y="4556126"/>
              <a:ext cx="17462" cy="414338"/>
            </a:xfrm>
            <a:custGeom>
              <a:avLst/>
              <a:gdLst/>
              <a:ahLst/>
              <a:cxnLst/>
              <a:rect l="l" t="t" r="r" b="b"/>
              <a:pathLst>
                <a:path w="6" h="145">
                  <a:moveTo>
                    <a:pt x="3" y="145"/>
                  </a:moveTo>
                  <a:cubicBezTo>
                    <a:pt x="1" y="145"/>
                    <a:pt x="0" y="144"/>
                    <a:pt x="0" y="1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4"/>
                    <a:pt x="5" y="145"/>
                    <a:pt x="3" y="14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754563" y="4192588"/>
              <a:ext cx="431800" cy="341313"/>
            </a:xfrm>
            <a:custGeom>
              <a:avLst/>
              <a:gdLst/>
              <a:ahLst/>
              <a:cxnLst/>
              <a:rect l="l" t="t" r="r" b="b"/>
              <a:pathLst>
                <a:path w="151" h="119">
                  <a:moveTo>
                    <a:pt x="51" y="17"/>
                  </a:moveTo>
                  <a:cubicBezTo>
                    <a:pt x="51" y="17"/>
                    <a:pt x="136" y="0"/>
                    <a:pt x="143" y="6"/>
                  </a:cubicBezTo>
                  <a:cubicBezTo>
                    <a:pt x="151" y="12"/>
                    <a:pt x="128" y="119"/>
                    <a:pt x="128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51" y="17"/>
                  </a:ln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4465638" y="4527551"/>
              <a:ext cx="1685925" cy="122238"/>
            </a:xfrm>
            <a:custGeom>
              <a:avLst/>
              <a:gdLst/>
              <a:ahLst/>
              <a:cxnLst/>
              <a:rect l="l" t="t" r="r" b="b"/>
              <a:pathLst>
                <a:path w="590" h="43">
                  <a:moveTo>
                    <a:pt x="6" y="43"/>
                  </a:moveTo>
                  <a:cubicBezTo>
                    <a:pt x="585" y="43"/>
                    <a:pt x="585" y="43"/>
                    <a:pt x="585" y="43"/>
                  </a:cubicBezTo>
                  <a:cubicBezTo>
                    <a:pt x="588" y="43"/>
                    <a:pt x="590" y="40"/>
                    <a:pt x="590" y="37"/>
                  </a:cubicBezTo>
                  <a:cubicBezTo>
                    <a:pt x="590" y="6"/>
                    <a:pt x="590" y="6"/>
                    <a:pt x="590" y="6"/>
                  </a:cubicBezTo>
                  <a:cubicBezTo>
                    <a:pt x="590" y="2"/>
                    <a:pt x="588" y="0"/>
                    <a:pt x="5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2" y="43"/>
                    <a:pt x="6" y="4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4897438" y="3895726"/>
              <a:ext cx="1500187" cy="754063"/>
            </a:xfrm>
            <a:custGeom>
              <a:avLst/>
              <a:gdLst/>
              <a:ahLst/>
              <a:cxnLst/>
              <a:rect l="l" t="t" r="r" b="b"/>
              <a:pathLst>
                <a:path w="525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0"/>
                    <a:pt x="114" y="6"/>
                    <a:pt x="110" y="15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000625" y="3895726"/>
              <a:ext cx="1479550" cy="754063"/>
            </a:xfrm>
            <a:custGeom>
              <a:avLst/>
              <a:gdLst/>
              <a:ahLst/>
              <a:cxnLst/>
              <a:rect l="l" t="t" r="r" b="b"/>
              <a:pathLst>
                <a:path w="518" h="264">
                  <a:moveTo>
                    <a:pt x="0" y="264"/>
                  </a:moveTo>
                  <a:cubicBezTo>
                    <a:pt x="408" y="264"/>
                    <a:pt x="408" y="264"/>
                    <a:pt x="408" y="264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8" y="15"/>
                    <a:pt x="508" y="0"/>
                    <a:pt x="493" y="0"/>
                  </a:cubicBezTo>
                  <a:cubicBezTo>
                    <a:pt x="116" y="0"/>
                    <a:pt x="116" y="0"/>
                    <a:pt x="116" y="0"/>
                  </a:cubicBezTo>
                  <a:lnTo>
                    <a:pt x="0" y="26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634038" y="4173538"/>
              <a:ext cx="196850" cy="200025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283325" y="4473576"/>
              <a:ext cx="261937" cy="165100"/>
            </a:xfrm>
            <a:custGeom>
              <a:avLst/>
              <a:gdLst/>
              <a:ahLst/>
              <a:cxnLst/>
              <a:rect l="l" t="t" r="r" b="b"/>
              <a:pathLst>
                <a:path w="92" h="58">
                  <a:moveTo>
                    <a:pt x="4" y="58"/>
                  </a:moveTo>
                  <a:cubicBezTo>
                    <a:pt x="2" y="58"/>
                    <a:pt x="1" y="57"/>
                    <a:pt x="1" y="56"/>
                  </a:cubicBezTo>
                  <a:cubicBezTo>
                    <a:pt x="0" y="55"/>
                    <a:pt x="0" y="54"/>
                    <a:pt x="1" y="53"/>
                  </a:cubicBezTo>
                  <a:cubicBezTo>
                    <a:pt x="7" y="47"/>
                    <a:pt x="56" y="0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82" y="0"/>
                    <a:pt x="85" y="1"/>
                    <a:pt x="87" y="4"/>
                  </a:cubicBezTo>
                  <a:cubicBezTo>
                    <a:pt x="92" y="10"/>
                    <a:pt x="91" y="16"/>
                    <a:pt x="90" y="20"/>
                  </a:cubicBezTo>
                  <a:cubicBezTo>
                    <a:pt x="81" y="44"/>
                    <a:pt x="12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78" y="6"/>
                  </a:moveTo>
                  <a:cubicBezTo>
                    <a:pt x="64" y="6"/>
                    <a:pt x="32" y="33"/>
                    <a:pt x="14" y="49"/>
                  </a:cubicBezTo>
                  <a:cubicBezTo>
                    <a:pt x="38" y="44"/>
                    <a:pt x="78" y="32"/>
                    <a:pt x="84" y="18"/>
                  </a:cubicBezTo>
                  <a:cubicBezTo>
                    <a:pt x="85" y="15"/>
                    <a:pt x="84" y="11"/>
                    <a:pt x="82" y="8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554663" y="4587876"/>
              <a:ext cx="1111250" cy="182563"/>
            </a:xfrm>
            <a:custGeom>
              <a:avLst/>
              <a:gdLst/>
              <a:ahLst/>
              <a:cxnLst/>
              <a:rect l="l" t="t" r="r" b="b"/>
              <a:pathLst>
                <a:path w="389" h="64">
                  <a:moveTo>
                    <a:pt x="4" y="64"/>
                  </a:moveTo>
                  <a:cubicBezTo>
                    <a:pt x="2" y="64"/>
                    <a:pt x="1" y="63"/>
                    <a:pt x="1" y="62"/>
                  </a:cubicBezTo>
                  <a:cubicBezTo>
                    <a:pt x="0" y="60"/>
                    <a:pt x="1" y="58"/>
                    <a:pt x="3" y="58"/>
                  </a:cubicBezTo>
                  <a:cubicBezTo>
                    <a:pt x="5" y="57"/>
                    <a:pt x="166" y="13"/>
                    <a:pt x="385" y="0"/>
                  </a:cubicBezTo>
                  <a:cubicBezTo>
                    <a:pt x="387" y="0"/>
                    <a:pt x="389" y="1"/>
                    <a:pt x="389" y="3"/>
                  </a:cubicBezTo>
                  <a:cubicBezTo>
                    <a:pt x="389" y="5"/>
                    <a:pt x="388" y="6"/>
                    <a:pt x="386" y="6"/>
                  </a:cubicBezTo>
                  <a:cubicBezTo>
                    <a:pt x="167" y="19"/>
                    <a:pt x="6" y="64"/>
                    <a:pt x="5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6213" y="4587876"/>
              <a:ext cx="1157287" cy="239713"/>
            </a:xfrm>
            <a:custGeom>
              <a:avLst/>
              <a:gdLst/>
              <a:ahLst/>
              <a:cxnLst/>
              <a:rect l="l" t="t" r="r" b="b"/>
              <a:pathLst>
                <a:path w="405" h="84">
                  <a:moveTo>
                    <a:pt x="401" y="84"/>
                  </a:moveTo>
                  <a:cubicBezTo>
                    <a:pt x="401" y="84"/>
                    <a:pt x="400" y="83"/>
                    <a:pt x="400" y="83"/>
                  </a:cubicBezTo>
                  <a:cubicBezTo>
                    <a:pt x="398" y="83"/>
                    <a:pt x="221" y="19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3" y="13"/>
                    <a:pt x="400" y="77"/>
                    <a:pt x="402" y="77"/>
                  </a:cubicBezTo>
                  <a:cubicBezTo>
                    <a:pt x="404" y="78"/>
                    <a:pt x="405" y="80"/>
                    <a:pt x="404" y="81"/>
                  </a:cubicBezTo>
                  <a:cubicBezTo>
                    <a:pt x="404" y="83"/>
                    <a:pt x="402" y="84"/>
                    <a:pt x="401" y="84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4106863" y="4470401"/>
              <a:ext cx="258762" cy="171450"/>
            </a:xfrm>
            <a:custGeom>
              <a:avLst/>
              <a:gdLst/>
              <a:ahLst/>
              <a:cxnLst/>
              <a:rect l="l" t="t" r="r" b="b"/>
              <a:pathLst>
                <a:path w="91" h="60">
                  <a:moveTo>
                    <a:pt x="88" y="60"/>
                  </a:moveTo>
                  <a:cubicBezTo>
                    <a:pt x="79" y="58"/>
                    <a:pt x="11" y="44"/>
                    <a:pt x="2" y="21"/>
                  </a:cubicBezTo>
                  <a:cubicBezTo>
                    <a:pt x="1" y="17"/>
                    <a:pt x="0" y="11"/>
                    <a:pt x="5" y="4"/>
                  </a:cubicBezTo>
                  <a:cubicBezTo>
                    <a:pt x="7" y="2"/>
                    <a:pt x="10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35" y="0"/>
                    <a:pt x="84" y="49"/>
                    <a:pt x="90" y="54"/>
                  </a:cubicBezTo>
                  <a:cubicBezTo>
                    <a:pt x="91" y="55"/>
                    <a:pt x="91" y="57"/>
                    <a:pt x="90" y="58"/>
                  </a:cubicBezTo>
                  <a:cubicBezTo>
                    <a:pt x="90" y="59"/>
                    <a:pt x="89" y="60"/>
                    <a:pt x="88" y="60"/>
                  </a:cubicBezTo>
                  <a:close/>
                  <a:moveTo>
                    <a:pt x="14" y="7"/>
                  </a:moveTo>
                  <a:cubicBezTo>
                    <a:pt x="12" y="7"/>
                    <a:pt x="11" y="8"/>
                    <a:pt x="10" y="8"/>
                  </a:cubicBezTo>
                  <a:cubicBezTo>
                    <a:pt x="8" y="12"/>
                    <a:pt x="7" y="15"/>
                    <a:pt x="8" y="18"/>
                  </a:cubicBezTo>
                  <a:cubicBezTo>
                    <a:pt x="13" y="33"/>
                    <a:pt x="53" y="45"/>
                    <a:pt x="77" y="51"/>
                  </a:cubicBezTo>
                  <a:cubicBezTo>
                    <a:pt x="59" y="34"/>
                    <a:pt x="28" y="7"/>
                    <a:pt x="14" y="7"/>
                  </a:cubicBezTo>
                  <a:close/>
                </a:path>
              </a:pathLst>
            </a:custGeom>
            <a:solidFill>
              <a:srgbClr val="E5B1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5203825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357813" y="2168526"/>
              <a:ext cx="19050" cy="77788"/>
            </a:xfrm>
            <a:custGeom>
              <a:avLst/>
              <a:gdLst/>
              <a:ahLst/>
              <a:cxnLst/>
              <a:rect l="l" t="t" r="r" b="b"/>
              <a:pathLst>
                <a:path w="7" h="27">
                  <a:moveTo>
                    <a:pt x="4" y="27"/>
                  </a:moveTo>
                  <a:cubicBezTo>
                    <a:pt x="2" y="27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2"/>
                    <a:pt x="7" y="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5" y="27"/>
                    <a:pt x="4" y="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3889375" y="3252788"/>
              <a:ext cx="1011237" cy="1274763"/>
            </a:xfrm>
            <a:custGeom>
              <a:avLst/>
              <a:gdLst/>
              <a:ahLst/>
              <a:cxnLst/>
              <a:rect l="l" t="t" r="r" b="b"/>
              <a:pathLst>
                <a:path w="354" h="446">
                  <a:moveTo>
                    <a:pt x="106" y="0"/>
                  </a:moveTo>
                  <a:cubicBezTo>
                    <a:pt x="106" y="0"/>
                    <a:pt x="0" y="154"/>
                    <a:pt x="109" y="277"/>
                  </a:cubicBezTo>
                  <a:cubicBezTo>
                    <a:pt x="214" y="396"/>
                    <a:pt x="303" y="446"/>
                    <a:pt x="303" y="446"/>
                  </a:cubicBezTo>
                  <a:cubicBezTo>
                    <a:pt x="354" y="346"/>
                    <a:pt x="354" y="346"/>
                    <a:pt x="354" y="346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192" y="71"/>
                    <a:pt x="160" y="38"/>
                    <a:pt x="106" y="0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37250" y="4181476"/>
              <a:ext cx="560387" cy="492125"/>
            </a:xfrm>
            <a:custGeom>
              <a:avLst/>
              <a:gdLst/>
              <a:ahLst/>
              <a:cxnLst/>
              <a:rect l="l" t="t" r="r" b="b"/>
              <a:pathLst>
                <a:path w="196" h="172">
                  <a:moveTo>
                    <a:pt x="35" y="34"/>
                  </a:moveTo>
                  <a:cubicBezTo>
                    <a:pt x="41" y="27"/>
                    <a:pt x="49" y="23"/>
                    <a:pt x="57" y="21"/>
                  </a:cubicBezTo>
                  <a:cubicBezTo>
                    <a:pt x="85" y="12"/>
                    <a:pt x="166" y="0"/>
                    <a:pt x="182" y="26"/>
                  </a:cubicBezTo>
                  <a:cubicBezTo>
                    <a:pt x="196" y="52"/>
                    <a:pt x="151" y="60"/>
                    <a:pt x="151" y="60"/>
                  </a:cubicBezTo>
                  <a:cubicBezTo>
                    <a:pt x="151" y="60"/>
                    <a:pt x="189" y="60"/>
                    <a:pt x="180" y="86"/>
                  </a:cubicBezTo>
                  <a:cubicBezTo>
                    <a:pt x="172" y="107"/>
                    <a:pt x="147" y="108"/>
                    <a:pt x="147" y="108"/>
                  </a:cubicBezTo>
                  <a:cubicBezTo>
                    <a:pt x="147" y="108"/>
                    <a:pt x="186" y="112"/>
                    <a:pt x="164" y="140"/>
                  </a:cubicBezTo>
                  <a:cubicBezTo>
                    <a:pt x="141" y="167"/>
                    <a:pt x="56" y="172"/>
                    <a:pt x="28" y="162"/>
                  </a:cubicBezTo>
                  <a:cubicBezTo>
                    <a:pt x="0" y="153"/>
                    <a:pt x="31" y="122"/>
                    <a:pt x="31" y="122"/>
                  </a:cubicBezTo>
                  <a:cubicBezTo>
                    <a:pt x="31" y="122"/>
                    <a:pt x="2" y="108"/>
                    <a:pt x="7" y="91"/>
                  </a:cubicBezTo>
                  <a:cubicBezTo>
                    <a:pt x="12" y="73"/>
                    <a:pt x="38" y="73"/>
                    <a:pt x="38" y="73"/>
                  </a:cubicBezTo>
                  <a:cubicBezTo>
                    <a:pt x="38" y="73"/>
                    <a:pt x="14" y="56"/>
                    <a:pt x="35" y="34"/>
                  </a:cubicBezTo>
                  <a:close/>
                </a:path>
              </a:pathLst>
            </a:custGeom>
            <a:solidFill>
              <a:srgbClr val="DD696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062663" y="4341813"/>
              <a:ext cx="317500" cy="60325"/>
            </a:xfrm>
            <a:custGeom>
              <a:avLst/>
              <a:gdLst/>
              <a:ahLst/>
              <a:cxnLst/>
              <a:rect l="l" t="t" r="r" b="b"/>
              <a:pathLst>
                <a:path w="111" h="21">
                  <a:moveTo>
                    <a:pt x="4" y="21"/>
                  </a:moveTo>
                  <a:cubicBezTo>
                    <a:pt x="2" y="21"/>
                    <a:pt x="1" y="20"/>
                    <a:pt x="0" y="18"/>
                  </a:cubicBezTo>
                  <a:cubicBezTo>
                    <a:pt x="0" y="17"/>
                    <a:pt x="1" y="15"/>
                    <a:pt x="3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1" y="5"/>
                    <a:pt x="109" y="7"/>
                    <a:pt x="108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051550" y="4478338"/>
              <a:ext cx="317500" cy="57150"/>
            </a:xfrm>
            <a:custGeom>
              <a:avLst/>
              <a:gdLst/>
              <a:ahLst/>
              <a:cxnLst/>
              <a:rect l="l" t="t" r="r" b="b"/>
              <a:pathLst>
                <a:path w="111" h="20">
                  <a:moveTo>
                    <a:pt x="3" y="20"/>
                  </a:moveTo>
                  <a:cubicBezTo>
                    <a:pt x="2" y="20"/>
                    <a:pt x="0" y="19"/>
                    <a:pt x="0" y="17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9" y="0"/>
                    <a:pt x="110" y="2"/>
                    <a:pt x="111" y="3"/>
                  </a:cubicBezTo>
                  <a:cubicBezTo>
                    <a:pt x="111" y="5"/>
                    <a:pt x="110" y="7"/>
                    <a:pt x="108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021138" y="2652713"/>
              <a:ext cx="758825" cy="1128713"/>
            </a:xfrm>
            <a:custGeom>
              <a:avLst/>
              <a:gdLst/>
              <a:ahLst/>
              <a:cxnLst/>
              <a:rect l="l" t="t" r="r" b="b"/>
              <a:pathLst>
                <a:path w="266" h="395">
                  <a:moveTo>
                    <a:pt x="0" y="289"/>
                  </a:moveTo>
                  <a:cubicBezTo>
                    <a:pt x="0" y="289"/>
                    <a:pt x="43" y="147"/>
                    <a:pt x="144" y="67"/>
                  </a:cubicBezTo>
                  <a:cubicBezTo>
                    <a:pt x="215" y="11"/>
                    <a:pt x="266" y="0"/>
                    <a:pt x="266" y="0"/>
                  </a:cubicBezTo>
                  <a:cubicBezTo>
                    <a:pt x="226" y="395"/>
                    <a:pt x="226" y="395"/>
                    <a:pt x="226" y="395"/>
                  </a:cubicBezTo>
                  <a:lnTo>
                    <a:pt x="0" y="289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4643438" y="3506788"/>
              <a:ext cx="71437" cy="217488"/>
            </a:xfrm>
            <a:custGeom>
              <a:avLst/>
              <a:gdLst/>
              <a:ahLst/>
              <a:cxnLst/>
              <a:rect l="l" t="t" r="r" b="b"/>
              <a:pathLst>
                <a:path w="25" h="76">
                  <a:moveTo>
                    <a:pt x="4" y="76"/>
                  </a:moveTo>
                  <a:cubicBezTo>
                    <a:pt x="4" y="76"/>
                    <a:pt x="3" y="76"/>
                    <a:pt x="3" y="76"/>
                  </a:cubicBezTo>
                  <a:cubicBezTo>
                    <a:pt x="1" y="76"/>
                    <a:pt x="0" y="74"/>
                    <a:pt x="1" y="7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0" y="0"/>
                    <a:pt x="22" y="0"/>
                  </a:cubicBezTo>
                  <a:cubicBezTo>
                    <a:pt x="24" y="1"/>
                    <a:pt x="25" y="3"/>
                    <a:pt x="24" y="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5" y="76"/>
                    <a:pt x="4" y="7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56" name="AutoShape 56"/>
          <p:cNvSpPr/>
          <p:nvPr/>
        </p:nvSpPr>
        <p:spPr>
          <a:xfrm>
            <a:off x="1160524" y="1655672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Watchlists and Databases</a:t>
            </a:r>
          </a:p>
        </p:txBody>
      </p:sp>
      <p:sp>
        <p:nvSpPr>
          <p:cNvPr id="57" name="AutoShape 57"/>
          <p:cNvSpPr/>
          <p:nvPr/>
        </p:nvSpPr>
        <p:spPr>
          <a:xfrm>
            <a:off x="1160525" y="1998332"/>
            <a:ext cx="4936405" cy="8153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The system screens entities against critical watchlists, including FATF high-risk jurisdictions and UN sanctions, ensuring compliance with regulatory standards.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577198" y="1795980"/>
            <a:ext cx="540000" cy="540000"/>
            <a:chOff x="2877184" y="5061343"/>
            <a:chExt cx="540000" cy="540000"/>
          </a:xfrm>
        </p:grpSpPr>
        <p:sp>
          <p:nvSpPr>
            <p:cNvPr id="59" name="TextBox 59"/>
            <p:cNvSpPr txBox="1"/>
            <p:nvPr/>
          </p:nvSpPr>
          <p:spPr>
            <a:xfrm>
              <a:off x="2877184" y="5061343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3034070" y="5193640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61" name="AutoShape 61"/>
          <p:cNvSpPr/>
          <p:nvPr/>
        </p:nvSpPr>
        <p:spPr>
          <a:xfrm>
            <a:off x="1160527" y="4028682"/>
            <a:ext cx="4936403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Categorizing Transactions</a:t>
            </a:r>
          </a:p>
        </p:txBody>
      </p:sp>
      <p:sp>
        <p:nvSpPr>
          <p:cNvPr id="62" name="AutoShape 62"/>
          <p:cNvSpPr/>
          <p:nvPr/>
        </p:nvSpPr>
        <p:spPr>
          <a:xfrm>
            <a:off x="1160528" y="4377693"/>
            <a:ext cx="4936403" cy="8153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Transactions are categorized based on the results of the screening process, which aids in swift risk identification and management.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77198" y="4168991"/>
            <a:ext cx="540000" cy="540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64" name="Freeform 64"/>
          <p:cNvSpPr/>
          <p:nvPr/>
        </p:nvSpPr>
        <p:spPr>
          <a:xfrm>
            <a:off x="719330" y="4298829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3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Risk Reporting</a:t>
            </a:r>
          </a:p>
        </p:txBody>
      </p:sp>
      <p:sp>
        <p:nvSpPr>
          <p:cNvPr id="3" name="Freeform 3"/>
          <p:cNvSpPr/>
          <p:nvPr/>
        </p:nvSpPr>
        <p:spPr>
          <a:xfrm>
            <a:off x="4158593" y="1491594"/>
            <a:ext cx="3874812" cy="3874812"/>
          </a:xfrm>
          <a:custGeom>
            <a:avLst/>
            <a:gdLst/>
            <a:ahLst/>
            <a:cxnLst/>
            <a:rect l="l" t="t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0" tIns="0" rIns="0" bIns="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399752" y="1732753"/>
            <a:ext cx="3392493" cy="3392493"/>
          </a:xfrm>
          <a:prstGeom prst="ellipse">
            <a:avLst/>
          </a:prstGeom>
          <a:blipFill>
            <a:blip r:embed="rId2"/>
            <a:srcRect/>
            <a:stretch>
              <a:fillRect t="-25000" b="-25000"/>
            </a:stretch>
          </a:blip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12744" y="2610335"/>
            <a:ext cx="3488294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Generating Risk Assessment Reports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312744" y="3128496"/>
            <a:ext cx="3488294" cy="661466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Automated reports detail risk assessments, presenting essential findings that assist compliance officers in their evaluations.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14393" y="2610335"/>
            <a:ext cx="3608329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l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Visualizing Risk Scores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214393" y="3128496"/>
            <a:ext cx="3608329" cy="661466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system provides visual representations of risk scores and patterns, making it easier for analysts to identify high-risk transactions that warrant further investigation.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A2C"/>
      </a:accent1>
      <a:accent2>
        <a:srgbClr val="FFC717"/>
      </a:accent2>
      <a:accent3>
        <a:srgbClr val="FF5900"/>
      </a:accent3>
      <a:accent4>
        <a:srgbClr val="2B4BA9"/>
      </a:accent4>
      <a:accent5>
        <a:srgbClr val="A5A5A5"/>
      </a:accent5>
      <a:accent6>
        <a:srgbClr val="C9C9C9"/>
      </a:accent6>
      <a:hlink>
        <a:srgbClr val="FF9A2C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3856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Office Theme</vt:lpstr>
      <vt:lpstr>AI Driven Entity Risk Analysis</vt:lpstr>
      <vt:lpstr>PowerPoint Presentation</vt:lpstr>
      <vt:lpstr>Introduction to AI Driven Entity Risk Analysis</vt:lpstr>
      <vt:lpstr>Problem Statement</vt:lpstr>
      <vt:lpstr>Benefits of Automation</vt:lpstr>
      <vt:lpstr>Features and Functionalities</vt:lpstr>
      <vt:lpstr>Transaction Analysis</vt:lpstr>
      <vt:lpstr>Entity Screening</vt:lpstr>
      <vt:lpstr>Risk Reporting</vt:lpstr>
      <vt:lpstr>Technical Implementation</vt:lpstr>
      <vt:lpstr>Tech Stack Used</vt:lpstr>
      <vt:lpstr>Backend Architecture</vt:lpstr>
      <vt:lpstr>Data Integration</vt:lpstr>
      <vt:lpstr>Frontend Development</vt:lpstr>
      <vt:lpstr>PowerPoint Presentation</vt:lpstr>
      <vt:lpstr>Test Results</vt:lpstr>
      <vt:lpstr>Structured Dataset </vt:lpstr>
      <vt:lpstr>UnStructured Dataset </vt:lpstr>
      <vt:lpstr>Thank you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Entity Risk Analysis</dc:title>
  <cp:lastModifiedBy>Shaswata Raha</cp:lastModifiedBy>
  <cp:revision>7</cp:revision>
  <dcterms:created xsi:type="dcterms:W3CDTF">2025-03-26T13:40:50Z</dcterms:created>
  <dcterms:modified xsi:type="dcterms:W3CDTF">2025-03-26T14:39:17Z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</Properties>
</file>