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0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6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0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4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AI-Driven Hyper-Personalization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Team: </a:t>
            </a:r>
            <a:r>
              <a:rPr dirty="0" err="1"/>
              <a:t>AtificalAIAgents</a:t>
            </a:r>
            <a:endParaRPr dirty="0"/>
          </a:p>
          <a:p>
            <a:r>
              <a:rPr dirty="0"/>
              <a:t>Sanjana,</a:t>
            </a:r>
            <a:r>
              <a:rPr lang="en-IN" dirty="0"/>
              <a:t> Neela,</a:t>
            </a:r>
            <a:r>
              <a:rPr dirty="0"/>
              <a:t> Param, Mallappa, Abha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Reinforcement learning for smarter personalization.</a:t>
            </a:r>
          </a:p>
          <a:p>
            <a:r>
              <a:t>• LLM fine-tuning for better goal understanding.</a:t>
            </a:r>
          </a:p>
          <a:p>
            <a:r>
              <a:t>• A/B testing different recommendation strategies.</a:t>
            </a:r>
          </a:p>
          <a:p>
            <a:r>
              <a:t>• Integration with CRM platforms and real-time scoring APIs.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Customers demand real-time, personalized experiences.</a:t>
            </a:r>
          </a:p>
          <a:p>
            <a:r>
              <a:rPr dirty="0"/>
              <a:t>• Financial institutions need to align offerings with behavior and intent.</a:t>
            </a:r>
          </a:p>
          <a:p>
            <a:r>
              <a:rPr dirty="0"/>
              <a:t>• AI and multi-modal data enable hyper-personalization at scale.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Unified data from customer profiles, transactions, and sentiment.</a:t>
            </a:r>
          </a:p>
          <a:p>
            <a:r>
              <a:t>• AI models used: KMeans, DistilBERT, Whisper, BLIP.</a:t>
            </a:r>
          </a:p>
          <a:p>
            <a:r>
              <a:t>• Rule-based and NLP-driven recommendation engine.</a:t>
            </a:r>
          </a:p>
          <a:p>
            <a:r>
              <a:t>• Interactive dashboard for exploration and insights.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 Profiles (Org + Individual): Demographics, Needs, Preferences</a:t>
            </a:r>
          </a:p>
          <a:p>
            <a:r>
              <a:t>• Transaction History: Aggregated spend, frequency, categories</a:t>
            </a:r>
          </a:p>
          <a:p>
            <a:r>
              <a:t>• Social Media: Post content, timestamp, platform, intent, sentiment</a:t>
            </a:r>
          </a:p>
          <a:p>
            <a:r>
              <a:t>• Data merged using unique Customer_Id for unified modeling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Components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KMeans: Customer segmentation by financial behavior</a:t>
            </a:r>
          </a:p>
          <a:p>
            <a:r>
              <a:t>• DistilBERT: Transformer-based sentiment scoring</a:t>
            </a:r>
          </a:p>
          <a:p>
            <a:r>
              <a:t>• Whisper: Voice-to-text for customer goals</a:t>
            </a:r>
          </a:p>
          <a:p>
            <a:r>
              <a:t>• BLIP: Image captioning to understand shared product context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Churn risk correlates with negative sentiment and low spend.</a:t>
            </a:r>
          </a:p>
          <a:p>
            <a:r>
              <a:t>• Peer-based recommendations increase adoption by 15-20%.</a:t>
            </a:r>
          </a:p>
          <a:p>
            <a:r>
              <a:t>• Positive sentiment boosts responsiveness to premium offers.</a:t>
            </a:r>
          </a:p>
          <a:p>
            <a:r>
              <a:t>• Behavioral segments show clear patterns in product uptake.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Aligning multi-source data across formats and types.</a:t>
            </a:r>
          </a:p>
          <a:p>
            <a:r>
              <a:t>• Avoiding bias in sentiment analysis and clustering.</a:t>
            </a:r>
          </a:p>
          <a:p>
            <a:r>
              <a:t>• Integrating multi-modal inputs into a unified interface.</a:t>
            </a:r>
          </a:p>
          <a:p>
            <a:r>
              <a:t>• Balancing rule-based vs model-driven recommendations.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Churn prediction model accuracy: ~89% (Random Forest)</a:t>
            </a:r>
          </a:p>
          <a:p>
            <a:r>
              <a:t>• Sentiment model matches VADER ~87%, BERT ~92%</a:t>
            </a:r>
          </a:p>
          <a:p>
            <a:r>
              <a:t>• Real-time scoring enabled in dashboard via Streamlit</a:t>
            </a:r>
          </a:p>
          <a:p>
            <a:r>
              <a:t>• Successful generation of dynamic personalized outputs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Strategy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churn prevention plans for high-risk segments.</a:t>
            </a:r>
          </a:p>
          <a:p>
            <a:r>
              <a:t>• Personalize product offerings by sentiment + spend trends.</a:t>
            </a:r>
          </a:p>
          <a:p>
            <a:r>
              <a:t>• Use voice/image input to create inclusive user interfaces.</a:t>
            </a:r>
          </a:p>
          <a:p>
            <a:r>
              <a:t>• Build GenAI workflows for real-time customer engagement.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</TotalTime>
  <Words>373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AI-Driven Hyper-Personalization &amp; Recommendations</vt:lpstr>
      <vt:lpstr>Problem Overview</vt:lpstr>
      <vt:lpstr>Our Solution</vt:lpstr>
      <vt:lpstr>Data Pipeline</vt:lpstr>
      <vt:lpstr>AI Components &amp; Models</vt:lpstr>
      <vt:lpstr>Key Findings</vt:lpstr>
      <vt:lpstr>Challenges Faced</vt:lpstr>
      <vt:lpstr>Evaluation &amp; Results</vt:lpstr>
      <vt:lpstr>Business Strategy Recommendations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Sanjana Rao</cp:lastModifiedBy>
  <cp:revision>2</cp:revision>
  <dcterms:created xsi:type="dcterms:W3CDTF">2013-01-27T09:14:16Z</dcterms:created>
  <dcterms:modified xsi:type="dcterms:W3CDTF">2025-03-26T07:46:40Z</dcterms:modified>
  <cp:category/>
</cp:coreProperties>
</file>