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8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7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0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5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9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50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3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0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88" y="694645"/>
            <a:ext cx="8915400" cy="2550877"/>
          </a:xfrm>
        </p:spPr>
        <p:txBody>
          <a:bodyPr/>
          <a:lstStyle/>
          <a:p>
            <a:r>
              <a:rPr dirty="0"/>
              <a:t>AI-Driven Hyper-Personalization &amp;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6424" y="3272356"/>
            <a:ext cx="7772400" cy="3063539"/>
          </a:xfrm>
        </p:spPr>
        <p:txBody>
          <a:bodyPr>
            <a:normAutofit/>
          </a:bodyPr>
          <a:lstStyle/>
          <a:p>
            <a:r>
              <a:rPr dirty="0"/>
              <a:t>Team: </a:t>
            </a:r>
            <a:r>
              <a:rPr dirty="0" err="1"/>
              <a:t>AtificalAIAgents</a:t>
            </a:r>
            <a:endParaRPr dirty="0"/>
          </a:p>
          <a:p>
            <a:r>
              <a:rPr lang="en-US" dirty="0"/>
              <a:t>Team member : </a:t>
            </a:r>
            <a:r>
              <a:rPr dirty="0"/>
              <a:t>Sanjana</a:t>
            </a:r>
            <a:r>
              <a:rPr lang="en-US" dirty="0"/>
              <a:t> rao</a:t>
            </a:r>
            <a:r>
              <a:rPr dirty="0"/>
              <a:t>,</a:t>
            </a:r>
            <a:endParaRPr lang="en-US" dirty="0"/>
          </a:p>
          <a:p>
            <a:r>
              <a:rPr lang="en-IN" dirty="0"/>
              <a:t> </a:t>
            </a:r>
            <a:r>
              <a:rPr lang="en-IN" dirty="0" err="1"/>
              <a:t>Neelamai</a:t>
            </a:r>
            <a:r>
              <a:rPr lang="en-IN" dirty="0"/>
              <a:t> d,</a:t>
            </a:r>
            <a:r>
              <a:rPr dirty="0"/>
              <a:t> </a:t>
            </a:r>
            <a:endParaRPr lang="en-US" dirty="0"/>
          </a:p>
          <a:p>
            <a:r>
              <a:rPr dirty="0"/>
              <a:t>Param</a:t>
            </a:r>
            <a:r>
              <a:rPr lang="en-US" dirty="0"/>
              <a:t>eswara </a:t>
            </a:r>
            <a:r>
              <a:rPr lang="en-US" dirty="0" err="1"/>
              <a:t>chatta</a:t>
            </a:r>
            <a:r>
              <a:rPr dirty="0"/>
              <a:t>, </a:t>
            </a:r>
            <a:endParaRPr lang="en-US" dirty="0"/>
          </a:p>
          <a:p>
            <a:r>
              <a:rPr dirty="0"/>
              <a:t>Mallappa</a:t>
            </a:r>
            <a:r>
              <a:rPr lang="en-US" dirty="0"/>
              <a:t> </a:t>
            </a:r>
            <a:r>
              <a:rPr lang="en-US" dirty="0" err="1"/>
              <a:t>sajjan</a:t>
            </a:r>
            <a:r>
              <a:rPr dirty="0"/>
              <a:t>, </a:t>
            </a:r>
            <a:endParaRPr lang="en-US" dirty="0"/>
          </a:p>
          <a:p>
            <a:r>
              <a:rPr dirty="0"/>
              <a:t>Abha</a:t>
            </a:r>
            <a:r>
              <a:rPr lang="en-US" dirty="0"/>
              <a:t> </a:t>
            </a:r>
            <a:r>
              <a:rPr lang="en-US" dirty="0" err="1"/>
              <a:t>gupta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Reinforcement learning for smarter personalization.</a:t>
            </a:r>
          </a:p>
          <a:p>
            <a:r>
              <a:rPr dirty="0"/>
              <a:t> LLM fine-tuning for better goal understanding.</a:t>
            </a:r>
          </a:p>
          <a:p>
            <a:r>
              <a:rPr dirty="0"/>
              <a:t> A/B testing different recommendation strategies.</a:t>
            </a:r>
          </a:p>
          <a:p>
            <a:r>
              <a:rPr dirty="0"/>
              <a:t>Integration with CRM platforms and real-time scoring APIs.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Customers demand real-time, personalized experiences.</a:t>
            </a:r>
          </a:p>
          <a:p>
            <a:r>
              <a:rPr dirty="0"/>
              <a:t>Financial institutions need to align offerings with behavior and intent.</a:t>
            </a:r>
          </a:p>
          <a:p>
            <a:r>
              <a:rPr dirty="0"/>
              <a:t>AI and multi-modal data enable hyper-personalization at scale.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Unified data from customer profiles, transactions, and sentiment.</a:t>
            </a:r>
          </a:p>
          <a:p>
            <a:r>
              <a:rPr dirty="0"/>
              <a:t>AI models used: </a:t>
            </a:r>
            <a:r>
              <a:rPr dirty="0" err="1"/>
              <a:t>KMeans</a:t>
            </a:r>
            <a:r>
              <a:rPr dirty="0"/>
              <a:t>, </a:t>
            </a:r>
            <a:r>
              <a:rPr dirty="0" err="1"/>
              <a:t>DistilBERT</a:t>
            </a:r>
            <a:r>
              <a:rPr dirty="0"/>
              <a:t>, Whisper, BLIP.</a:t>
            </a:r>
          </a:p>
          <a:p>
            <a:r>
              <a:rPr dirty="0"/>
              <a:t>Rule-based and NLP-driven recommendation engine.</a:t>
            </a:r>
          </a:p>
          <a:p>
            <a:r>
              <a:rPr lang="en-US" dirty="0"/>
              <a:t>I</a:t>
            </a:r>
            <a:r>
              <a:rPr dirty="0"/>
              <a:t>nteractive dashboard for exploration and insights.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Customer Profiles (Org + Individual): Demographics, Needs, Preferences</a:t>
            </a:r>
          </a:p>
          <a:p>
            <a:r>
              <a:rPr dirty="0"/>
              <a:t> Transaction History: Aggregated spend, frequency, categories</a:t>
            </a:r>
          </a:p>
          <a:p>
            <a:r>
              <a:rPr dirty="0"/>
              <a:t> Social Media: Post content, timestamp, platform, intent, sentiment</a:t>
            </a:r>
          </a:p>
          <a:p>
            <a:r>
              <a:rPr dirty="0"/>
              <a:t>Data merged using unique </a:t>
            </a:r>
            <a:r>
              <a:rPr dirty="0" err="1"/>
              <a:t>Customer_Id</a:t>
            </a:r>
            <a:r>
              <a:rPr dirty="0"/>
              <a:t> for unified modeling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 Components &amp;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KMeans</a:t>
            </a:r>
            <a:r>
              <a:rPr dirty="0"/>
              <a:t>: Customer segmentation by financial behavior</a:t>
            </a:r>
          </a:p>
          <a:p>
            <a:r>
              <a:rPr dirty="0" err="1"/>
              <a:t>DistilBERT</a:t>
            </a:r>
            <a:r>
              <a:rPr dirty="0"/>
              <a:t>: Transformer-based sentiment scoring</a:t>
            </a:r>
          </a:p>
          <a:p>
            <a:r>
              <a:rPr dirty="0"/>
              <a:t> Whisper: Voice-to-text for customer goals</a:t>
            </a:r>
          </a:p>
          <a:p>
            <a:r>
              <a:rPr dirty="0"/>
              <a:t> BLIP: Image captioning to understand shared product context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Churn risk correlates with negative sentiment and</a:t>
            </a:r>
            <a:r>
              <a:rPr lang="en-US" dirty="0"/>
              <a:t> </a:t>
            </a:r>
            <a:r>
              <a:rPr dirty="0"/>
              <a:t>low spend.</a:t>
            </a:r>
          </a:p>
          <a:p>
            <a:r>
              <a:rPr dirty="0"/>
              <a:t> Peer-based recommendations increase adoption by 15-20%.</a:t>
            </a:r>
          </a:p>
          <a:p>
            <a:r>
              <a:rPr dirty="0"/>
              <a:t>Positive sentiment boosts responsiveness to premium offers.</a:t>
            </a:r>
          </a:p>
          <a:p>
            <a:r>
              <a:rPr dirty="0"/>
              <a:t>Behavioral segments show clear patterns in product uptake.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Aligning multi-source data across formats and types.</a:t>
            </a:r>
          </a:p>
          <a:p>
            <a:r>
              <a:rPr dirty="0"/>
              <a:t>Avoiding bias in sentiment analysis and clustering.</a:t>
            </a:r>
          </a:p>
          <a:p>
            <a:r>
              <a:rPr dirty="0"/>
              <a:t> Integrating multi-modal inputs into a unified interface.</a:t>
            </a:r>
          </a:p>
          <a:p>
            <a:r>
              <a:rPr dirty="0"/>
              <a:t> Balancing rule-based vs model-driven recommendations.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Churn prediction model accuracy: ~89% (Random Forest)</a:t>
            </a:r>
          </a:p>
          <a:p>
            <a:r>
              <a:rPr dirty="0"/>
              <a:t> Sentiment model matches VADER ~87%, BERT ~92%</a:t>
            </a:r>
          </a:p>
          <a:p>
            <a:r>
              <a:rPr dirty="0"/>
              <a:t> Real-time scoring enabled in dashboard via </a:t>
            </a:r>
            <a:r>
              <a:rPr dirty="0" err="1"/>
              <a:t>Streamlit</a:t>
            </a:r>
            <a:endParaRPr dirty="0"/>
          </a:p>
          <a:p>
            <a:r>
              <a:rPr dirty="0"/>
              <a:t>Successful generation of dynamic personalized outputs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Business Strategy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Deploy churn prevention plans for high-risk segments.</a:t>
            </a:r>
          </a:p>
          <a:p>
            <a:r>
              <a:rPr dirty="0"/>
              <a:t> Personalize product offerings by sentiment + spend trends.</a:t>
            </a:r>
          </a:p>
          <a:p>
            <a:r>
              <a:rPr dirty="0"/>
              <a:t> Use voice/image input to create inclusive user interfaces.</a:t>
            </a:r>
          </a:p>
          <a:p>
            <a:r>
              <a:rPr dirty="0"/>
              <a:t> Build GenAI workflows for real-time customer engagement.</a:t>
            </a:r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022B148-FA11-48E8-B9DE-7128E8FB769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52C4760-E499-42D1-8457-287076E6DF18}">
  <we:reference id="wa104380518" version="3.7.0.0" store="en-US" storeType="OMEX"/>
  <we:alternateReferences>
    <we:reference id="wa104380518" version="3.7.0.0" store="wa10438051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409</TotalTime>
  <Words>367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AI-Driven Hyper-Personalization &amp; Recommendations</vt:lpstr>
      <vt:lpstr>Problem Overview</vt:lpstr>
      <vt:lpstr>Our Solution</vt:lpstr>
      <vt:lpstr>Data Pipeline</vt:lpstr>
      <vt:lpstr>AI Components &amp; Models</vt:lpstr>
      <vt:lpstr>Key Findings</vt:lpstr>
      <vt:lpstr>Challenges Faced</vt:lpstr>
      <vt:lpstr>Evaluation &amp; Results</vt:lpstr>
      <vt:lpstr>Business Strategy Recommendations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Sanjana Rao</cp:lastModifiedBy>
  <cp:revision>7</cp:revision>
  <dcterms:created xsi:type="dcterms:W3CDTF">2013-01-27T09:14:16Z</dcterms:created>
  <dcterms:modified xsi:type="dcterms:W3CDTF">2025-03-26T12:33:46Z</dcterms:modified>
  <cp:category/>
</cp:coreProperties>
</file>