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b5806fa9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b5806fa9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b5806fa9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b5806fa9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b5806fa9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b5806fa9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5806fa9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5806fa9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5806fa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5806fa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5806fa9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5806fa9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5806fa9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5806fa9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5806fa9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b5806fa9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5806fa9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5806fa9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5806fa9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b5806fa9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5806fa9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b5806fa9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0000"/>
                </a:solidFill>
              </a:rPr>
              <a:t>Hyper Personalization Recommendation System</a:t>
            </a:r>
            <a:endParaRPr sz="3500">
              <a:solidFill>
                <a:srgbClr val="FF0000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280225"/>
            <a:ext cx="7688100" cy="13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78"/>
              <a:t>Authors</a:t>
            </a:r>
            <a:r>
              <a:rPr lang="en-GB" sz="3478"/>
              <a:t>:</a:t>
            </a:r>
            <a:endParaRPr sz="34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Bibhudatta Mishra</a:t>
            </a:r>
            <a:endParaRPr sz="34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Abinash Prusty</a:t>
            </a:r>
            <a:endParaRPr sz="34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Zabir Akram</a:t>
            </a:r>
            <a:endParaRPr sz="34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Deepak Kumar Kar</a:t>
            </a:r>
            <a:endParaRPr sz="347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Dashboard (QR Code)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2" title="Screenshot 2025-03-26 at 5.48.2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25" y="1509725"/>
            <a:ext cx="7688699" cy="3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Banker Login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3" title="Screenshot 2025-03-26 at 5.48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13" y="1381225"/>
            <a:ext cx="8501576" cy="35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Banker Dashbaord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4" title="Screenshot 2025-03-26 at 5.52.3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9825"/>
            <a:ext cx="8416348" cy="36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26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Build an AI-powered recommendation system for personalized product suggestions.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Improve customer engagement and enhance banking product sales.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Personalized product recommendations.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Banker dashboard to manage customer recommendations.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Integration with multiple AI models for better accuracy.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93850"/>
            <a:ext cx="76887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GB" sz="22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Overview</a:t>
            </a:r>
            <a:endParaRPr sz="22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4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338875"/>
            <a:ext cx="76887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601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370525"/>
            <a:ext cx="7688700" cy="33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React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Flask API (Python)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Models Used:</a:t>
            </a:r>
            <a:endParaRPr b="1"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Generates product recommendations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 T5: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Summarizes recommendations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CLIP: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Multimodal matching (images &amp; text)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SBERT: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Semantic similarity between user and product embeddings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b="1"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GCP Custom Search API: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Fetches purchase links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7650" y="55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</a:t>
            </a:r>
            <a:r>
              <a:rPr lang="en-GB"/>
              <a:t> Diagram (Banker Flow)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 title="Banker_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50" y="1359826"/>
            <a:ext cx="8314099" cy="37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7650" y="55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 (Customer Flow)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 title="Customer_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50" y="1274175"/>
            <a:ext cx="8066899" cy="3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9" title="Screenshot 2025-03-26 at 5.4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0" y="1424075"/>
            <a:ext cx="7784177" cy="35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Login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0" title="Screenshot 2025-03-26 at 5.46.0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25" y="1359825"/>
            <a:ext cx="7688699" cy="37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Dashboard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1" title="Screenshot 2025-03-26 at 5.48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45475"/>
            <a:ext cx="7870275" cy="38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