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b5806fa9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b5806fa9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b5806fa94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3b5806fa94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b5806fa94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b5806fa94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5806fa9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b5806fa9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5806fa94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b5806fa94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5806fa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b5806fa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b5806fa94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b5806fa94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b5806fa94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b5806fa94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5806fa9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5806fa9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b5806fa94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b5806fa94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b5806fa94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b5806fa94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FF0000"/>
                </a:solidFill>
              </a:rPr>
              <a:t>Hyper Personalization Recommendation System</a:t>
            </a:r>
            <a:endParaRPr sz="3500">
              <a:solidFill>
                <a:srgbClr val="FF0000"/>
              </a:solidFill>
            </a:endParaRPr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7950" y="3280225"/>
            <a:ext cx="7688100" cy="13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78" b="1"/>
              <a:t>Authors</a:t>
            </a:r>
            <a:r>
              <a:rPr lang="en-GB" sz="3478"/>
              <a:t>:</a:t>
            </a:r>
            <a:endParaRPr sz="347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47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78"/>
              <a:t>Bibhudatta Mishra</a:t>
            </a:r>
            <a:endParaRPr sz="347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78"/>
              <a:t>Abinash Prusty</a:t>
            </a:r>
            <a:endParaRPr sz="347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78"/>
              <a:t>Zabir Akram</a:t>
            </a:r>
            <a:endParaRPr sz="347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78"/>
              <a:t>Deepak Kumar Kar</a:t>
            </a:r>
            <a:endParaRPr sz="347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727650" y="633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Dashboard (QR Code)</a:t>
            </a:r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body" idx="1"/>
          </p:nvPr>
        </p:nvSpPr>
        <p:spPr>
          <a:xfrm>
            <a:off x="729450" y="1509725"/>
            <a:ext cx="7688700" cy="28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7" name="Google Shape;147;p22" title="Screenshot 2025-03-26 at 5.48.2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625" y="1509725"/>
            <a:ext cx="7688699" cy="321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>
            <a:spLocks noGrp="1"/>
          </p:cNvSpPr>
          <p:nvPr>
            <p:ph type="title"/>
          </p:nvPr>
        </p:nvSpPr>
        <p:spPr>
          <a:xfrm>
            <a:off x="727650" y="633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Banker Login</a:t>
            </a:r>
            <a:endParaRPr/>
          </a:p>
        </p:txBody>
      </p:sp>
      <p:sp>
        <p:nvSpPr>
          <p:cNvPr id="153" name="Google Shape;153;p23"/>
          <p:cNvSpPr txBox="1">
            <a:spLocks noGrp="1"/>
          </p:cNvSpPr>
          <p:nvPr>
            <p:ph type="body" idx="1"/>
          </p:nvPr>
        </p:nvSpPr>
        <p:spPr>
          <a:xfrm>
            <a:off x="729450" y="1509725"/>
            <a:ext cx="7688700" cy="28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4" name="Google Shape;154;p23" title="Screenshot 2025-03-26 at 5.48.4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13" y="1381225"/>
            <a:ext cx="8501576" cy="35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>
            <a:spLocks noGrp="1"/>
          </p:cNvSpPr>
          <p:nvPr>
            <p:ph type="title"/>
          </p:nvPr>
        </p:nvSpPr>
        <p:spPr>
          <a:xfrm>
            <a:off x="727650" y="633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Banker Dashbaord</a:t>
            </a:r>
            <a:endParaRPr/>
          </a:p>
        </p:txBody>
      </p:sp>
      <p:sp>
        <p:nvSpPr>
          <p:cNvPr id="160" name="Google Shape;160;p24"/>
          <p:cNvSpPr txBox="1">
            <a:spLocks noGrp="1"/>
          </p:cNvSpPr>
          <p:nvPr>
            <p:ph type="body" idx="1"/>
          </p:nvPr>
        </p:nvSpPr>
        <p:spPr>
          <a:xfrm>
            <a:off x="729450" y="1509725"/>
            <a:ext cx="7688700" cy="28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1" name="Google Shape;161;p24" title="Screenshot 2025-03-26 at 5.52.3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359825"/>
            <a:ext cx="8416348" cy="36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626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544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254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45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endParaRPr sz="1452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4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Build an AI-powered recommendation system for personalized product suggestions.</a:t>
            </a:r>
            <a:endParaRPr sz="14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4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Improve customer engagement and enhance banking product sales.</a:t>
            </a:r>
            <a:endParaRPr sz="14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45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Features:</a:t>
            </a:r>
            <a:endParaRPr sz="1452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4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Personalized product recommendations.</a:t>
            </a:r>
            <a:endParaRPr sz="14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4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Banker dashboard to manage customer recommendations.</a:t>
            </a:r>
            <a:endParaRPr sz="14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4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Integration with multiple AI models for better accuracy.</a:t>
            </a:r>
            <a:endParaRPr sz="14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607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693850"/>
            <a:ext cx="7688700" cy="37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rPr lang="en-GB" sz="22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Overview</a:t>
            </a:r>
            <a:endParaRPr sz="22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284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36075-137A-3416-26FD-B9DE86DEC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70" y="1496038"/>
            <a:ext cx="6807993" cy="319740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6012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 Stack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370525"/>
            <a:ext cx="7688700" cy="335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6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Frontend:</a:t>
            </a: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React</a:t>
            </a:r>
            <a:endParaRPr sz="23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6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Backend:</a:t>
            </a: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Flask API (Python)</a:t>
            </a:r>
            <a:endParaRPr sz="23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6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AI Models Used:</a:t>
            </a:r>
            <a:endParaRPr sz="236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</a:t>
            </a:r>
            <a:r>
              <a:rPr lang="en-GB" sz="236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Gemini:</a:t>
            </a: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Generates product recommendations</a:t>
            </a:r>
            <a:endParaRPr sz="23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</a:t>
            </a:r>
            <a:r>
              <a:rPr lang="en-GB" sz="236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Hugging Face T5:</a:t>
            </a: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Summarizes recommendations</a:t>
            </a:r>
            <a:endParaRPr sz="23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</a:t>
            </a:r>
            <a:r>
              <a:rPr lang="en-GB" sz="236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CLIP:</a:t>
            </a: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Multimodal matching (images &amp; text)</a:t>
            </a:r>
            <a:endParaRPr sz="23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</a:t>
            </a:r>
            <a:r>
              <a:rPr lang="en-GB" sz="236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SBERT:</a:t>
            </a: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Semantic similarity between user and product embeddings</a:t>
            </a:r>
            <a:endParaRPr sz="23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•	</a:t>
            </a:r>
            <a:r>
              <a:rPr lang="en-GB" sz="236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GCP Custom Search API:</a:t>
            </a:r>
            <a:r>
              <a:rPr lang="en-GB" sz="23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Fetches purchase links</a:t>
            </a:r>
            <a:endParaRPr sz="23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558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 Diagram (Banker Flow)</a:t>
            </a:r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2" name="Google Shape;112;p17" title="Banker_Fl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650" y="1359826"/>
            <a:ext cx="8314099" cy="378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27650" y="5584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 Diagram (Customer Flow)</a:t>
            </a:r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9" name="Google Shape;119;p18" title="Customer_Fl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250" y="1274175"/>
            <a:ext cx="8066899" cy="386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727650" y="633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Home Page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729450" y="1509725"/>
            <a:ext cx="7688700" cy="28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6" name="Google Shape;126;p19" title="Screenshot 2025-03-26 at 5.45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700" y="1424075"/>
            <a:ext cx="7784177" cy="35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727650" y="633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Login</a:t>
            </a:r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729450" y="1509725"/>
            <a:ext cx="7688700" cy="28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0" title="Screenshot 2025-03-26 at 5.46.0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325" y="1359825"/>
            <a:ext cx="7688699" cy="373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727650" y="6334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Dashboard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729450" y="1509725"/>
            <a:ext cx="7688700" cy="28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1" title="Screenshot 2025-03-26 at 5.48.0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650" y="1445475"/>
            <a:ext cx="7870275" cy="381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Microsoft Office PowerPoint</Application>
  <PresentationFormat>On-screen Show (16:9)</PresentationFormat>
  <Paragraphs>33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Lato</vt:lpstr>
      <vt:lpstr>Arial</vt:lpstr>
      <vt:lpstr>Raleway</vt:lpstr>
      <vt:lpstr>Streamline</vt:lpstr>
      <vt:lpstr>Hyper Personalization Recommendation System</vt:lpstr>
      <vt:lpstr>Introduction </vt:lpstr>
      <vt:lpstr>System Overview </vt:lpstr>
      <vt:lpstr>Tech Stack</vt:lpstr>
      <vt:lpstr>Sequence Diagram (Banker Flow)</vt:lpstr>
      <vt:lpstr>Sequence Diagram (Customer Flow)</vt:lpstr>
      <vt:lpstr>Home Page</vt:lpstr>
      <vt:lpstr>Customer Login</vt:lpstr>
      <vt:lpstr>Customer Dashboard</vt:lpstr>
      <vt:lpstr>Customer Dashboard (QR Code)</vt:lpstr>
      <vt:lpstr>Banker Login</vt:lpstr>
      <vt:lpstr>Banker Dashbaord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Abinash Prusty</cp:lastModifiedBy>
  <cp:revision>1</cp:revision>
  <dcterms:modified xsi:type="dcterms:W3CDTF">2025-03-26T14:28:29Z</dcterms:modified>
</cp:coreProperties>
</file>