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0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2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7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50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A23F-07A8-4CA1-AF77-C5697B317AA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9E60-BE76-4908-B812-727239FF8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1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The Future of AI in Banking And Finance - PickMyW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65" y="260648"/>
            <a:ext cx="9148665" cy="659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165618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Banking Recommendations for Users and Administrators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9267" y="4149080"/>
            <a:ext cx="6400800" cy="1487016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b="1" dirty="0"/>
              <a:t>Owner : </a:t>
            </a:r>
            <a:r>
              <a:rPr lang="en-IN" dirty="0"/>
              <a:t>Team </a:t>
            </a:r>
            <a:r>
              <a:rPr lang="en-IN" dirty="0" err="1">
                <a:solidFill>
                  <a:srgbClr val="00B0F0"/>
                </a:solidFill>
              </a:rPr>
              <a:t>CodeBlooded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21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pic>
        <p:nvPicPr>
          <p:cNvPr id="9218" name="Picture 2" descr="https://lh7-rt.googleusercontent.com/docsz/AD_4nXefJKRwOh6rzvmLXoF5mN4kNRNq_e1dbUGW-CXf2PJQ__GdU7ej9mXwUPmrknNn2I1y2RZ_yCvd79BqIulUhML_TsrzSjFrHuzWVe4EWRTwu5VQ9baE5-n4UIEZVeXlUo2v0dV7lA?key=SyhT9Ya7KDTi7VsY0viYE_3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5" y="1600200"/>
            <a:ext cx="79928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28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2710-A7AC-FA66-C495-63C295B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Creation</a:t>
            </a:r>
            <a:endParaRPr lang="en-IN" dirty="0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0CBE8332-6E38-3E50-6465-BB58846272D8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A0C1E93A-6FAE-EC27-E6FE-5E5C853B94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8280DF-F6C4-6206-886D-57674618D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5" y="1758077"/>
            <a:ext cx="7951009" cy="43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User Login: User can login using registered credentials</a:t>
            </a:r>
          </a:p>
        </p:txBody>
      </p:sp>
      <p:pic>
        <p:nvPicPr>
          <p:cNvPr id="1026" name="Picture 2" descr="https://lh7-rt.googleusercontent.com/docsz/AD_4nXergXSKhzsugmUNMPfV2droqU9BN11Q_2My-5BzdlcbG6xtyIig_d-1hE71K504TjlSjpSTVbdzGnhfTrJuv-XFds78VDjg7GXkfWCh9VEPPVoCkTfA6MVA8bk5EyONFjexjtLFQw?key=SyhT9Ya7KDTi7VsY0viYE_3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5" y="1600200"/>
            <a:ext cx="79928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Select Financial Preferences: user can select displayed </a:t>
            </a:r>
            <a:r>
              <a:rPr lang="en-IN" dirty="0" err="1"/>
              <a:t>perferences</a:t>
            </a:r>
            <a:endParaRPr lang="en-IN" dirty="0"/>
          </a:p>
        </p:txBody>
      </p:sp>
      <p:pic>
        <p:nvPicPr>
          <p:cNvPr id="2050" name="Picture 2" descr="https://lh7-rt.googleusercontent.com/docsz/AD_4nXdwY0YoOZj4Y-fVsAPD6aZthcS1i2PetYaoSAxiy3Y5G8ZHZcOgzreX6IZKK9RxX00o7hy96V0tylJtVUe2--cL7PH_ULVWklh6dwPwVkuqLMhoGHRnMOu9ajHM7uS-H0LBxmPnkQ?key=SyhT9Ya7KDTi7VsY0viYE_3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5" y="1600200"/>
            <a:ext cx="79928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19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Personalized Recommendations</a:t>
            </a:r>
          </a:p>
        </p:txBody>
      </p:sp>
      <p:pic>
        <p:nvPicPr>
          <p:cNvPr id="3074" name="Picture 2" descr="https://lh7-rt.googleusercontent.com/docsz/AD_4nXf7GNf4Vjtu4s4DPtEtOK1ZAlRxL_t64eD2T5OPfw1ooDPS4imF82E8wR4nIupVSPxbp0H-oxUe54JJTbuhkhh4vIib8fCLp_YK6L7SpHn-Huozth-EcJjUOrWjdRerq4M7nrZL?key=SyhT9Ya7KDTi7VsY0viYE_3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5" y="1600200"/>
            <a:ext cx="79928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7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Personalized Financial Product Recommendations</a:t>
            </a:r>
          </a:p>
        </p:txBody>
      </p:sp>
      <p:pic>
        <p:nvPicPr>
          <p:cNvPr id="4098" name="Picture 2" descr="https://lh7-rt.googleusercontent.com/docsz/AD_4nXcEGCWjQhNjqzpJS6KErTXaz6nOHpfop-MOHvJbQIMTz3F3rjHlfH5j8QzzCIkCipX5OQxsWmjFBnI9jmtVrADT--iszOuN4PTfs8BL5kOMJ2P876Euptz10yJE9cHkA-FJ67r5-A?key=SyhT9Ya7KDTi7VsY0viYE_3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5" y="1600200"/>
            <a:ext cx="79928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0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Rate Selected Recommendations</a:t>
            </a:r>
          </a:p>
        </p:txBody>
      </p:sp>
      <p:pic>
        <p:nvPicPr>
          <p:cNvPr id="5122" name="Picture 2" descr="https://lh7-rt.googleusercontent.com/docsz/AD_4nXdhtdiPuuvh36wjDrxUV8CKhx36bcCeF4QbhJfu6mCCRpN1Zn6lq7o8kv9sW4acPg4UeS3XU3H-yXrpTJUmiY58d5pNNRkuW3DWx_RSkq4wKNOrA1DSbp58im_A52Qgca8tkqnf5g?key=SyhT9Ya7KDTi7VsY0viYE_3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5" y="1600200"/>
            <a:ext cx="79928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6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Admin Dashboard Screen: Admin can see the admin dashboard for key metrics and user engagement</a:t>
            </a:r>
          </a:p>
        </p:txBody>
      </p:sp>
      <p:pic>
        <p:nvPicPr>
          <p:cNvPr id="6148" name="Picture 4" descr="https://lh7-rt.googleusercontent.com/docsz/AD_4nXfiXog_M1n3IaCq1Qrpvu9Zw_e4xyDh1ZLeFe-6AWsgcgfa6ebIHvX0Y4QyibVl89m52gWQWcy1zmLp9DtTgLb53cDKk-HSJrg3KIoLHhHJSfgpf46K21hLrn6d-GrQg6kQR4pa?key=SyhT9Ya7KDTi7VsY0viYE_3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5" y="1600200"/>
            <a:ext cx="79928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performance</a:t>
            </a:r>
          </a:p>
        </p:txBody>
      </p:sp>
      <p:pic>
        <p:nvPicPr>
          <p:cNvPr id="7170" name="Picture 2" descr="https://lh7-rt.googleusercontent.com/docsz/AD_4nXe7isjzJDw1DDpCg-7-BEokbcoLd8_reQ6Ra_5Tm_6vkye-sgP_6m6JRSv_fLiPMz6aGh_vchsYaT3348M77NaAOx4slfeCEvGxLNbxDbUH1Gk5AhIy2_76lip_PNf1KB1f_Zt9?key=SyhT9Ya7KDTi7VsY0viYE_3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5" y="1600200"/>
            <a:ext cx="799287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2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Banking Recommendations for Users and Administrators</vt:lpstr>
      <vt:lpstr>User Creation</vt:lpstr>
      <vt:lpstr>User Login: User can login using registered credentials</vt:lpstr>
      <vt:lpstr>Select Financial Preferences: user can select displayed perferences</vt:lpstr>
      <vt:lpstr>Personalized Recommendations</vt:lpstr>
      <vt:lpstr>Personalized Financial Product Recommendations</vt:lpstr>
      <vt:lpstr>Rate Selected Recommendations</vt:lpstr>
      <vt:lpstr>Admin Dashboard Screen: Admin can see the admin dashboard for key metrics and user engagement</vt:lpstr>
      <vt:lpstr>Product performance</vt:lpstr>
      <vt:lpstr>Model Performance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</dc:creator>
  <cp:lastModifiedBy>Riya Deshpande</cp:lastModifiedBy>
  <cp:revision>14</cp:revision>
  <dcterms:created xsi:type="dcterms:W3CDTF">2025-03-26T13:55:54Z</dcterms:created>
  <dcterms:modified xsi:type="dcterms:W3CDTF">2025-03-26T15:14:24Z</dcterms:modified>
</cp:coreProperties>
</file>