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6" r:id="rId2"/>
    <p:sldId id="265" r:id="rId3"/>
    <p:sldId id="257" r:id="rId4"/>
    <p:sldId id="264" r:id="rId5"/>
    <p:sldId id="260" r:id="rId6"/>
    <p:sldId id="262" r:id="rId7"/>
    <p:sldId id="261" r:id="rId8"/>
    <p:sldId id="26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210F0-C6AB-41B8-8CFD-4FC4D937B3B3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9F35E-B563-4893-9E1C-1EB9B4B02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88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9F35E-B563-4893-9E1C-1EB9B4B02C2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9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72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71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8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77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64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1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56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3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24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795B-DE0F-4FCE-AF0C-C76E3A7B61F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55F5-5AB1-4415-B0DC-056A299807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9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034" y="448642"/>
            <a:ext cx="9793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SuggestorX</a:t>
            </a:r>
            <a:r>
              <a:rPr lang="en-US" sz="1600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– </a:t>
            </a:r>
            <a:r>
              <a:rPr lang="en-US" sz="2400" b="1" dirty="0" smtClean="0">
                <a:solidFill>
                  <a:srgbClr val="0070C0"/>
                </a:solidFill>
              </a:rPr>
              <a:t>Your Style, Your Way – Smart Picks Just for You!</a:t>
            </a:r>
            <a:endParaRPr lang="en-IN" sz="2400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033417"/>
            <a:ext cx="979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Theme: AI-Driven Hyper-Personalization &amp; Recommendations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184" y="2021193"/>
            <a:ext cx="9793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Technology Hackathon 2025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496" y="3723517"/>
            <a:ext cx="345638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Code_Sinners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Team Members:</a:t>
            </a:r>
            <a:br>
              <a:rPr lang="en-US" sz="2400" dirty="0" smtClean="0"/>
            </a:br>
            <a:r>
              <a:rPr lang="en-US" sz="2400" dirty="0" err="1" smtClean="0"/>
              <a:t>Nikitha</a:t>
            </a:r>
            <a:r>
              <a:rPr lang="en-US" sz="2400" dirty="0" smtClean="0"/>
              <a:t> M</a:t>
            </a:r>
            <a:br>
              <a:rPr lang="en-US" sz="2400" dirty="0" smtClean="0"/>
            </a:br>
            <a:r>
              <a:rPr lang="en-US" sz="2400" dirty="0" err="1" smtClean="0"/>
              <a:t>Ashutosh</a:t>
            </a:r>
            <a:r>
              <a:rPr lang="en-US" sz="2400" dirty="0" smtClean="0"/>
              <a:t> Kumar</a:t>
            </a:r>
            <a:br>
              <a:rPr lang="en-US" sz="2400" dirty="0" smtClean="0"/>
            </a:br>
            <a:r>
              <a:rPr lang="en-US" sz="2400" dirty="0" err="1" smtClean="0"/>
              <a:t>Chandan</a:t>
            </a:r>
            <a:r>
              <a:rPr lang="en-US" sz="2400" dirty="0" smtClean="0"/>
              <a:t> Kumar</a:t>
            </a:r>
            <a:br>
              <a:rPr lang="en-US" sz="2400" dirty="0" smtClean="0"/>
            </a:br>
            <a:r>
              <a:rPr lang="en-US" sz="2400" dirty="0" err="1" smtClean="0"/>
              <a:t>Himani</a:t>
            </a:r>
            <a:r>
              <a:rPr lang="en-US" sz="2400" dirty="0" smtClean="0"/>
              <a:t> </a:t>
            </a:r>
            <a:r>
              <a:rPr lang="en-US" sz="2400" dirty="0" err="1" smtClean="0"/>
              <a:t>Negi</a:t>
            </a:r>
            <a:endParaRPr lang="en-US" sz="2400" dirty="0" smtClean="0"/>
          </a:p>
          <a:p>
            <a:r>
              <a:rPr lang="en-US" sz="2400" dirty="0" err="1" smtClean="0"/>
              <a:t>Isha</a:t>
            </a:r>
            <a:r>
              <a:rPr lang="en-US" sz="2400" dirty="0" smtClean="0"/>
              <a:t> </a:t>
            </a:r>
            <a:r>
              <a:rPr lang="en-US" sz="2400" dirty="0"/>
              <a:t>G</a:t>
            </a:r>
            <a:r>
              <a:rPr lang="en-US" sz="2400" dirty="0" smtClean="0"/>
              <a:t>upta</a:t>
            </a:r>
            <a:endParaRPr lang="en-IN" sz="2000" dirty="0"/>
          </a:p>
        </p:txBody>
      </p:sp>
      <p:pic>
        <p:nvPicPr>
          <p:cNvPr id="8" name="Picture 2" descr="C:\Users\prachi gupta\Downloads\WhatsApp Image 2025-03-27 at 2.46.50 AM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3763" r="2152"/>
          <a:stretch/>
        </p:blipFill>
        <p:spPr bwMode="auto">
          <a:xfrm>
            <a:off x="2699792" y="3014112"/>
            <a:ext cx="6444208" cy="384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179512" y="4221088"/>
            <a:ext cx="2016224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97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18" y="38524"/>
            <a:ext cx="57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Problem Statement</a:t>
            </a:r>
            <a:endParaRPr lang="en-IN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8194" name="Picture 2" descr="C:\Users\prachi gupta\Downloads\bank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4788" r="9273" b="5098"/>
          <a:stretch/>
        </p:blipFill>
        <p:spPr bwMode="auto">
          <a:xfrm>
            <a:off x="19114" y="967276"/>
            <a:ext cx="2760203" cy="267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:\Users\prachi gupta\Downloads\WhatsApp Image 2025-03-27 at 1.40.17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82" y="1591269"/>
            <a:ext cx="2559521" cy="478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5436096" y="260648"/>
            <a:ext cx="0" cy="633670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80112" y="567166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</a:rPr>
              <a:t>Let’s see </a:t>
            </a:r>
            <a:r>
              <a:rPr lang="en-US" sz="2000" b="1" u="sng" dirty="0" err="1" smtClean="0">
                <a:solidFill>
                  <a:schemeClr val="accent6">
                    <a:lumMod val="75000"/>
                  </a:schemeClr>
                </a:solidFill>
              </a:rPr>
              <a:t>Cusomer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</a:rPr>
              <a:t> Side</a:t>
            </a:r>
            <a:endParaRPr lang="en-IN" sz="20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47433" y="684855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</a:rPr>
              <a:t>Let’s see Bank Side</a:t>
            </a:r>
            <a:endParaRPr lang="en-IN" sz="20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6151889" y="1084965"/>
            <a:ext cx="2448272" cy="1440160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6300192" y="1271662"/>
            <a:ext cx="21602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 there be a Platform which can suggest me the right services and     , products?</a:t>
            </a:r>
            <a:endParaRPr lang="en-IN" sz="1600" dirty="0"/>
          </a:p>
        </p:txBody>
      </p:sp>
      <p:pic>
        <p:nvPicPr>
          <p:cNvPr id="8197" name="Picture 5" descr="C:\Users\prachi gupta\Downloads\unhappy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924944"/>
            <a:ext cx="269833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7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7c62b8e3-9e77-4f14-9d96-e1fdfd97c78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6410" y="-23594"/>
            <a:ext cx="57797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rgbClr val="002060"/>
                </a:solidFill>
              </a:rPr>
              <a:t>Solution</a:t>
            </a:r>
            <a:r>
              <a:rPr lang="en-US" sz="3600" b="1" dirty="0" smtClean="0">
                <a:solidFill>
                  <a:srgbClr val="002060"/>
                </a:solidFill>
              </a:rPr>
              <a:t>:   </a:t>
            </a:r>
            <a:r>
              <a:rPr lang="en-US" sz="4800" b="1" dirty="0" smtClean="0">
                <a:solidFill>
                  <a:srgbClr val="002060"/>
                </a:solidFill>
              </a:rPr>
              <a:t>SuggestorX</a:t>
            </a:r>
            <a:endParaRPr lang="en-IN" sz="4800" b="1" dirty="0">
              <a:solidFill>
                <a:srgbClr val="002060"/>
              </a:solidFill>
            </a:endParaRPr>
          </a:p>
        </p:txBody>
      </p:sp>
      <p:pic>
        <p:nvPicPr>
          <p:cNvPr id="1031" name="Picture 7" descr="C:\Users\prachi gupta\Downloads\WhatsApp Image 2025-03-27 at 1.58.10 A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7442"/>
            <a:ext cx="9144000" cy="528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9512" y="766445"/>
            <a:ext cx="8964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personalized AI Recommendation platform that provides smart picks tailored to individual users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695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924" y="476672"/>
            <a:ext cx="4176464" cy="475252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Smart picks tailored to individual users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Personalized Financial Product Recommendations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Easy profile customization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Recommendations with rewards aligned to spending categories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Engagement and sentiment scoring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Category and preference matching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Transaction history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Multi-factor relevance scoring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Responsive design approach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Real-time adaptation to user behavior and preferences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Cross selling premium financial products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Brand loyalty through anticipatory customer needs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08148" y="3717032"/>
            <a:ext cx="4176464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Increased User Engagement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Higher 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dirty="0" smtClean="0">
                <a:solidFill>
                  <a:schemeClr val="tx1"/>
                </a:solidFill>
              </a:rPr>
              <a:t>onversion Rates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Improved Customer Satisfaction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8148" y="1991627"/>
            <a:ext cx="4176464" cy="100811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AI Expansion Opportunities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API for Third-Party Integration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Scalable Recommendation Engine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69524" y="546707"/>
            <a:ext cx="4176464" cy="7920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Position is the “Smart Bank” with AI-powered guidance.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009758" y="84555"/>
            <a:ext cx="3168352" cy="43204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OUTCOME</a:t>
            </a:r>
            <a:endParaRPr lang="en-IN" sz="2400" b="1" dirty="0"/>
          </a:p>
        </p:txBody>
      </p:sp>
      <p:sp>
        <p:nvSpPr>
          <p:cNvPr id="8" name="Flowchart: Alternate Process 7"/>
          <p:cNvSpPr/>
          <p:nvPr/>
        </p:nvSpPr>
        <p:spPr>
          <a:xfrm>
            <a:off x="5009758" y="1556792"/>
            <a:ext cx="3168352" cy="43204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FUTURE SCOPE</a:t>
            </a:r>
            <a:endParaRPr lang="en-IN" sz="2400" b="1" dirty="0"/>
          </a:p>
        </p:txBody>
      </p:sp>
      <p:sp>
        <p:nvSpPr>
          <p:cNvPr id="9" name="Flowchart: Alternate Process 8"/>
          <p:cNvSpPr/>
          <p:nvPr/>
        </p:nvSpPr>
        <p:spPr>
          <a:xfrm>
            <a:off x="611560" y="44624"/>
            <a:ext cx="3168352" cy="43204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FEATURES</a:t>
            </a:r>
            <a:endParaRPr lang="en-IN" sz="2400" b="1" dirty="0"/>
          </a:p>
        </p:txBody>
      </p:sp>
      <p:sp>
        <p:nvSpPr>
          <p:cNvPr id="10" name="Flowchart: Alternate Process 9"/>
          <p:cNvSpPr/>
          <p:nvPr/>
        </p:nvSpPr>
        <p:spPr>
          <a:xfrm>
            <a:off x="4986885" y="3284984"/>
            <a:ext cx="3168352" cy="432048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VALUE ADDS</a:t>
            </a:r>
            <a:endParaRPr lang="en-IN" sz="2400" b="1" dirty="0"/>
          </a:p>
        </p:txBody>
      </p:sp>
      <p:pic>
        <p:nvPicPr>
          <p:cNvPr id="7170" name="Picture 2" descr="C:\Users\prachi gupta\Downloads\download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34" r="16770"/>
          <a:stretch/>
        </p:blipFill>
        <p:spPr bwMode="auto">
          <a:xfrm>
            <a:off x="107504" y="5366244"/>
            <a:ext cx="1338748" cy="142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1547665" y="5956304"/>
            <a:ext cx="752492" cy="3495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2" name="Picture 4" descr="C:\Users\prachi gupta\Downloads\customer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5517054"/>
            <a:ext cx="3528392" cy="10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C:\Users\prachi gupta\Downloads\recommendation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8" t="7234" r="14440" b="8260"/>
          <a:stretch/>
        </p:blipFill>
        <p:spPr bwMode="auto">
          <a:xfrm>
            <a:off x="2450626" y="5301208"/>
            <a:ext cx="2157522" cy="137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4716016" y="5976298"/>
            <a:ext cx="755940" cy="309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372200" y="644865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Loyal Customers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19683" y="6450003"/>
            <a:ext cx="1360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SuggestorX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71800" y="645333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Into Market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7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418" y="38524"/>
            <a:ext cx="577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SuggestorX  Consumer1</a:t>
            </a:r>
            <a:endParaRPr lang="en-IN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Picture 4" descr="C:\Users\prachi gupta\Downloads\WhatsApp Image 2025-03-27 at 2.08.39 AM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36712"/>
            <a:ext cx="2627783" cy="602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684855"/>
            <a:ext cx="6516216" cy="6173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19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SuggestorX  Consumer 2</a:t>
            </a:r>
            <a:endParaRPr lang="en-IN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3" name="Picture 3" descr="C:\Users\prachi gupta\Downloads\WhatsApp Image 2025-03-27 at 2.07.59 AM.jpe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"/>
          <a:stretch/>
        </p:blipFill>
        <p:spPr bwMode="auto">
          <a:xfrm>
            <a:off x="0" y="646331"/>
            <a:ext cx="2878082" cy="6253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646331"/>
            <a:ext cx="6444208" cy="625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274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prachi gupta\Pictures\Screenshots\Screenshot (2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66"/>
          <a:stretch/>
        </p:blipFill>
        <p:spPr bwMode="auto">
          <a:xfrm>
            <a:off x="0" y="690955"/>
            <a:ext cx="9144000" cy="616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44624"/>
            <a:ext cx="741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>
                <a:solidFill>
                  <a:schemeClr val="accent6">
                    <a:lumMod val="75000"/>
                  </a:schemeClr>
                </a:solidFill>
              </a:rPr>
              <a:t>Recommendation Model Architecture</a:t>
            </a:r>
            <a:endParaRPr lang="en-IN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88024" y="5613252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LLM + Knowledge Graph </a:t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based RAG </a:t>
            </a:r>
            <a:b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Real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</a:t>
            </a:r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ime Recommendation </a:t>
            </a:r>
            <a:endParaRPr lang="en-IN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5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6279" cy="423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41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175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prachi gupta</dc:creator>
  <cp:lastModifiedBy>prachi gupta</cp:lastModifiedBy>
  <cp:revision>19</cp:revision>
  <dcterms:created xsi:type="dcterms:W3CDTF">2025-03-26T15:10:55Z</dcterms:created>
  <dcterms:modified xsi:type="dcterms:W3CDTF">2025-03-26T21:23:23Z</dcterms:modified>
</cp:coreProperties>
</file>