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A6C85-39A3-4C65-9EDE-40080DC41AA0}" v="48" dt="2025-03-23T19:20:58.667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74" autoAdjust="0"/>
  </p:normalViewPr>
  <p:slideViewPr>
    <p:cSldViewPr snapToGrid="0" snapToObjects="1">
      <p:cViewPr varScale="1">
        <p:scale>
          <a:sx n="56" d="100"/>
          <a:sy n="56" d="100"/>
        </p:scale>
        <p:origin x="7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ni K" userId="b804f1966f9fa6a6" providerId="LiveId" clId="{FC4A6C85-39A3-4C65-9EDE-40080DC41AA0}"/>
    <pc:docChg chg="undo redo custSel addSld delSld modSld sldOrd">
      <pc:chgData name="Roshni K" userId="b804f1966f9fa6a6" providerId="LiveId" clId="{FC4A6C85-39A3-4C65-9EDE-40080DC41AA0}" dt="2025-03-23T19:28:08.088" v="996" actId="255"/>
      <pc:docMkLst>
        <pc:docMk/>
      </pc:docMkLst>
      <pc:sldChg chg="addSp modSp mod">
        <pc:chgData name="Roshni K" userId="b804f1966f9fa6a6" providerId="LiveId" clId="{FC4A6C85-39A3-4C65-9EDE-40080DC41AA0}" dt="2025-03-23T18:54:55.793" v="864" actId="20577"/>
        <pc:sldMkLst>
          <pc:docMk/>
          <pc:sldMk cId="0" sldId="256"/>
        </pc:sldMkLst>
        <pc:spChg chg="mod">
          <ac:chgData name="Roshni K" userId="b804f1966f9fa6a6" providerId="LiveId" clId="{FC4A6C85-39A3-4C65-9EDE-40080DC41AA0}" dt="2025-03-23T11:00:42.365" v="15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shni K" userId="b804f1966f9fa6a6" providerId="LiveId" clId="{FC4A6C85-39A3-4C65-9EDE-40080DC41AA0}" dt="2025-03-23T18:54:55.793" v="864" actId="20577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Roshni K" userId="b804f1966f9fa6a6" providerId="LiveId" clId="{FC4A6C85-39A3-4C65-9EDE-40080DC41AA0}" dt="2025-03-23T10:55:06.381" v="4" actId="1076"/>
          <ac:picMkLst>
            <pc:docMk/>
            <pc:sldMk cId="0" sldId="256"/>
            <ac:picMk id="5" creationId="{7F421ADC-B45B-070B-0D69-2AE48AA24724}"/>
          </ac:picMkLst>
        </pc:picChg>
      </pc:sldChg>
      <pc:sldChg chg="modSp mod ord">
        <pc:chgData name="Roshni K" userId="b804f1966f9fa6a6" providerId="LiveId" clId="{FC4A6C85-39A3-4C65-9EDE-40080DC41AA0}" dt="2025-03-23T19:26:28.441" v="984" actId="255"/>
        <pc:sldMkLst>
          <pc:docMk/>
          <pc:sldMk cId="0" sldId="257"/>
        </pc:sldMkLst>
        <pc:spChg chg="mod">
          <ac:chgData name="Roshni K" userId="b804f1966f9fa6a6" providerId="LiveId" clId="{FC4A6C85-39A3-4C65-9EDE-40080DC41AA0}" dt="2025-03-23T19:26:28.441" v="984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shni K" userId="b804f1966f9fa6a6" providerId="LiveId" clId="{FC4A6C85-39A3-4C65-9EDE-40080DC41AA0}" dt="2025-03-23T19:01:11.419" v="923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oshni K" userId="b804f1966f9fa6a6" providerId="LiveId" clId="{FC4A6C85-39A3-4C65-9EDE-40080DC41AA0}" dt="2025-03-23T19:03:19.047" v="934" actId="1076"/>
        <pc:sldMkLst>
          <pc:docMk/>
          <pc:sldMk cId="0" sldId="258"/>
        </pc:sldMkLst>
        <pc:spChg chg="mod">
          <ac:chgData name="Roshni K" userId="b804f1966f9fa6a6" providerId="LiveId" clId="{FC4A6C85-39A3-4C65-9EDE-40080DC41AA0}" dt="2025-03-23T18:53:46.958" v="851" actId="12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oshni K" userId="b804f1966f9fa6a6" providerId="LiveId" clId="{FC4A6C85-39A3-4C65-9EDE-40080DC41AA0}" dt="2025-03-23T18:53:48.176" v="853" actId="6549"/>
          <ac:spMkLst>
            <pc:docMk/>
            <pc:sldMk cId="0" sldId="258"/>
            <ac:spMk id="3" creationId="{00000000-0000-0000-0000-000000000000}"/>
          </ac:spMkLst>
        </pc:spChg>
        <pc:picChg chg="mod">
          <ac:chgData name="Roshni K" userId="b804f1966f9fa6a6" providerId="LiveId" clId="{FC4A6C85-39A3-4C65-9EDE-40080DC41AA0}" dt="2025-03-23T19:03:19.047" v="934" actId="1076"/>
          <ac:picMkLst>
            <pc:docMk/>
            <pc:sldMk cId="0" sldId="258"/>
            <ac:picMk id="4" creationId="{151CF314-2E3F-E746-2C7D-7AE46164E2BD}"/>
          </ac:picMkLst>
        </pc:picChg>
      </pc:sldChg>
      <pc:sldChg chg="modSp mod">
        <pc:chgData name="Roshni K" userId="b804f1966f9fa6a6" providerId="LiveId" clId="{FC4A6C85-39A3-4C65-9EDE-40080DC41AA0}" dt="2025-03-23T19:27:14.261" v="991" actId="14100"/>
        <pc:sldMkLst>
          <pc:docMk/>
          <pc:sldMk cId="0" sldId="259"/>
        </pc:sldMkLst>
        <pc:spChg chg="mod">
          <ac:chgData name="Roshni K" userId="b804f1966f9fa6a6" providerId="LiveId" clId="{FC4A6C85-39A3-4C65-9EDE-40080DC41AA0}" dt="2025-03-23T19:26:54.445" v="988" actId="14100"/>
          <ac:spMkLst>
            <pc:docMk/>
            <pc:sldMk cId="0" sldId="259"/>
            <ac:spMk id="2" creationId="{00000000-0000-0000-0000-000000000000}"/>
          </ac:spMkLst>
        </pc:spChg>
        <pc:graphicFrameChg chg="mod modGraphic">
          <ac:chgData name="Roshni K" userId="b804f1966f9fa6a6" providerId="LiveId" clId="{FC4A6C85-39A3-4C65-9EDE-40080DC41AA0}" dt="2025-03-23T19:27:14.261" v="991" actId="14100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  <pc:sldChg chg="delSp modSp mod">
        <pc:chgData name="Roshni K" userId="b804f1966f9fa6a6" providerId="LiveId" clId="{FC4A6C85-39A3-4C65-9EDE-40080DC41AA0}" dt="2025-03-23T19:27:20.566" v="992" actId="255"/>
        <pc:sldMkLst>
          <pc:docMk/>
          <pc:sldMk cId="0" sldId="260"/>
        </pc:sldMkLst>
        <pc:spChg chg="mod">
          <ac:chgData name="Roshni K" userId="b804f1966f9fa6a6" providerId="LiveId" clId="{FC4A6C85-39A3-4C65-9EDE-40080DC41AA0}" dt="2025-03-23T19:27:20.566" v="992" actId="255"/>
          <ac:spMkLst>
            <pc:docMk/>
            <pc:sldMk cId="0" sldId="260"/>
            <ac:spMk id="2" creationId="{00000000-0000-0000-0000-000000000000}"/>
          </ac:spMkLst>
        </pc:spChg>
        <pc:spChg chg="del">
          <ac:chgData name="Roshni K" userId="b804f1966f9fa6a6" providerId="LiveId" clId="{FC4A6C85-39A3-4C65-9EDE-40080DC41AA0}" dt="2025-03-23T19:03:01.677" v="932" actId="478"/>
          <ac:spMkLst>
            <pc:docMk/>
            <pc:sldMk cId="0" sldId="260"/>
            <ac:spMk id="3" creationId="{00000000-0000-0000-0000-000000000000}"/>
          </ac:spMkLst>
        </pc:spChg>
        <pc:picChg chg="mod">
          <ac:chgData name="Roshni K" userId="b804f1966f9fa6a6" providerId="LiveId" clId="{FC4A6C85-39A3-4C65-9EDE-40080DC41AA0}" dt="2025-03-23T19:03:06.230" v="933" actId="1076"/>
          <ac:picMkLst>
            <pc:docMk/>
            <pc:sldMk cId="0" sldId="260"/>
            <ac:picMk id="4" creationId="{FB64BFFB-5C37-925E-1B2A-636EC86A8EEE}"/>
          </ac:picMkLst>
        </pc:picChg>
      </pc:sldChg>
      <pc:sldChg chg="modSp mod">
        <pc:chgData name="Roshni K" userId="b804f1966f9fa6a6" providerId="LiveId" clId="{FC4A6C85-39A3-4C65-9EDE-40080DC41AA0}" dt="2025-03-23T19:27:32.927" v="995" actId="14100"/>
        <pc:sldMkLst>
          <pc:docMk/>
          <pc:sldMk cId="0" sldId="261"/>
        </pc:sldMkLst>
        <pc:spChg chg="mod">
          <ac:chgData name="Roshni K" userId="b804f1966f9fa6a6" providerId="LiveId" clId="{FC4A6C85-39A3-4C65-9EDE-40080DC41AA0}" dt="2025-03-23T19:27:26.326" v="993" actId="255"/>
          <ac:spMkLst>
            <pc:docMk/>
            <pc:sldMk cId="0" sldId="261"/>
            <ac:spMk id="2" creationId="{00000000-0000-0000-0000-000000000000}"/>
          </ac:spMkLst>
        </pc:spChg>
        <pc:picChg chg="mod">
          <ac:chgData name="Roshni K" userId="b804f1966f9fa6a6" providerId="LiveId" clId="{FC4A6C85-39A3-4C65-9EDE-40080DC41AA0}" dt="2025-03-23T19:27:32.927" v="995" actId="14100"/>
          <ac:picMkLst>
            <pc:docMk/>
            <pc:sldMk cId="0" sldId="261"/>
            <ac:picMk id="4" creationId="{8843B590-AE2C-A932-7369-DAD2BBB282DA}"/>
          </ac:picMkLst>
        </pc:picChg>
      </pc:sldChg>
      <pc:sldChg chg="addSp delSp modSp mod">
        <pc:chgData name="Roshni K" userId="b804f1966f9fa6a6" providerId="LiveId" clId="{FC4A6C85-39A3-4C65-9EDE-40080DC41AA0}" dt="2025-03-23T19:06:48.582" v="943" actId="1076"/>
        <pc:sldMkLst>
          <pc:docMk/>
          <pc:sldMk cId="0" sldId="262"/>
        </pc:sldMkLst>
        <pc:spChg chg="del">
          <ac:chgData name="Roshni K" userId="b804f1966f9fa6a6" providerId="LiveId" clId="{FC4A6C85-39A3-4C65-9EDE-40080DC41AA0}" dt="2025-03-23T12:06:19.001" v="787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Roshni K" userId="b804f1966f9fa6a6" providerId="LiveId" clId="{FC4A6C85-39A3-4C65-9EDE-40080DC41AA0}" dt="2025-03-23T12:06:11.044" v="785" actId="478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oshni K" userId="b804f1966f9fa6a6" providerId="LiveId" clId="{FC4A6C85-39A3-4C65-9EDE-40080DC41AA0}" dt="2025-03-23T12:06:15.672" v="786" actId="478"/>
          <ac:spMkLst>
            <pc:docMk/>
            <pc:sldMk cId="0" sldId="262"/>
            <ac:spMk id="6" creationId="{04DA23A5-D807-B7D4-B485-40401EE75285}"/>
          </ac:spMkLst>
        </pc:spChg>
        <pc:spChg chg="add del mod">
          <ac:chgData name="Roshni K" userId="b804f1966f9fa6a6" providerId="LiveId" clId="{FC4A6C85-39A3-4C65-9EDE-40080DC41AA0}" dt="2025-03-23T12:06:21.176" v="788" actId="478"/>
          <ac:spMkLst>
            <pc:docMk/>
            <pc:sldMk cId="0" sldId="262"/>
            <ac:spMk id="8" creationId="{3F3F128B-2BE2-36ED-AA60-50141AC2BFBD}"/>
          </ac:spMkLst>
        </pc:spChg>
        <pc:picChg chg="mod">
          <ac:chgData name="Roshni K" userId="b804f1966f9fa6a6" providerId="LiveId" clId="{FC4A6C85-39A3-4C65-9EDE-40080DC41AA0}" dt="2025-03-23T19:06:48.582" v="943" actId="1076"/>
          <ac:picMkLst>
            <pc:docMk/>
            <pc:sldMk cId="0" sldId="262"/>
            <ac:picMk id="4" creationId="{45BC461E-96C0-2B2F-2BF4-C6744775C984}"/>
          </ac:picMkLst>
        </pc:picChg>
      </pc:sldChg>
      <pc:sldChg chg="addSp delSp modSp mod">
        <pc:chgData name="Roshni K" userId="b804f1966f9fa6a6" providerId="LiveId" clId="{FC4A6C85-39A3-4C65-9EDE-40080DC41AA0}" dt="2025-03-23T19:22:44.372" v="975" actId="14100"/>
        <pc:sldMkLst>
          <pc:docMk/>
          <pc:sldMk cId="0" sldId="263"/>
        </pc:sldMkLst>
        <pc:spChg chg="del">
          <ac:chgData name="Roshni K" userId="b804f1966f9fa6a6" providerId="LiveId" clId="{FC4A6C85-39A3-4C65-9EDE-40080DC41AA0}" dt="2025-03-23T19:22:17.487" v="970" actId="478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Roshni K" userId="b804f1966f9fa6a6" providerId="LiveId" clId="{FC4A6C85-39A3-4C65-9EDE-40080DC41AA0}" dt="2025-03-23T19:22:26.844" v="971" actId="478"/>
          <ac:spMkLst>
            <pc:docMk/>
            <pc:sldMk cId="0" sldId="263"/>
            <ac:spMk id="5" creationId="{3F3AB41F-46B9-FBD7-13D1-87F25BE844C3}"/>
          </ac:spMkLst>
        </pc:spChg>
        <pc:picChg chg="mod">
          <ac:chgData name="Roshni K" userId="b804f1966f9fa6a6" providerId="LiveId" clId="{FC4A6C85-39A3-4C65-9EDE-40080DC41AA0}" dt="2025-03-23T19:22:44.372" v="975" actId="14100"/>
          <ac:picMkLst>
            <pc:docMk/>
            <pc:sldMk cId="0" sldId="263"/>
            <ac:picMk id="4" creationId="{45632A8B-ED90-7F2D-A7AA-7C44E2FCB830}"/>
          </ac:picMkLst>
        </pc:picChg>
      </pc:sldChg>
      <pc:sldChg chg="modSp mod">
        <pc:chgData name="Roshni K" userId="b804f1966f9fa6a6" providerId="LiveId" clId="{FC4A6C85-39A3-4C65-9EDE-40080DC41AA0}" dt="2025-03-23T19:28:08.088" v="996" actId="255"/>
        <pc:sldMkLst>
          <pc:docMk/>
          <pc:sldMk cId="0" sldId="265"/>
        </pc:sldMkLst>
        <pc:spChg chg="mod">
          <ac:chgData name="Roshni K" userId="b804f1966f9fa6a6" providerId="LiveId" clId="{FC4A6C85-39A3-4C65-9EDE-40080DC41AA0}" dt="2025-03-23T19:28:08.088" v="996" actId="255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shni K" userId="b804f1966f9fa6a6" providerId="LiveId" clId="{FC4A6C85-39A3-4C65-9EDE-40080DC41AA0}" dt="2025-03-23T19:21:39.290" v="963" actId="5793"/>
          <ac:spMkLst>
            <pc:docMk/>
            <pc:sldMk cId="0" sldId="265"/>
            <ac:spMk id="3" creationId="{00000000-0000-0000-0000-000000000000}"/>
          </ac:spMkLst>
        </pc:spChg>
        <pc:picChg chg="mod">
          <ac:chgData name="Roshni K" userId="b804f1966f9fa6a6" providerId="LiveId" clId="{FC4A6C85-39A3-4C65-9EDE-40080DC41AA0}" dt="2025-03-23T19:22:00.478" v="968" actId="14100"/>
          <ac:picMkLst>
            <pc:docMk/>
            <pc:sldMk cId="0" sldId="265"/>
            <ac:picMk id="4" creationId="{6FD22223-80E2-54CF-48CF-EC7BDE7353EE}"/>
          </ac:picMkLst>
        </pc:picChg>
      </pc:sldChg>
      <pc:sldChg chg="modSp new del mod">
        <pc:chgData name="Roshni K" userId="b804f1966f9fa6a6" providerId="LiveId" clId="{FC4A6C85-39A3-4C65-9EDE-40080DC41AA0}" dt="2025-03-23T11:24:31.586" v="181" actId="47"/>
        <pc:sldMkLst>
          <pc:docMk/>
          <pc:sldMk cId="223135720" sldId="266"/>
        </pc:sldMkLst>
        <pc:spChg chg="mod">
          <ac:chgData name="Roshni K" userId="b804f1966f9fa6a6" providerId="LiveId" clId="{FC4A6C85-39A3-4C65-9EDE-40080DC41AA0}" dt="2025-03-23T11:24:28.459" v="180" actId="6549"/>
          <ac:spMkLst>
            <pc:docMk/>
            <pc:sldMk cId="223135720" sldId="266"/>
            <ac:spMk id="2" creationId="{A091CCD9-51BF-5AB1-A553-6CE84BF44EB3}"/>
          </ac:spMkLst>
        </pc:spChg>
      </pc:sldChg>
      <pc:sldChg chg="addSp modSp new del mod">
        <pc:chgData name="Roshni K" userId="b804f1966f9fa6a6" providerId="LiveId" clId="{FC4A6C85-39A3-4C65-9EDE-40080DC41AA0}" dt="2025-03-23T18:25:41.761" v="801" actId="47"/>
        <pc:sldMkLst>
          <pc:docMk/>
          <pc:sldMk cId="356528558" sldId="266"/>
        </pc:sldMkLst>
        <pc:spChg chg="mod">
          <ac:chgData name="Roshni K" userId="b804f1966f9fa6a6" providerId="LiveId" clId="{FC4A6C85-39A3-4C65-9EDE-40080DC41AA0}" dt="2025-03-23T11:34:55.056" v="515" actId="14100"/>
          <ac:spMkLst>
            <pc:docMk/>
            <pc:sldMk cId="356528558" sldId="266"/>
            <ac:spMk id="2" creationId="{A4160CC3-91AA-640C-D7BF-2C99BAEE0EB9}"/>
          </ac:spMkLst>
        </pc:spChg>
        <pc:spChg chg="add mod">
          <ac:chgData name="Roshni K" userId="b804f1966f9fa6a6" providerId="LiveId" clId="{FC4A6C85-39A3-4C65-9EDE-40080DC41AA0}" dt="2025-03-23T11:42:41.626" v="649" actId="6549"/>
          <ac:spMkLst>
            <pc:docMk/>
            <pc:sldMk cId="356528558" sldId="266"/>
            <ac:spMk id="3" creationId="{8EFAB03D-0400-9188-E0F2-F21F5689252F}"/>
          </ac:spMkLst>
        </pc:spChg>
      </pc:sldChg>
      <pc:sldChg chg="new del">
        <pc:chgData name="Roshni K" userId="b804f1966f9fa6a6" providerId="LiveId" clId="{FC4A6C85-39A3-4C65-9EDE-40080DC41AA0}" dt="2025-03-23T11:22:36.307" v="171" actId="47"/>
        <pc:sldMkLst>
          <pc:docMk/>
          <pc:sldMk cId="1705362309" sldId="266"/>
        </pc:sldMkLst>
      </pc:sldChg>
      <pc:sldChg chg="modSp add del mod">
        <pc:chgData name="Roshni K" userId="b804f1966f9fa6a6" providerId="LiveId" clId="{FC4A6C85-39A3-4C65-9EDE-40080DC41AA0}" dt="2025-03-23T18:45:56.372" v="811" actId="47"/>
        <pc:sldMkLst>
          <pc:docMk/>
          <pc:sldMk cId="4286421832" sldId="267"/>
        </pc:sldMkLst>
        <pc:spChg chg="mod">
          <ac:chgData name="Roshni K" userId="b804f1966f9fa6a6" providerId="LiveId" clId="{FC4A6C85-39A3-4C65-9EDE-40080DC41AA0}" dt="2025-03-23T11:45:07.622" v="686" actId="14100"/>
          <ac:spMkLst>
            <pc:docMk/>
            <pc:sldMk cId="4286421832" sldId="267"/>
            <ac:spMk id="2" creationId="{F1962BD1-4F45-5DEB-8900-E353C90B125A}"/>
          </ac:spMkLst>
        </pc:spChg>
        <pc:spChg chg="mod">
          <ac:chgData name="Roshni K" userId="b804f1966f9fa6a6" providerId="LiveId" clId="{FC4A6C85-39A3-4C65-9EDE-40080DC41AA0}" dt="2025-03-23T11:55:13.916" v="691"/>
          <ac:spMkLst>
            <pc:docMk/>
            <pc:sldMk cId="4286421832" sldId="267"/>
            <ac:spMk id="3" creationId="{442A2E12-A3FE-FA1F-93BC-3549BDAD6D0E}"/>
          </ac:spMkLst>
        </pc:spChg>
      </pc:sldChg>
      <pc:sldChg chg="modSp add del mod ord">
        <pc:chgData name="Roshni K" userId="b804f1966f9fa6a6" providerId="LiveId" clId="{FC4A6C85-39A3-4C65-9EDE-40080DC41AA0}" dt="2025-03-23T19:21:17.051" v="960" actId="47"/>
        <pc:sldMkLst>
          <pc:docMk/>
          <pc:sldMk cId="948130964" sldId="268"/>
        </pc:sldMkLst>
        <pc:spChg chg="mod">
          <ac:chgData name="Roshni K" userId="b804f1966f9fa6a6" providerId="LiveId" clId="{FC4A6C85-39A3-4C65-9EDE-40080DC41AA0}" dt="2025-03-23T12:02:50.466" v="745" actId="27636"/>
          <ac:spMkLst>
            <pc:docMk/>
            <pc:sldMk cId="948130964" sldId="268"/>
            <ac:spMk id="2" creationId="{E47327B1-159A-A947-6BF6-3BAF98825602}"/>
          </ac:spMkLst>
        </pc:spChg>
        <pc:spChg chg="mod">
          <ac:chgData name="Roshni K" userId="b804f1966f9fa6a6" providerId="LiveId" clId="{FC4A6C85-39A3-4C65-9EDE-40080DC41AA0}" dt="2025-03-23T12:04:45.464" v="782" actId="12"/>
          <ac:spMkLst>
            <pc:docMk/>
            <pc:sldMk cId="948130964" sldId="268"/>
            <ac:spMk id="3" creationId="{13DC8FF3-B990-11B9-A68F-28C33BAAACE9}"/>
          </ac:spMkLst>
        </pc:spChg>
      </pc:sldChg>
      <pc:sldChg chg="modSp add del mod">
        <pc:chgData name="Roshni K" userId="b804f1966f9fa6a6" providerId="LiveId" clId="{FC4A6C85-39A3-4C65-9EDE-40080DC41AA0}" dt="2025-03-23T12:00:25.698" v="727" actId="47"/>
        <pc:sldMkLst>
          <pc:docMk/>
          <pc:sldMk cId="1120218176" sldId="268"/>
        </pc:sldMkLst>
        <pc:spChg chg="mod">
          <ac:chgData name="Roshni K" userId="b804f1966f9fa6a6" providerId="LiveId" clId="{FC4A6C85-39A3-4C65-9EDE-40080DC41AA0}" dt="2025-03-23T11:55:52.860" v="723" actId="20577"/>
          <ac:spMkLst>
            <pc:docMk/>
            <pc:sldMk cId="1120218176" sldId="268"/>
            <ac:spMk id="2" creationId="{D7B79D66-74E4-508E-1D4B-FE29096DD049}"/>
          </ac:spMkLst>
        </pc:spChg>
        <pc:spChg chg="mod">
          <ac:chgData name="Roshni K" userId="b804f1966f9fa6a6" providerId="LiveId" clId="{FC4A6C85-39A3-4C65-9EDE-40080DC41AA0}" dt="2025-03-23T11:56:16.775" v="726" actId="20577"/>
          <ac:spMkLst>
            <pc:docMk/>
            <pc:sldMk cId="1120218176" sldId="268"/>
            <ac:spMk id="3" creationId="{6A6891BA-C3DF-F010-912A-DD6DA4DDD593}"/>
          </ac:spMkLst>
        </pc:spChg>
      </pc:sldChg>
      <pc:sldChg chg="addSp delSp modSp new mod">
        <pc:chgData name="Roshni K" userId="b804f1966f9fa6a6" providerId="LiveId" clId="{FC4A6C85-39A3-4C65-9EDE-40080DC41AA0}" dt="2025-03-23T19:03:51.961" v="939" actId="14100"/>
        <pc:sldMkLst>
          <pc:docMk/>
          <pc:sldMk cId="3687546082" sldId="269"/>
        </pc:sldMkLst>
        <pc:spChg chg="del">
          <ac:chgData name="Roshni K" userId="b804f1966f9fa6a6" providerId="LiveId" clId="{FC4A6C85-39A3-4C65-9EDE-40080DC41AA0}" dt="2025-03-23T18:24:13.927" v="793" actId="478"/>
          <ac:spMkLst>
            <pc:docMk/>
            <pc:sldMk cId="3687546082" sldId="269"/>
            <ac:spMk id="2" creationId="{F4404328-5541-DDEC-300C-70F878CD5C49}"/>
          </ac:spMkLst>
        </pc:spChg>
        <pc:picChg chg="add del">
          <ac:chgData name="Roshni K" userId="b804f1966f9fa6a6" providerId="LiveId" clId="{FC4A6C85-39A3-4C65-9EDE-40080DC41AA0}" dt="2025-03-23T18:24:09.729" v="792" actId="478"/>
          <ac:picMkLst>
            <pc:docMk/>
            <pc:sldMk cId="3687546082" sldId="269"/>
            <ac:picMk id="1026" creationId="{6A0C0571-B5F8-7458-2C88-3C103B0F5DED}"/>
          </ac:picMkLst>
        </pc:picChg>
        <pc:picChg chg="add del mod">
          <ac:chgData name="Roshni K" userId="b804f1966f9fa6a6" providerId="LiveId" clId="{FC4A6C85-39A3-4C65-9EDE-40080DC41AA0}" dt="2025-03-23T18:25:29.970" v="797" actId="478"/>
          <ac:picMkLst>
            <pc:docMk/>
            <pc:sldMk cId="3687546082" sldId="269"/>
            <ac:picMk id="1028" creationId="{57CCB352-ED8C-0D31-EDE0-46BBC92751FD}"/>
          </ac:picMkLst>
        </pc:picChg>
        <pc:picChg chg="add mod">
          <ac:chgData name="Roshni K" userId="b804f1966f9fa6a6" providerId="LiveId" clId="{FC4A6C85-39A3-4C65-9EDE-40080DC41AA0}" dt="2025-03-23T19:03:51.961" v="939" actId="14100"/>
          <ac:picMkLst>
            <pc:docMk/>
            <pc:sldMk cId="3687546082" sldId="269"/>
            <ac:picMk id="1030" creationId="{5F799445-40CB-DCBC-AC5B-143C6CDC7C68}"/>
          </ac:picMkLst>
        </pc:picChg>
      </pc:sldChg>
      <pc:sldChg chg="addSp delSp modSp new del mod">
        <pc:chgData name="Roshni K" userId="b804f1966f9fa6a6" providerId="LiveId" clId="{FC4A6C85-39A3-4C65-9EDE-40080DC41AA0}" dt="2025-03-23T18:51:43.801" v="843" actId="47"/>
        <pc:sldMkLst>
          <pc:docMk/>
          <pc:sldMk cId="2550463495" sldId="270"/>
        </pc:sldMkLst>
        <pc:spChg chg="del">
          <ac:chgData name="Roshni K" userId="b804f1966f9fa6a6" providerId="LiveId" clId="{FC4A6C85-39A3-4C65-9EDE-40080DC41AA0}" dt="2025-03-23T18:43:59.312" v="803" actId="478"/>
          <ac:spMkLst>
            <pc:docMk/>
            <pc:sldMk cId="2550463495" sldId="270"/>
            <ac:spMk id="2" creationId="{630DDF8B-7700-EA2B-8313-FACBD28AFB41}"/>
          </ac:spMkLst>
        </pc:spChg>
        <pc:picChg chg="add del mod">
          <ac:chgData name="Roshni K" userId="b804f1966f9fa6a6" providerId="LiveId" clId="{FC4A6C85-39A3-4C65-9EDE-40080DC41AA0}" dt="2025-03-23T18:45:27.840" v="807" actId="478"/>
          <ac:picMkLst>
            <pc:docMk/>
            <pc:sldMk cId="2550463495" sldId="270"/>
            <ac:picMk id="2050" creationId="{3B688CB3-B1F4-0380-AD45-3F206BBB4DB0}"/>
          </ac:picMkLst>
        </pc:picChg>
        <pc:picChg chg="add del mod">
          <ac:chgData name="Roshni K" userId="b804f1966f9fa6a6" providerId="LiveId" clId="{FC4A6C85-39A3-4C65-9EDE-40080DC41AA0}" dt="2025-03-23T18:50:14.773" v="814" actId="478"/>
          <ac:picMkLst>
            <pc:docMk/>
            <pc:sldMk cId="2550463495" sldId="270"/>
            <ac:picMk id="2052" creationId="{C9A6260E-3E5E-61D9-ECF5-4AA1618BA219}"/>
          </ac:picMkLst>
        </pc:picChg>
        <pc:picChg chg="add mod">
          <ac:chgData name="Roshni K" userId="b804f1966f9fa6a6" providerId="LiveId" clId="{FC4A6C85-39A3-4C65-9EDE-40080DC41AA0}" dt="2025-03-23T18:50:33.443" v="819" actId="14100"/>
          <ac:picMkLst>
            <pc:docMk/>
            <pc:sldMk cId="2550463495" sldId="270"/>
            <ac:picMk id="2054" creationId="{B28702AD-190A-A26E-06F6-D98BDE8C37A8}"/>
          </ac:picMkLst>
        </pc:picChg>
        <pc:picChg chg="add mod">
          <ac:chgData name="Roshni K" userId="b804f1966f9fa6a6" providerId="LiveId" clId="{FC4A6C85-39A3-4C65-9EDE-40080DC41AA0}" dt="2025-03-23T18:51:03.159" v="823" actId="1076"/>
          <ac:picMkLst>
            <pc:docMk/>
            <pc:sldMk cId="2550463495" sldId="270"/>
            <ac:picMk id="2056" creationId="{7C172CE6-3D43-DAFA-D281-1C91A5EAFDC7}"/>
          </ac:picMkLst>
        </pc:picChg>
      </pc:sldChg>
      <pc:sldChg chg="addSp modSp new mod">
        <pc:chgData name="Roshni K" userId="b804f1966f9fa6a6" providerId="LiveId" clId="{FC4A6C85-39A3-4C65-9EDE-40080DC41AA0}" dt="2025-03-23T19:26:42.510" v="986" actId="255"/>
        <pc:sldMkLst>
          <pc:docMk/>
          <pc:sldMk cId="1625698407" sldId="271"/>
        </pc:sldMkLst>
        <pc:spChg chg="mod">
          <ac:chgData name="Roshni K" userId="b804f1966f9fa6a6" providerId="LiveId" clId="{FC4A6C85-39A3-4C65-9EDE-40080DC41AA0}" dt="2025-03-23T19:26:42.510" v="986" actId="255"/>
          <ac:spMkLst>
            <pc:docMk/>
            <pc:sldMk cId="1625698407" sldId="271"/>
            <ac:spMk id="2" creationId="{33D0DE17-DCAC-7BDA-6B1F-97372374F5EC}"/>
          </ac:spMkLst>
        </pc:spChg>
        <pc:picChg chg="add mod">
          <ac:chgData name="Roshni K" userId="b804f1966f9fa6a6" providerId="LiveId" clId="{FC4A6C85-39A3-4C65-9EDE-40080DC41AA0}" dt="2025-03-23T19:04:03.112" v="941" actId="14100"/>
          <ac:picMkLst>
            <pc:docMk/>
            <pc:sldMk cId="1625698407" sldId="271"/>
            <ac:picMk id="3" creationId="{4FDB622B-5B5F-A690-19E6-ECB4577E1CE5}"/>
          </ac:picMkLst>
        </pc:picChg>
      </pc:sldChg>
      <pc:sldChg chg="addSp delSp modSp new mod">
        <pc:chgData name="Roshni K" userId="b804f1966f9fa6a6" providerId="LiveId" clId="{FC4A6C85-39A3-4C65-9EDE-40080DC41AA0}" dt="2025-03-23T19:20:58.665" v="959" actId="14100"/>
        <pc:sldMkLst>
          <pc:docMk/>
          <pc:sldMk cId="49062700" sldId="272"/>
        </pc:sldMkLst>
        <pc:spChg chg="mod">
          <ac:chgData name="Roshni K" userId="b804f1966f9fa6a6" providerId="LiveId" clId="{FC4A6C85-39A3-4C65-9EDE-40080DC41AA0}" dt="2025-03-23T19:16:11.607" v="954" actId="20577"/>
          <ac:spMkLst>
            <pc:docMk/>
            <pc:sldMk cId="49062700" sldId="272"/>
            <ac:spMk id="2" creationId="{84B6549E-3893-F4FB-4E5D-D9AAB58844AB}"/>
          </ac:spMkLst>
        </pc:spChg>
        <pc:picChg chg="add del mod">
          <ac:chgData name="Roshni K" userId="b804f1966f9fa6a6" providerId="LiveId" clId="{FC4A6C85-39A3-4C65-9EDE-40080DC41AA0}" dt="2025-03-23T19:20:41.977" v="955" actId="478"/>
          <ac:picMkLst>
            <pc:docMk/>
            <pc:sldMk cId="49062700" sldId="272"/>
            <ac:picMk id="3074" creationId="{2726CD14-F206-3577-8A23-6BAC8982616E}"/>
          </ac:picMkLst>
        </pc:picChg>
        <pc:picChg chg="add mod">
          <ac:chgData name="Roshni K" userId="b804f1966f9fa6a6" providerId="LiveId" clId="{FC4A6C85-39A3-4C65-9EDE-40080DC41AA0}" dt="2025-03-23T19:20:58.665" v="959" actId="14100"/>
          <ac:picMkLst>
            <pc:docMk/>
            <pc:sldMk cId="49062700" sldId="272"/>
            <ac:picMk id="3076" creationId="{48E206C0-576D-0E81-AF9F-543ECBC4C9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AI-Based Customer </a:t>
            </a:r>
            <a:r>
              <a:rPr lang="en-US" dirty="0"/>
              <a:t>Engagement and Personalization</a:t>
            </a:r>
            <a:r>
              <a:rPr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199"/>
            <a:ext cx="7467600" cy="2862943"/>
          </a:xfrm>
        </p:spPr>
        <p:txBody>
          <a:bodyPr/>
          <a:lstStyle/>
          <a:p>
            <a:pPr algn="l"/>
            <a:r>
              <a:rPr lang="en-US" sz="2400" dirty="0"/>
              <a:t>Technology </a:t>
            </a:r>
            <a:r>
              <a:rPr sz="2400" dirty="0"/>
              <a:t>Hackathon 2025</a:t>
            </a:r>
            <a:endParaRPr lang="en-US" sz="2400" dirty="0"/>
          </a:p>
          <a:p>
            <a:pPr algn="l"/>
            <a:r>
              <a:rPr lang="en-US" sz="2400" dirty="0"/>
              <a:t>Team Name – Code Warriors</a:t>
            </a:r>
          </a:p>
          <a:p>
            <a:pPr algn="l"/>
            <a:r>
              <a:rPr lang="en-US" sz="1800" dirty="0"/>
              <a:t>Veerabhadra Dharmapuri</a:t>
            </a:r>
          </a:p>
          <a:p>
            <a:pPr algn="l"/>
            <a:r>
              <a:rPr lang="en-US" sz="1800" dirty="0"/>
              <a:t>Mounika </a:t>
            </a:r>
            <a:r>
              <a:rPr lang="en-US" sz="1800" dirty="0" err="1"/>
              <a:t>Boorugu</a:t>
            </a:r>
            <a:endParaRPr lang="en-US" sz="1800" dirty="0"/>
          </a:p>
          <a:p>
            <a:pPr algn="l"/>
            <a:r>
              <a:rPr lang="en-US" sz="1800" dirty="0" err="1"/>
              <a:t>Phaninder</a:t>
            </a:r>
            <a:r>
              <a:rPr lang="en-US" sz="1800" dirty="0"/>
              <a:t> </a:t>
            </a:r>
            <a:r>
              <a:rPr lang="en-US" sz="1800" dirty="0" err="1"/>
              <a:t>Pathri</a:t>
            </a:r>
            <a:endParaRPr lang="en-US" sz="1800" dirty="0"/>
          </a:p>
          <a:p>
            <a:pPr algn="l"/>
            <a:r>
              <a:rPr lang="en-US" sz="1800" dirty="0"/>
              <a:t>Siva Prasad V Pakala</a:t>
            </a:r>
          </a:p>
          <a:p>
            <a:pPr algn="l"/>
            <a:r>
              <a:rPr lang="en-US" sz="1800" dirty="0"/>
              <a:t>Vinaya R</a:t>
            </a:r>
          </a:p>
        </p:txBody>
      </p:sp>
      <p:pic>
        <p:nvPicPr>
          <p:cNvPr id="5" name="Picture 4" descr="A red square with white text&#10;&#10;AI-generated content may be incorrect.">
            <a:extLst>
              <a:ext uri="{FF2B5EF4-FFF2-40B4-BE49-F238E27FC236}">
                <a16:creationId xmlns:a16="http://schemas.microsoft.com/office/drawing/2014/main" id="{7F421ADC-B45B-070B-0D69-2AE48AA2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515" y="0"/>
            <a:ext cx="2205038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32A8B-ED90-7F2D-A7AA-7C44E2FC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597" r="5402" b="-1"/>
          <a:stretch/>
        </p:blipFill>
        <p:spPr>
          <a:xfrm>
            <a:off x="148590" y="178430"/>
            <a:ext cx="8906200" cy="66795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549E-3893-F4FB-4E5D-D9AAB58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Business Recommendations on AI Findings</a:t>
            </a:r>
            <a:endParaRPr lang="en-AE" sz="3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E206C0-576D-0E81-AF9F-543ECBC4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7428"/>
            <a:ext cx="8371113" cy="566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036674"/>
            <a:ext cx="2766822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Solutions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54415"/>
              </p:ext>
            </p:extLst>
          </p:nvPr>
        </p:nvGraphicFramePr>
        <p:xfrm>
          <a:off x="4007146" y="1865696"/>
          <a:ext cx="3608905" cy="25596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94">
                <a:tc>
                  <a:txBody>
                    <a:bodyPr/>
                    <a:lstStyle/>
                    <a:p>
                      <a:r>
                        <a:rPr lang="en-IN" sz="1400"/>
                        <a:t>Challenge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Solution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Prompt tuning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Structured LangChain template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Structured rendering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Markdown + HTML in Streamlit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75">
                <a:tc>
                  <a:txBody>
                    <a:bodyPr/>
                    <a:lstStyle/>
                    <a:p>
                      <a:r>
                        <a:rPr lang="en-IN" sz="1400"/>
                        <a:t>Voice &amp; OCR input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Used SpeechRecognition &amp; PaddleOCR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Token limits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Summarized fields and reduced payload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</a:t>
            </a:r>
            <a:r>
              <a:rPr sz="4000" dirty="0"/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22223-80E2-54CF-48CF-EC7BDE73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374095"/>
            <a:ext cx="8759283" cy="5483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50196"/>
            <a:ext cx="3918857" cy="1624520"/>
          </a:xfrm>
        </p:spPr>
        <p:txBody>
          <a:bodyPr anchor="ctr">
            <a:normAutofit/>
          </a:bodyPr>
          <a:lstStyle/>
          <a:p>
            <a:r>
              <a:rPr lang="en-IN" sz="3500" dirty="0"/>
              <a:t>Challenge  </a:t>
            </a:r>
            <a:r>
              <a:rPr lang="en-IN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800" dirty="0"/>
              <a:t>Analyse customer demographics, transactions &amp; social media.</a:t>
            </a:r>
          </a:p>
          <a:p>
            <a:r>
              <a:rPr lang="en-IN" sz="1800" dirty="0"/>
              <a:t>Generate personalized product/service suggestions.</a:t>
            </a:r>
          </a:p>
          <a:p>
            <a:r>
              <a:rPr lang="en-IN" sz="1800" dirty="0"/>
              <a:t>Support new and existing customers.</a:t>
            </a:r>
          </a:p>
          <a:p>
            <a:r>
              <a:rPr lang="en-IN" sz="1800" dirty="0"/>
              <a:t>Enable multimodal (voice, image) input-based Q&amp;A.</a:t>
            </a:r>
          </a:p>
          <a:p>
            <a:r>
              <a:rPr lang="en-IN" sz="1800" dirty="0"/>
              <a:t>Provide actionable insights for businesses.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B0FBDDA7-0D67-7B21-174D-9FC77A4B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05" r="25134" b="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F799445-40CB-DCBC-AC5B-143C6CDC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8856"/>
            <a:ext cx="8610600" cy="6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4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DE17-DCAC-7BDA-6B1F-9737237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 Selection</a:t>
            </a:r>
            <a:endParaRPr lang="en-AE" sz="4000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FDB622B-5B5F-A690-19E6-ECB4577E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313"/>
            <a:ext cx="9144000" cy="46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9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Built using Generative AI (</a:t>
            </a:r>
            <a:r>
              <a:rPr lang="en-US" dirty="0" err="1"/>
              <a:t>LangChain</a:t>
            </a:r>
            <a:r>
              <a:rPr lang="en-US" dirty="0"/>
              <a:t> + GPT-3.5).</a:t>
            </a:r>
          </a:p>
          <a:p>
            <a:r>
              <a:rPr lang="en-US" dirty="0"/>
              <a:t>• Understands user behavior &amp; context.</a:t>
            </a:r>
          </a:p>
          <a:p>
            <a:r>
              <a:rPr lang="en-US" dirty="0"/>
              <a:t>• Suggests relevant products/services &amp; content.</a:t>
            </a:r>
          </a:p>
          <a:p>
            <a:r>
              <a:rPr lang="en-US" dirty="0"/>
              <a:t>• Supports multimodal inputs and dynamic reasoning.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CF314-2E3F-E746-2C7D-7AE46164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74638"/>
            <a:ext cx="881149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1036675"/>
            <a:ext cx="7081157" cy="962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Tech Stack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7103"/>
              </p:ext>
            </p:extLst>
          </p:nvPr>
        </p:nvGraphicFramePr>
        <p:xfrm>
          <a:off x="909684" y="2297430"/>
          <a:ext cx="5280276" cy="3447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90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Layer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Tools Used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5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LLM Integration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+mn-lt"/>
                        </a:rPr>
                        <a:t>LangChain</a:t>
                      </a:r>
                      <a:r>
                        <a:rPr lang="en-IN" sz="2000" dirty="0">
                          <a:latin typeface="+mn-lt"/>
                        </a:rPr>
                        <a:t>, OpenAI GPT-3.5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UI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Streamlit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Data Processing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Pandas, JSON, Sentence Transformers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Audio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SpeechRecognition, SoundDevice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OCR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+mn-lt"/>
                        </a:rPr>
                        <a:t>PaddleOCR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</a:t>
            </a:r>
            <a:r>
              <a:rPr lang="en-GB" sz="4000" dirty="0"/>
              <a:t>it</a:t>
            </a:r>
            <a:r>
              <a:rPr lang="en-GB" dirty="0"/>
              <a:t> works 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4BFFB-5C37-925E-1B2A-636EC86A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97429"/>
            <a:ext cx="7772400" cy="5104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Key </a:t>
            </a:r>
            <a:r>
              <a:rPr sz="4000" dirty="0"/>
              <a:t>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3B590-AE2C-A932-7369-DAD2BBB2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270" y="1417638"/>
            <a:ext cx="756665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C461E-96C0-2B2F-2BF4-C6744775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85653"/>
            <a:ext cx="7772400" cy="5833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180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AI-Based Customer Engagement and Personalization System</vt:lpstr>
      <vt:lpstr>Challenge  Statement</vt:lpstr>
      <vt:lpstr>PowerPoint Presentation</vt:lpstr>
      <vt:lpstr>Model Selection</vt:lpstr>
      <vt:lpstr>Solution Overview</vt:lpstr>
      <vt:lpstr>Tech Stack</vt:lpstr>
      <vt:lpstr>How it works ?</vt:lpstr>
      <vt:lpstr>Key Features</vt:lpstr>
      <vt:lpstr>PowerPoint Presentation</vt:lpstr>
      <vt:lpstr>PowerPoint Presentation</vt:lpstr>
      <vt:lpstr>Business Recommendations on AI Findings</vt:lpstr>
      <vt:lpstr>Challenges &amp; Solutions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Customer Recommendation System</dc:title>
  <dc:subject/>
  <dc:creator/>
  <cp:keywords/>
  <dc:description>generated using python-pptx</dc:description>
  <cp:lastModifiedBy>Roshni K</cp:lastModifiedBy>
  <cp:revision>2</cp:revision>
  <dcterms:created xsi:type="dcterms:W3CDTF">2013-01-27T09:14:16Z</dcterms:created>
  <dcterms:modified xsi:type="dcterms:W3CDTF">2025-03-23T19:28:11Z</dcterms:modified>
  <cp:category/>
</cp:coreProperties>
</file>