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CA2-C759-4EB1-9ADD-A6FD05567CF8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A6BC4EF-BFC5-4661-806C-D5421D293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059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CA2-C759-4EB1-9ADD-A6FD05567CF8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A6BC4EF-BFC5-4661-806C-D5421D293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174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CA2-C759-4EB1-9ADD-A6FD05567CF8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A6BC4EF-BFC5-4661-806C-D5421D293F7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9395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CA2-C759-4EB1-9ADD-A6FD05567CF8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6BC4EF-BFC5-4661-806C-D5421D293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893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CA2-C759-4EB1-9ADD-A6FD05567CF8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6BC4EF-BFC5-4661-806C-D5421D293F71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7595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CA2-C759-4EB1-9ADD-A6FD05567CF8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6BC4EF-BFC5-4661-806C-D5421D293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3268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CA2-C759-4EB1-9ADD-A6FD05567CF8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C4EF-BFC5-4661-806C-D5421D293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898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CA2-C759-4EB1-9ADD-A6FD05567CF8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C4EF-BFC5-4661-806C-D5421D293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040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CA2-C759-4EB1-9ADD-A6FD05567CF8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C4EF-BFC5-4661-806C-D5421D293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05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CA2-C759-4EB1-9ADD-A6FD05567CF8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A6BC4EF-BFC5-4661-806C-D5421D293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572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CA2-C759-4EB1-9ADD-A6FD05567CF8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A6BC4EF-BFC5-4661-806C-D5421D293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245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CA2-C759-4EB1-9ADD-A6FD05567CF8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A6BC4EF-BFC5-4661-806C-D5421D293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487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CA2-C759-4EB1-9ADD-A6FD05567CF8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C4EF-BFC5-4661-806C-D5421D293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95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CA2-C759-4EB1-9ADD-A6FD05567CF8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C4EF-BFC5-4661-806C-D5421D293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852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CA2-C759-4EB1-9ADD-A6FD05567CF8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C4EF-BFC5-4661-806C-D5421D293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770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CA2-C759-4EB1-9ADD-A6FD05567CF8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6BC4EF-BFC5-4661-806C-D5421D293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985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CECA2-C759-4EB1-9ADD-A6FD05567CF8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A6BC4EF-BFC5-4661-806C-D5421D293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01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FD39E-0ECD-C26E-F215-709B9CE02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1473" y="296298"/>
            <a:ext cx="8001000" cy="1325563"/>
          </a:xfrm>
        </p:spPr>
        <p:txBody>
          <a:bodyPr>
            <a:normAutofit/>
          </a:bodyPr>
          <a:lstStyle/>
          <a:p>
            <a:r>
              <a:rPr lang="en-IN" sz="3200" dirty="0"/>
              <a:t>Architecture diagram of AI for Hyper-Personalization &amp; Recommendations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4B8AB5-9458-6197-935A-542759A35F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4941" y="1825625"/>
            <a:ext cx="8554065" cy="484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436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DBC3F-A4E6-2DDF-0A8A-92788E9CA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490" y="79989"/>
            <a:ext cx="10515600" cy="795081"/>
          </a:xfrm>
        </p:spPr>
        <p:txBody>
          <a:bodyPr/>
          <a:lstStyle/>
          <a:p>
            <a:pPr algn="ctr"/>
            <a:r>
              <a:rPr lang="en-IN" dirty="0"/>
              <a:t>User Flow diagram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FB6A2F0-C7E9-38C8-1B83-7CFE50F612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3867" y="794724"/>
            <a:ext cx="10408359" cy="5983287"/>
          </a:xfrm>
        </p:spPr>
      </p:pic>
    </p:spTree>
    <p:extLst>
      <p:ext uri="{BB962C8B-B14F-4D97-AF65-F5344CB8AC3E}">
        <p14:creationId xmlns:p14="http://schemas.microsoft.com/office/powerpoint/2010/main" val="3993922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81E31-F32D-1D24-9CA4-99E63EBA9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DATA Upload Flow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194565-3026-B6E1-E11A-DA9F537685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9034" y="1264555"/>
            <a:ext cx="10805650" cy="5220928"/>
          </a:xfrm>
        </p:spPr>
      </p:pic>
    </p:spTree>
    <p:extLst>
      <p:ext uri="{BB962C8B-B14F-4D97-AF65-F5344CB8AC3E}">
        <p14:creationId xmlns:p14="http://schemas.microsoft.com/office/powerpoint/2010/main" val="595126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3ACD8-A6A2-31EA-E57D-7557733A0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Recommendations engine flow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8E9C2F-9B38-BAFD-C73A-9B763D491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0824" y="2104103"/>
            <a:ext cx="6576332" cy="3778250"/>
          </a:xfrm>
        </p:spPr>
      </p:pic>
    </p:spTree>
    <p:extLst>
      <p:ext uri="{BB962C8B-B14F-4D97-AF65-F5344CB8AC3E}">
        <p14:creationId xmlns:p14="http://schemas.microsoft.com/office/powerpoint/2010/main" val="359746180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</TotalTime>
  <Words>19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Architecture diagram of AI for Hyper-Personalization &amp; Recommendations</vt:lpstr>
      <vt:lpstr>User Flow diagram</vt:lpstr>
      <vt:lpstr>DATA Upload Flow Diagram</vt:lpstr>
      <vt:lpstr>Recommendations engine flow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Laxman m</dc:creator>
  <cp:lastModifiedBy>Saivarma Jampana</cp:lastModifiedBy>
  <cp:revision>5</cp:revision>
  <dcterms:created xsi:type="dcterms:W3CDTF">2025-03-26T06:05:01Z</dcterms:created>
  <dcterms:modified xsi:type="dcterms:W3CDTF">2025-03-26T06:44:51Z</dcterms:modified>
</cp:coreProperties>
</file>