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AI-Driven Spending Analysis for Banking Customers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Gen AI Solution for Cost Savings and Budget Optimization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AI-powered solution provides customers with personalized spending insights by analyzing transaction data. It identifies discretionary spending and suggests ways to save costs on subscriptions and daily expenses.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Machine learning analyzes transaction data.</a:t>
            </a:r>
          </a:p>
          <a:p>
            <a:r>
              <a:t>2. AI categorizes expenses and identifies high spending areas.</a:t>
            </a:r>
          </a:p>
          <a:p>
            <a:r>
              <a:t>3. Generates personalized cost-saving recommendations.</a:t>
            </a:r>
          </a:p>
          <a:p>
            <a:r>
              <a:t>4. Provides insights on discretionary and subscription-based expenses.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Spending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AI calculates the average spending per category and detects overspending trends.</a:t>
            </a:r>
          </a:p>
          <a:p>
            <a:r>
              <a:t>Example: Average spending per category: $312.28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Cost-Saving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 Housing expenses: You spent $1000, exceeding the average $312.28.</a:t>
            </a:r>
          </a:p>
          <a:p>
            <a:r>
              <a:t>• Reduce Transport expenses: You spent $475.50, exceeding the average $312.28.</a:t>
            </a:r>
          </a:p>
          <a:p>
            <a:r>
              <a:t>• Reduce Travel expenses: You spent $1100, exceeding the average $312.28.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Spending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Average Spending per Category: $312.28</a:t>
            </a:r>
          </a:p>
          <a:p>
            <a:r>
              <a:t>• Housing: $1000 (Above average)</a:t>
            </a:r>
          </a:p>
          <a:p>
            <a:r>
              <a:t>• Transport: $475.50 (Above average)</a:t>
            </a:r>
          </a:p>
          <a:p>
            <a:r>
              <a:t>• Travel: $1100 (Above average)</a:t>
            </a:r>
          </a:p>
          <a:p/>
          <a:p>
            <a:r>
              <a:t>AI suggests cutting costs in these areas to optimize savings.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leveraging AI and transaction analysis, our solution helps customers identify spending patterns, reduce unnecessary expenses, and improve financial well-being.</a:t>
            </a:r>
          </a:p>
          <a:p/>
          <a:p>
            <a:r>
              <a:t>The AI-powered approach ensures smarter financial decisions and better savings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